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60" r:id="rId3"/>
    <p:sldId id="284" r:id="rId4"/>
    <p:sldId id="285" r:id="rId5"/>
    <p:sldId id="261" r:id="rId6"/>
    <p:sldId id="257" r:id="rId7"/>
    <p:sldId id="262" r:id="rId8"/>
    <p:sldId id="266" r:id="rId9"/>
    <p:sldId id="267" r:id="rId10"/>
    <p:sldId id="264" r:id="rId11"/>
    <p:sldId id="263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267D3-2B8C-44CD-8FBD-1A1B13E7FCA0}" type="doc">
      <dgm:prSet loTypeId="urn:microsoft.com/office/officeart/2005/8/layout/arrow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CDD2D61-8ED2-4E4C-8B79-7E4FD5B15C41}">
      <dgm:prSet/>
      <dgm:spPr/>
      <dgm:t>
        <a:bodyPr/>
        <a:lstStyle/>
        <a:p>
          <a:pPr rtl="0"/>
          <a:r>
            <a:rPr lang="ru-RU" dirty="0" smtClean="0"/>
            <a:t>Сегодня реализация программ в соответствии с ФГОС по ТОП-50, так же как и в случае с реализацией иных образовательных программ в соответствии с  ФЗ «Об образовании в Российской Федерации» возможна только в условиях, </a:t>
          </a:r>
          <a:r>
            <a:rPr lang="ru-RU" b="1" dirty="0" smtClean="0"/>
            <a:t>наличия </a:t>
          </a:r>
          <a:r>
            <a:rPr lang="ru-RU" dirty="0" smtClean="0"/>
            <a:t>у образовательной организации </a:t>
          </a:r>
          <a:r>
            <a:rPr lang="ru-RU" b="1" dirty="0" smtClean="0">
              <a:solidFill>
                <a:schemeClr val="bg2"/>
              </a:solidFill>
            </a:rPr>
            <a:t>лицензии</a:t>
          </a:r>
          <a:r>
            <a:rPr lang="ru-RU" dirty="0" smtClean="0"/>
            <a:t> на образовательную деятельность. </a:t>
          </a:r>
          <a:endParaRPr lang="ru-RU" dirty="0"/>
        </a:p>
      </dgm:t>
    </dgm:pt>
    <dgm:pt modelId="{DE2B3522-747E-453E-AF68-96623B3EA6A7}" type="parTrans" cxnId="{EE2B98B1-C50C-4034-9D70-3C9AFAF955D4}">
      <dgm:prSet/>
      <dgm:spPr/>
      <dgm:t>
        <a:bodyPr/>
        <a:lstStyle/>
        <a:p>
          <a:endParaRPr lang="ru-RU"/>
        </a:p>
      </dgm:t>
    </dgm:pt>
    <dgm:pt modelId="{8DF7BEC2-A042-4A83-9A5D-9E3A4538DA3F}" type="sibTrans" cxnId="{EE2B98B1-C50C-4034-9D70-3C9AFAF955D4}">
      <dgm:prSet/>
      <dgm:spPr/>
      <dgm:t>
        <a:bodyPr/>
        <a:lstStyle/>
        <a:p>
          <a:endParaRPr lang="ru-RU"/>
        </a:p>
      </dgm:t>
    </dgm:pt>
    <dgm:pt modelId="{0E016DCC-2288-4DB8-8624-0D7C78C6AEDC}">
      <dgm:prSet/>
      <dgm:spPr/>
      <dgm:t>
        <a:bodyPr/>
        <a:lstStyle/>
        <a:p>
          <a:pPr rtl="0"/>
          <a:r>
            <a:rPr lang="ru-RU" dirty="0" smtClean="0"/>
            <a:t>Поэтому основным этапом реализации образовательных программ по ТОП-50 становится </a:t>
          </a:r>
          <a:r>
            <a:rPr lang="ru-RU" b="1" dirty="0" smtClean="0"/>
            <a:t>получение лицензии </a:t>
          </a:r>
          <a:r>
            <a:rPr lang="ru-RU" dirty="0" smtClean="0"/>
            <a:t>на программы подготовки по профессиям и специальностям ТОП-50.</a:t>
          </a:r>
          <a:endParaRPr lang="ru-RU" dirty="0"/>
        </a:p>
      </dgm:t>
    </dgm:pt>
    <dgm:pt modelId="{BC3539D2-DE5F-4C15-ABAD-ED3A1902286F}" type="parTrans" cxnId="{05B9E6E0-54A5-4D6A-8408-C6649B619312}">
      <dgm:prSet/>
      <dgm:spPr/>
      <dgm:t>
        <a:bodyPr/>
        <a:lstStyle/>
        <a:p>
          <a:endParaRPr lang="ru-RU"/>
        </a:p>
      </dgm:t>
    </dgm:pt>
    <dgm:pt modelId="{204FDC72-B9F9-4880-8547-9DBCE6343D4A}" type="sibTrans" cxnId="{05B9E6E0-54A5-4D6A-8408-C6649B619312}">
      <dgm:prSet/>
      <dgm:spPr/>
      <dgm:t>
        <a:bodyPr/>
        <a:lstStyle/>
        <a:p>
          <a:endParaRPr lang="ru-RU"/>
        </a:p>
      </dgm:t>
    </dgm:pt>
    <dgm:pt modelId="{4E8609FD-E47A-4D94-9CDC-960F1228EBCC}" type="pres">
      <dgm:prSet presAssocID="{C9F267D3-2B8C-44CD-8FBD-1A1B13E7FC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46E1A-E4D4-49CF-87E3-29E3578B5798}" type="pres">
      <dgm:prSet presAssocID="{1CDD2D61-8ED2-4E4C-8B79-7E4FD5B15C4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B7B21-F48E-4D29-9987-7E93309F033A}" type="pres">
      <dgm:prSet presAssocID="{0E016DCC-2288-4DB8-8624-0D7C78C6AEDC}" presName="arrow" presStyleLbl="node1" presStyleIdx="1" presStyleCnt="2" custScaleY="10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9E6E0-54A5-4D6A-8408-C6649B619312}" srcId="{C9F267D3-2B8C-44CD-8FBD-1A1B13E7FCA0}" destId="{0E016DCC-2288-4DB8-8624-0D7C78C6AEDC}" srcOrd="1" destOrd="0" parTransId="{BC3539D2-DE5F-4C15-ABAD-ED3A1902286F}" sibTransId="{204FDC72-B9F9-4880-8547-9DBCE6343D4A}"/>
    <dgm:cxn modelId="{0AC53045-7315-497B-A255-62DC735D733E}" type="presOf" srcId="{C9F267D3-2B8C-44CD-8FBD-1A1B13E7FCA0}" destId="{4E8609FD-E47A-4D94-9CDC-960F1228EBCC}" srcOrd="0" destOrd="0" presId="urn:microsoft.com/office/officeart/2005/8/layout/arrow1"/>
    <dgm:cxn modelId="{B58C0CBA-78C2-4F8B-8923-EA293C2A749E}" type="presOf" srcId="{1CDD2D61-8ED2-4E4C-8B79-7E4FD5B15C41}" destId="{86946E1A-E4D4-49CF-87E3-29E3578B5798}" srcOrd="0" destOrd="0" presId="urn:microsoft.com/office/officeart/2005/8/layout/arrow1"/>
    <dgm:cxn modelId="{EE2B98B1-C50C-4034-9D70-3C9AFAF955D4}" srcId="{C9F267D3-2B8C-44CD-8FBD-1A1B13E7FCA0}" destId="{1CDD2D61-8ED2-4E4C-8B79-7E4FD5B15C41}" srcOrd="0" destOrd="0" parTransId="{DE2B3522-747E-453E-AF68-96623B3EA6A7}" sibTransId="{8DF7BEC2-A042-4A83-9A5D-9E3A4538DA3F}"/>
    <dgm:cxn modelId="{163B0886-0F70-4BC9-8098-98E92E58403D}" type="presOf" srcId="{0E016DCC-2288-4DB8-8624-0D7C78C6AEDC}" destId="{00DB7B21-F48E-4D29-9987-7E93309F033A}" srcOrd="0" destOrd="0" presId="urn:microsoft.com/office/officeart/2005/8/layout/arrow1"/>
    <dgm:cxn modelId="{EED026B7-C80C-4599-A248-792C3BFCD31C}" type="presParOf" srcId="{4E8609FD-E47A-4D94-9CDC-960F1228EBCC}" destId="{86946E1A-E4D4-49CF-87E3-29E3578B5798}" srcOrd="0" destOrd="0" presId="urn:microsoft.com/office/officeart/2005/8/layout/arrow1"/>
    <dgm:cxn modelId="{E0F2ECD7-5B89-4D0F-8E02-06F3D1975712}" type="presParOf" srcId="{4E8609FD-E47A-4D94-9CDC-960F1228EBCC}" destId="{00DB7B21-F48E-4D29-9987-7E93309F033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A6E5F-8140-4072-83EB-E7944C9365C4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6CA3AA1-7FA0-4100-89B8-85D48484E9AE}">
      <dgm:prSet phldrT="[Текст]" custT="1"/>
      <dgm:spPr/>
      <dgm:t>
        <a:bodyPr/>
        <a:lstStyle/>
        <a:p>
          <a:pPr algn="just"/>
          <a:r>
            <a:rPr lang="ru-RU" sz="1400" dirty="0">
              <a:latin typeface="Bookman Old Style" pitchFamily="18" charset="0"/>
            </a:rPr>
            <a:t>необходимость наличия современного технологического оборудования, позволяющего выполнить задание, приближенное к производственному в количестве, обеспечивающем выполнение задания всей группы обучающихся в сроки, отводимые на экзаменационные процедуры;</a:t>
          </a:r>
        </a:p>
      </dgm:t>
    </dgm:pt>
    <dgm:pt modelId="{CD54CA9D-238D-4DE3-B90D-8CB945BA8DF7}" type="parTrans" cxnId="{B37F4966-3ED0-4175-84F2-6CC8F79EDA8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Bookman Old Style" pitchFamily="18" charset="0"/>
          </a:endParaRPr>
        </a:p>
      </dgm:t>
    </dgm:pt>
    <dgm:pt modelId="{96D37276-90EF-4880-92CA-5FEFE6642BC4}" type="sibTrans" cxnId="{B37F4966-3ED0-4175-84F2-6CC8F79EDA85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Bookman Old Style" pitchFamily="18" charset="0"/>
          </a:endParaRPr>
        </a:p>
      </dgm:t>
    </dgm:pt>
    <dgm:pt modelId="{CCB15891-6ED3-403D-BDAD-947860F31FD5}">
      <dgm:prSet phldrT="[Текст]" custT="1"/>
      <dgm:spPr/>
      <dgm:t>
        <a:bodyPr/>
        <a:lstStyle/>
        <a:p>
          <a:pPr algn="just"/>
          <a:r>
            <a:rPr lang="ru-RU" sz="1400" dirty="0">
              <a:latin typeface="Bookman Old Style" pitchFamily="18" charset="0"/>
            </a:rPr>
            <a:t>разработка контрольно-измерительных материалов для проведения демонстрационного экзамена, позволяющих объективно оценить достижения обучающихся. </a:t>
          </a:r>
        </a:p>
      </dgm:t>
    </dgm:pt>
    <dgm:pt modelId="{2809B704-4299-4FEA-AAE2-B1D8DBFAD27A}" type="parTrans" cxnId="{5EFD00CF-5AE7-4884-BA19-FDE6149C2BA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Bookman Old Style" pitchFamily="18" charset="0"/>
          </a:endParaRPr>
        </a:p>
      </dgm:t>
    </dgm:pt>
    <dgm:pt modelId="{79742D12-F321-4F9F-B5F6-101541C3E179}" type="sibTrans" cxnId="{5EFD00CF-5AE7-4884-BA19-FDE6149C2BA7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Bookman Old Style" pitchFamily="18" charset="0"/>
          </a:endParaRPr>
        </a:p>
      </dgm:t>
    </dgm:pt>
    <dgm:pt modelId="{6899F5EE-2E10-48CB-9CB7-704FA95568E5}">
      <dgm:prSet phldrT="[Текст]" custT="1"/>
      <dgm:spPr/>
      <dgm:t>
        <a:bodyPr/>
        <a:lstStyle/>
        <a:p>
          <a:pPr algn="just"/>
          <a:r>
            <a:rPr lang="ru-RU" sz="1400" dirty="0">
              <a:latin typeface="Bookman Old Style" pitchFamily="18" charset="0"/>
            </a:rPr>
            <a:t>наличие достаточного количества экспертов способных оценить качество выполняемых работ в течение всего времени проведения экзаменационных процедур.</a:t>
          </a:r>
        </a:p>
      </dgm:t>
    </dgm:pt>
    <dgm:pt modelId="{D4BE2099-45D2-4722-BD87-7D8788A3393B}" type="parTrans" cxnId="{015C92A6-CBC3-44D6-AE83-F7E8A3BCD8D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Bookman Old Style" pitchFamily="18" charset="0"/>
          </a:endParaRPr>
        </a:p>
      </dgm:t>
    </dgm:pt>
    <dgm:pt modelId="{CF0A1B68-F431-4A18-A5D8-5A62F4B5170C}" type="sibTrans" cxnId="{015C92A6-CBC3-44D6-AE83-F7E8A3BCD8D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Bookman Old Style" pitchFamily="18" charset="0"/>
          </a:endParaRPr>
        </a:p>
      </dgm:t>
    </dgm:pt>
    <dgm:pt modelId="{8B377370-980E-4A29-8D68-B2304A5AB7EA}" type="pres">
      <dgm:prSet presAssocID="{FF8A6E5F-8140-4072-83EB-E7944C9365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B4749F-A688-419F-A15A-72687D825428}" type="pres">
      <dgm:prSet presAssocID="{FF8A6E5F-8140-4072-83EB-E7944C9365C4}" presName="dummyMaxCanvas" presStyleCnt="0">
        <dgm:presLayoutVars/>
      </dgm:prSet>
      <dgm:spPr/>
    </dgm:pt>
    <dgm:pt modelId="{944ECAC5-DFEA-421D-86C9-45F0E027DC73}" type="pres">
      <dgm:prSet presAssocID="{FF8A6E5F-8140-4072-83EB-E7944C9365C4}" presName="ThreeNodes_1" presStyleLbl="node1" presStyleIdx="0" presStyleCnt="3" custScaleX="117647" custLinFactNeighborX="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82210-3899-4B23-821E-5BFA62B1DFD0}" type="pres">
      <dgm:prSet presAssocID="{FF8A6E5F-8140-4072-83EB-E7944C9365C4}" presName="ThreeNodes_2" presStyleLbl="node1" presStyleIdx="1" presStyleCnt="3" custScaleY="6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79B1A-A828-4374-91BF-D15ADB3DAE86}" type="pres">
      <dgm:prSet presAssocID="{FF8A6E5F-8140-4072-83EB-E7944C9365C4}" presName="ThreeNodes_3" presStyleLbl="node1" presStyleIdx="2" presStyleCnt="3" custScaleY="66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48F43-EE61-468B-BFA7-48C89D748911}" type="pres">
      <dgm:prSet presAssocID="{FF8A6E5F-8140-4072-83EB-E7944C9365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8D97-F546-4B26-86E0-DE381812C72F}" type="pres">
      <dgm:prSet presAssocID="{FF8A6E5F-8140-4072-83EB-E7944C9365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63F4A-4569-422C-ACDA-5C3993276478}" type="pres">
      <dgm:prSet presAssocID="{FF8A6E5F-8140-4072-83EB-E7944C9365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FC797-28A1-4A37-A28F-11817AEF5FA8}" type="pres">
      <dgm:prSet presAssocID="{FF8A6E5F-8140-4072-83EB-E7944C9365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CD32B-F1BE-4284-AE83-9E9F959F1E5D}" type="pres">
      <dgm:prSet presAssocID="{FF8A6E5F-8140-4072-83EB-E7944C9365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D6B32-9295-4E84-A967-A22071D7711D}" type="presOf" srcId="{CCB15891-6ED3-403D-BDAD-947860F31FD5}" destId="{828FC797-28A1-4A37-A28F-11817AEF5FA8}" srcOrd="1" destOrd="0" presId="urn:microsoft.com/office/officeart/2005/8/layout/vProcess5"/>
    <dgm:cxn modelId="{CFBE6B1C-9E44-4B8A-8C8D-1C783025665C}" type="presOf" srcId="{CCB15891-6ED3-403D-BDAD-947860F31FD5}" destId="{BA682210-3899-4B23-821E-5BFA62B1DFD0}" srcOrd="0" destOrd="0" presId="urn:microsoft.com/office/officeart/2005/8/layout/vProcess5"/>
    <dgm:cxn modelId="{5EFD00CF-5AE7-4884-BA19-FDE6149C2BA7}" srcId="{FF8A6E5F-8140-4072-83EB-E7944C9365C4}" destId="{CCB15891-6ED3-403D-BDAD-947860F31FD5}" srcOrd="1" destOrd="0" parTransId="{2809B704-4299-4FEA-AAE2-B1D8DBFAD27A}" sibTransId="{79742D12-F321-4F9F-B5F6-101541C3E179}"/>
    <dgm:cxn modelId="{B2A4A132-34E5-487E-8B07-8FBA1DDB7A05}" type="presOf" srcId="{6899F5EE-2E10-48CB-9CB7-704FA95568E5}" destId="{5F679B1A-A828-4374-91BF-D15ADB3DAE86}" srcOrd="0" destOrd="0" presId="urn:microsoft.com/office/officeart/2005/8/layout/vProcess5"/>
    <dgm:cxn modelId="{AD3F450C-C8D6-4AC3-8ACA-A4E133BDEA90}" type="presOf" srcId="{96D37276-90EF-4880-92CA-5FEFE6642BC4}" destId="{D5048F43-EE61-468B-BFA7-48C89D748911}" srcOrd="0" destOrd="0" presId="urn:microsoft.com/office/officeart/2005/8/layout/vProcess5"/>
    <dgm:cxn modelId="{B24F692A-F41A-4CAC-8C68-CFEDAB886B4B}" type="presOf" srcId="{56CA3AA1-7FA0-4100-89B8-85D48484E9AE}" destId="{944ECAC5-DFEA-421D-86C9-45F0E027DC73}" srcOrd="0" destOrd="0" presId="urn:microsoft.com/office/officeart/2005/8/layout/vProcess5"/>
    <dgm:cxn modelId="{B3B18599-1B78-4918-AE39-CD2F983AF1A2}" type="presOf" srcId="{79742D12-F321-4F9F-B5F6-101541C3E179}" destId="{12928D97-F546-4B26-86E0-DE381812C72F}" srcOrd="0" destOrd="0" presId="urn:microsoft.com/office/officeart/2005/8/layout/vProcess5"/>
    <dgm:cxn modelId="{39E292D8-B5B2-427E-92E5-EE775A50F781}" type="presOf" srcId="{FF8A6E5F-8140-4072-83EB-E7944C9365C4}" destId="{8B377370-980E-4A29-8D68-B2304A5AB7EA}" srcOrd="0" destOrd="0" presId="urn:microsoft.com/office/officeart/2005/8/layout/vProcess5"/>
    <dgm:cxn modelId="{015C92A6-CBC3-44D6-AE83-F7E8A3BCD8D7}" srcId="{FF8A6E5F-8140-4072-83EB-E7944C9365C4}" destId="{6899F5EE-2E10-48CB-9CB7-704FA95568E5}" srcOrd="2" destOrd="0" parTransId="{D4BE2099-45D2-4722-BD87-7D8788A3393B}" sibTransId="{CF0A1B68-F431-4A18-A5D8-5A62F4B5170C}"/>
    <dgm:cxn modelId="{F52A505D-DE33-42BE-A86D-9B95A39201A7}" type="presOf" srcId="{56CA3AA1-7FA0-4100-89B8-85D48484E9AE}" destId="{E7563F4A-4569-422C-ACDA-5C3993276478}" srcOrd="1" destOrd="0" presId="urn:microsoft.com/office/officeart/2005/8/layout/vProcess5"/>
    <dgm:cxn modelId="{A1378B99-62EB-4883-B7EB-B5DA94391488}" type="presOf" srcId="{6899F5EE-2E10-48CB-9CB7-704FA95568E5}" destId="{277CD32B-F1BE-4284-AE83-9E9F959F1E5D}" srcOrd="1" destOrd="0" presId="urn:microsoft.com/office/officeart/2005/8/layout/vProcess5"/>
    <dgm:cxn modelId="{B37F4966-3ED0-4175-84F2-6CC8F79EDA85}" srcId="{FF8A6E5F-8140-4072-83EB-E7944C9365C4}" destId="{56CA3AA1-7FA0-4100-89B8-85D48484E9AE}" srcOrd="0" destOrd="0" parTransId="{CD54CA9D-238D-4DE3-B90D-8CB945BA8DF7}" sibTransId="{96D37276-90EF-4880-92CA-5FEFE6642BC4}"/>
    <dgm:cxn modelId="{2DAC9BD6-3B90-4511-A18C-CD84E3E9C3FC}" type="presParOf" srcId="{8B377370-980E-4A29-8D68-B2304A5AB7EA}" destId="{A8B4749F-A688-419F-A15A-72687D825428}" srcOrd="0" destOrd="0" presId="urn:microsoft.com/office/officeart/2005/8/layout/vProcess5"/>
    <dgm:cxn modelId="{E07FB1B9-420F-427D-A838-5B4392C37502}" type="presParOf" srcId="{8B377370-980E-4A29-8D68-B2304A5AB7EA}" destId="{944ECAC5-DFEA-421D-86C9-45F0E027DC73}" srcOrd="1" destOrd="0" presId="urn:microsoft.com/office/officeart/2005/8/layout/vProcess5"/>
    <dgm:cxn modelId="{F735148D-947D-40C6-8E53-004BF8FA4580}" type="presParOf" srcId="{8B377370-980E-4A29-8D68-B2304A5AB7EA}" destId="{BA682210-3899-4B23-821E-5BFA62B1DFD0}" srcOrd="2" destOrd="0" presId="urn:microsoft.com/office/officeart/2005/8/layout/vProcess5"/>
    <dgm:cxn modelId="{BF4CC3DB-C37E-4271-8EA8-C31AEB500857}" type="presParOf" srcId="{8B377370-980E-4A29-8D68-B2304A5AB7EA}" destId="{5F679B1A-A828-4374-91BF-D15ADB3DAE86}" srcOrd="3" destOrd="0" presId="urn:microsoft.com/office/officeart/2005/8/layout/vProcess5"/>
    <dgm:cxn modelId="{3EBAFCC7-6A3C-480E-8C86-89E41F720F25}" type="presParOf" srcId="{8B377370-980E-4A29-8D68-B2304A5AB7EA}" destId="{D5048F43-EE61-468B-BFA7-48C89D748911}" srcOrd="4" destOrd="0" presId="urn:microsoft.com/office/officeart/2005/8/layout/vProcess5"/>
    <dgm:cxn modelId="{066C44C4-3D81-4CAE-9AEF-7CD81B1254E3}" type="presParOf" srcId="{8B377370-980E-4A29-8D68-B2304A5AB7EA}" destId="{12928D97-F546-4B26-86E0-DE381812C72F}" srcOrd="5" destOrd="0" presId="urn:microsoft.com/office/officeart/2005/8/layout/vProcess5"/>
    <dgm:cxn modelId="{6D9EE77D-4691-4103-88D8-3B057EA26843}" type="presParOf" srcId="{8B377370-980E-4A29-8D68-B2304A5AB7EA}" destId="{E7563F4A-4569-422C-ACDA-5C3993276478}" srcOrd="6" destOrd="0" presId="urn:microsoft.com/office/officeart/2005/8/layout/vProcess5"/>
    <dgm:cxn modelId="{4E8B08D3-8FD1-4833-BC67-49AE63A3F5F7}" type="presParOf" srcId="{8B377370-980E-4A29-8D68-B2304A5AB7EA}" destId="{828FC797-28A1-4A37-A28F-11817AEF5FA8}" srcOrd="7" destOrd="0" presId="urn:microsoft.com/office/officeart/2005/8/layout/vProcess5"/>
    <dgm:cxn modelId="{0B255441-4118-4662-B87D-85E1F955F1A2}" type="presParOf" srcId="{8B377370-980E-4A29-8D68-B2304A5AB7EA}" destId="{277CD32B-F1BE-4284-AE83-9E9F959F1E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D2976-11CA-4487-B005-442A4BA0914A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E125CC-D763-4BCC-9C95-70271E2B19A4}">
      <dgm:prSet custT="1"/>
      <dgm:spPr/>
      <dgm:t>
        <a:bodyPr/>
        <a:lstStyle/>
        <a:p>
          <a:pPr algn="ctr" rtl="0"/>
          <a:r>
            <a:rPr lang="ru-RU" sz="1400" dirty="0" smtClean="0">
              <a:solidFill>
                <a:schemeClr val="bg1"/>
              </a:solidFill>
            </a:rPr>
            <a:t>Закон Российской Федерации от 29.12.2012 №273-ФЗ «Об образовании в Российской Федерации»</a:t>
          </a:r>
          <a:endParaRPr lang="ru-RU" sz="1400" dirty="0">
            <a:solidFill>
              <a:schemeClr val="bg1"/>
            </a:solidFill>
          </a:endParaRPr>
        </a:p>
      </dgm:t>
    </dgm:pt>
    <dgm:pt modelId="{5D4323D0-C0BE-4590-B712-B30B56CDAAD1}" type="parTrans" cxnId="{2F5ADA1F-4474-4B14-90B0-7A74A6D2D61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F978F11-84DE-432C-94CB-8041B4513AC4}" type="sibTrans" cxnId="{2F5ADA1F-4474-4B14-90B0-7A74A6D2D612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4E07EFA0-F5F0-4543-9C09-3480ACD34D9F}">
      <dgm:prSet custT="1"/>
      <dgm:spPr/>
      <dgm:t>
        <a:bodyPr/>
        <a:lstStyle/>
        <a:p>
          <a:pPr algn="ctr" rtl="0"/>
          <a:r>
            <a:rPr lang="ru-RU" sz="1400" dirty="0" smtClean="0">
              <a:solidFill>
                <a:schemeClr val="bg1"/>
              </a:solidFill>
            </a:rPr>
            <a:t>Порядок организации и осуществления образовательной деятельности по образовательным программам среднего профессионального образования (Приказ Министерства образования и науки РФ от 14.06.2013г. № 464)</a:t>
          </a:r>
          <a:endParaRPr lang="ru-RU" sz="1400" dirty="0">
            <a:solidFill>
              <a:schemeClr val="bg1"/>
            </a:solidFill>
          </a:endParaRPr>
        </a:p>
      </dgm:t>
    </dgm:pt>
    <dgm:pt modelId="{5F8E52C3-E416-4408-95E4-7FE4150CD6DC}" type="parTrans" cxnId="{E43924AB-5E9B-418B-9310-5E33D6F27EC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FC96262-3E75-439C-A73B-3838A1848853}" type="sibTrans" cxnId="{E43924AB-5E9B-418B-9310-5E33D6F27EC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D565FE7-69F4-4F2C-8169-D34967B809DB}">
      <dgm:prSet custT="1"/>
      <dgm:spPr/>
      <dgm:t>
        <a:bodyPr/>
        <a:lstStyle/>
        <a:p>
          <a:pPr algn="ctr" rtl="0"/>
          <a:r>
            <a:rPr lang="ru-RU" sz="1400" dirty="0" smtClean="0">
              <a:solidFill>
                <a:schemeClr val="bg1"/>
              </a:solidFill>
            </a:rPr>
            <a:t>Порядок проведения государственной итоговой аттестации по образовательным программам среднего профессионального образования (Приказ Министерства образования и науки РФ от 16 августа 2013 г. № 968)</a:t>
          </a:r>
          <a:endParaRPr lang="ru-RU" sz="1400" dirty="0">
            <a:solidFill>
              <a:schemeClr val="bg1"/>
            </a:solidFill>
          </a:endParaRPr>
        </a:p>
      </dgm:t>
    </dgm:pt>
    <dgm:pt modelId="{7EFBF0AF-F922-4B55-A5DD-A073276611E4}" type="parTrans" cxnId="{F394FB84-104E-4925-BAC2-11D7E19E69AC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05296238-423C-46B2-9392-D5838DF1168D}" type="sibTrans" cxnId="{F394FB84-104E-4925-BAC2-11D7E19E69AC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B45B650-472A-4D04-BCC5-A9AB97C3632F}">
      <dgm:prSet custT="1"/>
      <dgm:spPr/>
      <dgm:t>
        <a:bodyPr/>
        <a:lstStyle/>
        <a:p>
          <a:pPr algn="ctr" rtl="0"/>
          <a:r>
            <a:rPr lang="ru-RU" sz="1400" dirty="0" smtClean="0">
              <a:solidFill>
                <a:schemeClr val="bg1"/>
              </a:solidFill>
            </a:rPr>
            <a:t>Регламентирующие документы </a:t>
          </a:r>
          <a:r>
            <a:rPr lang="en-US" sz="1400" dirty="0" err="1" smtClean="0">
              <a:solidFill>
                <a:schemeClr val="bg1"/>
              </a:solidFill>
            </a:rPr>
            <a:t>WorldSkills</a:t>
          </a:r>
          <a:r>
            <a:rPr lang="en-US" sz="1400" dirty="0" smtClean="0">
              <a:solidFill>
                <a:schemeClr val="bg1"/>
              </a:solidFill>
            </a:rPr>
            <a:t> Russia</a:t>
          </a:r>
          <a:r>
            <a:rPr lang="ru-RU" sz="1400" dirty="0" smtClean="0">
              <a:solidFill>
                <a:schemeClr val="bg1"/>
              </a:solidFill>
            </a:rPr>
            <a:t>,  в том числе Правила национальных чемпионатов профессионального мастерства </a:t>
          </a:r>
          <a:r>
            <a:rPr lang="en-US" sz="1400" dirty="0" err="1" smtClean="0">
              <a:solidFill>
                <a:schemeClr val="bg1"/>
              </a:solidFill>
            </a:rPr>
            <a:t>WorldSkills</a:t>
          </a:r>
          <a:r>
            <a:rPr lang="en-US" sz="1400" dirty="0" smtClean="0">
              <a:solidFill>
                <a:schemeClr val="bg1"/>
              </a:solidFill>
            </a:rPr>
            <a:t> Russia</a:t>
          </a:r>
          <a:endParaRPr lang="ru-RU" sz="1400" dirty="0">
            <a:solidFill>
              <a:schemeClr val="bg1"/>
            </a:solidFill>
          </a:endParaRPr>
        </a:p>
      </dgm:t>
    </dgm:pt>
    <dgm:pt modelId="{C6C9BC87-1A3B-4D05-90FE-63DE32C752E3}" type="parTrans" cxnId="{827AFA3F-4F6D-4C3E-AF1F-2F68C95156E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E9FFB39B-F4CF-423A-A4D4-7AF7ED2C365C}" type="sibTrans" cxnId="{827AFA3F-4F6D-4C3E-AF1F-2F68C95156E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F215A791-FC6E-49FB-B64B-471EA61C2C94}" type="pres">
      <dgm:prSet presAssocID="{4E3D2976-11CA-4487-B005-442A4BA091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91DBE-DF3D-44FB-B58E-14488D47A8C6}" type="pres">
      <dgm:prSet presAssocID="{4E3D2976-11CA-4487-B005-442A4BA0914A}" presName="dummyMaxCanvas" presStyleCnt="0">
        <dgm:presLayoutVars/>
      </dgm:prSet>
      <dgm:spPr/>
    </dgm:pt>
    <dgm:pt modelId="{0AE4412E-E4D3-4690-B59C-1B4B2E110CC3}" type="pres">
      <dgm:prSet presAssocID="{4E3D2976-11CA-4487-B005-442A4BA0914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7CDDD-3A5C-4002-BEF1-4DB2BA3FBF82}" type="pres">
      <dgm:prSet presAssocID="{4E3D2976-11CA-4487-B005-442A4BA0914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D40C6-FAA9-49C5-BD3A-89EA0081BFF8}" type="pres">
      <dgm:prSet presAssocID="{4E3D2976-11CA-4487-B005-442A4BA0914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43074-F843-4CD5-9B1E-F0473A1EC2CF}" type="pres">
      <dgm:prSet presAssocID="{4E3D2976-11CA-4487-B005-442A4BA0914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8040B-5D1D-4798-BC7F-CDDD4CF35F5B}" type="pres">
      <dgm:prSet presAssocID="{4E3D2976-11CA-4487-B005-442A4BA0914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6F4A2-CAEF-4199-BBC1-B62CC889333E}" type="pres">
      <dgm:prSet presAssocID="{4E3D2976-11CA-4487-B005-442A4BA0914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1611F-AB51-4BCF-BF16-F7551FD1846C}" type="pres">
      <dgm:prSet presAssocID="{4E3D2976-11CA-4487-B005-442A4BA0914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7DF87-D236-4B2F-96C5-48C093138893}" type="pres">
      <dgm:prSet presAssocID="{4E3D2976-11CA-4487-B005-442A4BA0914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5503-73E4-4485-9519-73E52548B196}" type="pres">
      <dgm:prSet presAssocID="{4E3D2976-11CA-4487-B005-442A4BA0914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0F815-FA64-4738-9FEA-E02E29A1451D}" type="pres">
      <dgm:prSet presAssocID="{4E3D2976-11CA-4487-B005-442A4BA0914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3AFDD-F941-4CD7-A25E-323D0989F95C}" type="pres">
      <dgm:prSet presAssocID="{4E3D2976-11CA-4487-B005-442A4BA0914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AFA3F-4F6D-4C3E-AF1F-2F68C95156ED}" srcId="{4E3D2976-11CA-4487-B005-442A4BA0914A}" destId="{FB45B650-472A-4D04-BCC5-A9AB97C3632F}" srcOrd="3" destOrd="0" parTransId="{C6C9BC87-1A3B-4D05-90FE-63DE32C752E3}" sibTransId="{E9FFB39B-F4CF-423A-A4D4-7AF7ED2C365C}"/>
    <dgm:cxn modelId="{CE5124EC-DEC0-4391-A9B1-298711A128B3}" type="presOf" srcId="{FFC96262-3E75-439C-A73B-3838A1848853}" destId="{DCD6F4A2-CAEF-4199-BBC1-B62CC889333E}" srcOrd="0" destOrd="0" presId="urn:microsoft.com/office/officeart/2005/8/layout/vProcess5"/>
    <dgm:cxn modelId="{E43924AB-5E9B-418B-9310-5E33D6F27EC8}" srcId="{4E3D2976-11CA-4487-B005-442A4BA0914A}" destId="{4E07EFA0-F5F0-4543-9C09-3480ACD34D9F}" srcOrd="1" destOrd="0" parTransId="{5F8E52C3-E416-4408-95E4-7FE4150CD6DC}" sibTransId="{FFC96262-3E75-439C-A73B-3838A1848853}"/>
    <dgm:cxn modelId="{2F5ADA1F-4474-4B14-90B0-7A74A6D2D612}" srcId="{4E3D2976-11CA-4487-B005-442A4BA0914A}" destId="{53E125CC-D763-4BCC-9C95-70271E2B19A4}" srcOrd="0" destOrd="0" parTransId="{5D4323D0-C0BE-4590-B712-B30B56CDAAD1}" sibTransId="{3F978F11-84DE-432C-94CB-8041B4513AC4}"/>
    <dgm:cxn modelId="{A05E6759-62AC-4EE1-9D19-4B428C975177}" type="presOf" srcId="{FB45B650-472A-4D04-BCC5-A9AB97C3632F}" destId="{6493AFDD-F941-4CD7-A25E-323D0989F95C}" srcOrd="1" destOrd="0" presId="urn:microsoft.com/office/officeart/2005/8/layout/vProcess5"/>
    <dgm:cxn modelId="{D2E1553D-FF93-4ED9-8997-CACD6112252F}" type="presOf" srcId="{FB45B650-472A-4D04-BCC5-A9AB97C3632F}" destId="{1AD43074-F843-4CD5-9B1E-F0473A1EC2CF}" srcOrd="0" destOrd="0" presId="urn:microsoft.com/office/officeart/2005/8/layout/vProcess5"/>
    <dgm:cxn modelId="{64286F13-9E61-4B9D-B124-CCFAC11A0BA3}" type="presOf" srcId="{7D565FE7-69F4-4F2C-8169-D34967B809DB}" destId="{E740F815-FA64-4738-9FEA-E02E29A1451D}" srcOrd="1" destOrd="0" presId="urn:microsoft.com/office/officeart/2005/8/layout/vProcess5"/>
    <dgm:cxn modelId="{C9FF01DF-FDD5-41FF-BF1A-E8E068518B86}" type="presOf" srcId="{53E125CC-D763-4BCC-9C95-70271E2B19A4}" destId="{0AE4412E-E4D3-4690-B59C-1B4B2E110CC3}" srcOrd="0" destOrd="0" presId="urn:microsoft.com/office/officeart/2005/8/layout/vProcess5"/>
    <dgm:cxn modelId="{D06150AB-1D74-41C8-B371-49D6319B671C}" type="presOf" srcId="{4E07EFA0-F5F0-4543-9C09-3480ACD34D9F}" destId="{EF77CDDD-3A5C-4002-BEF1-4DB2BA3FBF82}" srcOrd="0" destOrd="0" presId="urn:microsoft.com/office/officeart/2005/8/layout/vProcess5"/>
    <dgm:cxn modelId="{90CBDFFF-4905-4E11-8B8C-28EE191FC292}" type="presOf" srcId="{4E07EFA0-F5F0-4543-9C09-3480ACD34D9F}" destId="{ECC05503-73E4-4485-9519-73E52548B196}" srcOrd="1" destOrd="0" presId="urn:microsoft.com/office/officeart/2005/8/layout/vProcess5"/>
    <dgm:cxn modelId="{7A966CBF-AED0-4ECA-9AC7-612DD1B24896}" type="presOf" srcId="{4E3D2976-11CA-4487-B005-442A4BA0914A}" destId="{F215A791-FC6E-49FB-B64B-471EA61C2C94}" srcOrd="0" destOrd="0" presId="urn:microsoft.com/office/officeart/2005/8/layout/vProcess5"/>
    <dgm:cxn modelId="{3A9A5BE8-4D9D-42F9-A3DB-453E271DF650}" type="presOf" srcId="{3F978F11-84DE-432C-94CB-8041B4513AC4}" destId="{7058040B-5D1D-4798-BC7F-CDDD4CF35F5B}" srcOrd="0" destOrd="0" presId="urn:microsoft.com/office/officeart/2005/8/layout/vProcess5"/>
    <dgm:cxn modelId="{AB65B4EF-1A6C-48C3-9B6B-7BF23E55863E}" type="presOf" srcId="{05296238-423C-46B2-9392-D5838DF1168D}" destId="{90B1611F-AB51-4BCF-BF16-F7551FD1846C}" srcOrd="0" destOrd="0" presId="urn:microsoft.com/office/officeart/2005/8/layout/vProcess5"/>
    <dgm:cxn modelId="{E833EC5F-8D70-4532-A4C3-D33BC00310AD}" type="presOf" srcId="{53E125CC-D763-4BCC-9C95-70271E2B19A4}" destId="{B8E7DF87-D236-4B2F-96C5-48C093138893}" srcOrd="1" destOrd="0" presId="urn:microsoft.com/office/officeart/2005/8/layout/vProcess5"/>
    <dgm:cxn modelId="{20DF211B-27DC-4501-A34F-6C863853949A}" type="presOf" srcId="{7D565FE7-69F4-4F2C-8169-D34967B809DB}" destId="{FDAD40C6-FAA9-49C5-BD3A-89EA0081BFF8}" srcOrd="0" destOrd="0" presId="urn:microsoft.com/office/officeart/2005/8/layout/vProcess5"/>
    <dgm:cxn modelId="{F394FB84-104E-4925-BAC2-11D7E19E69AC}" srcId="{4E3D2976-11CA-4487-B005-442A4BA0914A}" destId="{7D565FE7-69F4-4F2C-8169-D34967B809DB}" srcOrd="2" destOrd="0" parTransId="{7EFBF0AF-F922-4B55-A5DD-A073276611E4}" sibTransId="{05296238-423C-46B2-9392-D5838DF1168D}"/>
    <dgm:cxn modelId="{6DB47D3D-692A-446D-8D95-C9A12A97AC2B}" type="presParOf" srcId="{F215A791-FC6E-49FB-B64B-471EA61C2C94}" destId="{46091DBE-DF3D-44FB-B58E-14488D47A8C6}" srcOrd="0" destOrd="0" presId="urn:microsoft.com/office/officeart/2005/8/layout/vProcess5"/>
    <dgm:cxn modelId="{58BE1F97-6F83-472E-9D6B-2EED883B7C44}" type="presParOf" srcId="{F215A791-FC6E-49FB-B64B-471EA61C2C94}" destId="{0AE4412E-E4D3-4690-B59C-1B4B2E110CC3}" srcOrd="1" destOrd="0" presId="urn:microsoft.com/office/officeart/2005/8/layout/vProcess5"/>
    <dgm:cxn modelId="{D7CDCCFB-F604-4911-AE9A-624ED6160582}" type="presParOf" srcId="{F215A791-FC6E-49FB-B64B-471EA61C2C94}" destId="{EF77CDDD-3A5C-4002-BEF1-4DB2BA3FBF82}" srcOrd="2" destOrd="0" presId="urn:microsoft.com/office/officeart/2005/8/layout/vProcess5"/>
    <dgm:cxn modelId="{4E992ED4-8BC8-4560-B323-6FC58923CBB1}" type="presParOf" srcId="{F215A791-FC6E-49FB-B64B-471EA61C2C94}" destId="{FDAD40C6-FAA9-49C5-BD3A-89EA0081BFF8}" srcOrd="3" destOrd="0" presId="urn:microsoft.com/office/officeart/2005/8/layout/vProcess5"/>
    <dgm:cxn modelId="{1F94FD2B-795F-4AC8-8435-C5BD9242FD96}" type="presParOf" srcId="{F215A791-FC6E-49FB-B64B-471EA61C2C94}" destId="{1AD43074-F843-4CD5-9B1E-F0473A1EC2CF}" srcOrd="4" destOrd="0" presId="urn:microsoft.com/office/officeart/2005/8/layout/vProcess5"/>
    <dgm:cxn modelId="{61B59F14-C1A0-4452-87F0-481A235B4AB5}" type="presParOf" srcId="{F215A791-FC6E-49FB-B64B-471EA61C2C94}" destId="{7058040B-5D1D-4798-BC7F-CDDD4CF35F5B}" srcOrd="5" destOrd="0" presId="urn:microsoft.com/office/officeart/2005/8/layout/vProcess5"/>
    <dgm:cxn modelId="{E7593298-3EB7-46D0-8805-FAA3FBA654EF}" type="presParOf" srcId="{F215A791-FC6E-49FB-B64B-471EA61C2C94}" destId="{DCD6F4A2-CAEF-4199-BBC1-B62CC889333E}" srcOrd="6" destOrd="0" presId="urn:microsoft.com/office/officeart/2005/8/layout/vProcess5"/>
    <dgm:cxn modelId="{E9033388-9FBD-4B51-A21E-EBF4C441B17B}" type="presParOf" srcId="{F215A791-FC6E-49FB-B64B-471EA61C2C94}" destId="{90B1611F-AB51-4BCF-BF16-F7551FD1846C}" srcOrd="7" destOrd="0" presId="urn:microsoft.com/office/officeart/2005/8/layout/vProcess5"/>
    <dgm:cxn modelId="{E98F13C1-CBEE-43BB-97C0-FDC8A7C930B4}" type="presParOf" srcId="{F215A791-FC6E-49FB-B64B-471EA61C2C94}" destId="{B8E7DF87-D236-4B2F-96C5-48C093138893}" srcOrd="8" destOrd="0" presId="urn:microsoft.com/office/officeart/2005/8/layout/vProcess5"/>
    <dgm:cxn modelId="{D8F9CBAC-78F5-40F2-AE8A-98F0402D1396}" type="presParOf" srcId="{F215A791-FC6E-49FB-B64B-471EA61C2C94}" destId="{ECC05503-73E4-4485-9519-73E52548B196}" srcOrd="9" destOrd="0" presId="urn:microsoft.com/office/officeart/2005/8/layout/vProcess5"/>
    <dgm:cxn modelId="{59B35752-15F2-4E51-BD82-EA3EBA45739F}" type="presParOf" srcId="{F215A791-FC6E-49FB-B64B-471EA61C2C94}" destId="{E740F815-FA64-4738-9FEA-E02E29A1451D}" srcOrd="10" destOrd="0" presId="urn:microsoft.com/office/officeart/2005/8/layout/vProcess5"/>
    <dgm:cxn modelId="{5F7D1AAC-DD7F-40FE-B03A-4CF2B63080C4}" type="presParOf" srcId="{F215A791-FC6E-49FB-B64B-471EA61C2C94}" destId="{6493AFDD-F941-4CD7-A25E-323D0989F9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C1B66-FA81-4104-B930-C781E9EB5A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6E32FC-BEA0-4AC6-B67C-3343CA1443F3}">
      <dgm:prSet/>
      <dgm:spPr/>
      <dgm:t>
        <a:bodyPr/>
        <a:lstStyle/>
        <a:p>
          <a:pPr rtl="0"/>
          <a:r>
            <a:rPr lang="ru-RU" dirty="0" smtClean="0"/>
            <a:t>Определяют базовые площадки для проведения квалификационных испытаний (учебно-производственные мастерские ПОО, либо производственные площадки  предприятий – социальных партнеров).</a:t>
          </a:r>
          <a:endParaRPr lang="ru-RU" dirty="0"/>
        </a:p>
      </dgm:t>
    </dgm:pt>
    <dgm:pt modelId="{4FCBDAE3-B1CD-4C3F-9A69-C4C64EBA4590}" type="parTrans" cxnId="{D7B2E00D-FB67-481C-98DB-49F3AB802574}">
      <dgm:prSet/>
      <dgm:spPr/>
      <dgm:t>
        <a:bodyPr/>
        <a:lstStyle/>
        <a:p>
          <a:endParaRPr lang="ru-RU"/>
        </a:p>
      </dgm:t>
    </dgm:pt>
    <dgm:pt modelId="{FA4C0398-6E29-4399-995E-F060DAC3F73B}" type="sibTrans" cxnId="{D7B2E00D-FB67-481C-98DB-49F3AB802574}">
      <dgm:prSet/>
      <dgm:spPr/>
      <dgm:t>
        <a:bodyPr/>
        <a:lstStyle/>
        <a:p>
          <a:endParaRPr lang="ru-RU"/>
        </a:p>
      </dgm:t>
    </dgm:pt>
    <dgm:pt modelId="{86DE397B-3011-46F3-9519-A8096DE1C383}">
      <dgm:prSet/>
      <dgm:spPr/>
      <dgm:t>
        <a:bodyPr/>
        <a:lstStyle/>
        <a:p>
          <a:pPr rtl="0"/>
          <a:r>
            <a:rPr lang="ru-RU" dirty="0" smtClean="0"/>
            <a:t>Создают рабочую группу, которая координирует деятельность по подготовке к ГИА.</a:t>
          </a:r>
          <a:endParaRPr lang="ru-RU" dirty="0"/>
        </a:p>
      </dgm:t>
    </dgm:pt>
    <dgm:pt modelId="{BD6CC002-BC11-4FEB-9752-AB4B8D1CA351}" type="parTrans" cxnId="{69552C49-2522-475C-B301-DE9DB0289FD7}">
      <dgm:prSet/>
      <dgm:spPr/>
      <dgm:t>
        <a:bodyPr/>
        <a:lstStyle/>
        <a:p>
          <a:endParaRPr lang="ru-RU"/>
        </a:p>
      </dgm:t>
    </dgm:pt>
    <dgm:pt modelId="{21649F62-E704-488E-B1E4-A08DF6C4FCE8}" type="sibTrans" cxnId="{69552C49-2522-475C-B301-DE9DB0289FD7}">
      <dgm:prSet/>
      <dgm:spPr/>
      <dgm:t>
        <a:bodyPr/>
        <a:lstStyle/>
        <a:p>
          <a:endParaRPr lang="ru-RU"/>
        </a:p>
      </dgm:t>
    </dgm:pt>
    <dgm:pt modelId="{5DF77243-D684-4804-AF93-D353C52091AC}">
      <dgm:prSet/>
      <dgm:spPr/>
      <dgm:t>
        <a:bodyPr/>
        <a:lstStyle/>
        <a:p>
          <a:pPr rtl="0"/>
          <a:r>
            <a:rPr lang="ru-RU" dirty="0" smtClean="0"/>
            <a:t>Формирует апелляционную комиссию из экспертов по компетенциям для решения спорных вопросов.</a:t>
          </a:r>
          <a:endParaRPr lang="ru-RU" dirty="0"/>
        </a:p>
      </dgm:t>
    </dgm:pt>
    <dgm:pt modelId="{F3A06B67-A1AA-40E8-920A-78889F2A158A}" type="parTrans" cxnId="{F96F907F-A74F-460A-ABCA-23C347D103BB}">
      <dgm:prSet/>
      <dgm:spPr/>
      <dgm:t>
        <a:bodyPr/>
        <a:lstStyle/>
        <a:p>
          <a:endParaRPr lang="ru-RU"/>
        </a:p>
      </dgm:t>
    </dgm:pt>
    <dgm:pt modelId="{9405231E-502C-45CB-B793-854F3DFA74A1}" type="sibTrans" cxnId="{F96F907F-A74F-460A-ABCA-23C347D103BB}">
      <dgm:prSet/>
      <dgm:spPr/>
      <dgm:t>
        <a:bodyPr/>
        <a:lstStyle/>
        <a:p>
          <a:endParaRPr lang="ru-RU"/>
        </a:p>
      </dgm:t>
    </dgm:pt>
    <dgm:pt modelId="{B5076ABD-EB67-4A44-B9F7-A56B64E7F812}" type="pres">
      <dgm:prSet presAssocID="{E55C1B66-FA81-4104-B930-C781E9EB5A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3A48B-B474-483B-8B8F-01648B5B6B2A}" type="pres">
      <dgm:prSet presAssocID="{E55C1B66-FA81-4104-B930-C781E9EB5ADA}" presName="arrow" presStyleLbl="bgShp" presStyleIdx="0" presStyleCnt="1"/>
      <dgm:spPr/>
    </dgm:pt>
    <dgm:pt modelId="{01C3F08F-0CE1-4EEA-B41F-F328E29813F8}" type="pres">
      <dgm:prSet presAssocID="{E55C1B66-FA81-4104-B930-C781E9EB5ADA}" presName="linearProcess" presStyleCnt="0"/>
      <dgm:spPr/>
    </dgm:pt>
    <dgm:pt modelId="{1F215C2F-64F9-45FD-8EB3-E445B5CF5D1F}" type="pres">
      <dgm:prSet presAssocID="{456E32FC-BEA0-4AC6-B67C-3343CA1443F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F0247-369E-4F97-A7E3-C463CDA201C4}" type="pres">
      <dgm:prSet presAssocID="{FA4C0398-6E29-4399-995E-F060DAC3F73B}" presName="sibTrans" presStyleCnt="0"/>
      <dgm:spPr/>
    </dgm:pt>
    <dgm:pt modelId="{897E02FD-ECF6-4EA6-85FF-73A090E60B08}" type="pres">
      <dgm:prSet presAssocID="{86DE397B-3011-46F3-9519-A8096DE1C38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F75CD-DF7C-4A59-9685-3859E4795F8A}" type="pres">
      <dgm:prSet presAssocID="{21649F62-E704-488E-B1E4-A08DF6C4FCE8}" presName="sibTrans" presStyleCnt="0"/>
      <dgm:spPr/>
    </dgm:pt>
    <dgm:pt modelId="{B317C85B-57E0-4071-AF80-54FA27A20999}" type="pres">
      <dgm:prSet presAssocID="{5DF77243-D684-4804-AF93-D353C52091A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DF37B-99A1-4A7F-A28C-606EA41888F2}" type="presOf" srcId="{86DE397B-3011-46F3-9519-A8096DE1C383}" destId="{897E02FD-ECF6-4EA6-85FF-73A090E60B08}" srcOrd="0" destOrd="0" presId="urn:microsoft.com/office/officeart/2005/8/layout/hProcess9"/>
    <dgm:cxn modelId="{76EBC38E-3186-4FDE-B571-6A400126B897}" type="presOf" srcId="{E55C1B66-FA81-4104-B930-C781E9EB5ADA}" destId="{B5076ABD-EB67-4A44-B9F7-A56B64E7F812}" srcOrd="0" destOrd="0" presId="urn:microsoft.com/office/officeart/2005/8/layout/hProcess9"/>
    <dgm:cxn modelId="{BFA24D40-062A-475A-966C-DE494E31686C}" type="presOf" srcId="{5DF77243-D684-4804-AF93-D353C52091AC}" destId="{B317C85B-57E0-4071-AF80-54FA27A20999}" srcOrd="0" destOrd="0" presId="urn:microsoft.com/office/officeart/2005/8/layout/hProcess9"/>
    <dgm:cxn modelId="{D7B2E00D-FB67-481C-98DB-49F3AB802574}" srcId="{E55C1B66-FA81-4104-B930-C781E9EB5ADA}" destId="{456E32FC-BEA0-4AC6-B67C-3343CA1443F3}" srcOrd="0" destOrd="0" parTransId="{4FCBDAE3-B1CD-4C3F-9A69-C4C64EBA4590}" sibTransId="{FA4C0398-6E29-4399-995E-F060DAC3F73B}"/>
    <dgm:cxn modelId="{69552C49-2522-475C-B301-DE9DB0289FD7}" srcId="{E55C1B66-FA81-4104-B930-C781E9EB5ADA}" destId="{86DE397B-3011-46F3-9519-A8096DE1C383}" srcOrd="1" destOrd="0" parTransId="{BD6CC002-BC11-4FEB-9752-AB4B8D1CA351}" sibTransId="{21649F62-E704-488E-B1E4-A08DF6C4FCE8}"/>
    <dgm:cxn modelId="{604B0173-B14C-4EEE-87A5-9026074BC13D}" type="presOf" srcId="{456E32FC-BEA0-4AC6-B67C-3343CA1443F3}" destId="{1F215C2F-64F9-45FD-8EB3-E445B5CF5D1F}" srcOrd="0" destOrd="0" presId="urn:microsoft.com/office/officeart/2005/8/layout/hProcess9"/>
    <dgm:cxn modelId="{F96F907F-A74F-460A-ABCA-23C347D103BB}" srcId="{E55C1B66-FA81-4104-B930-C781E9EB5ADA}" destId="{5DF77243-D684-4804-AF93-D353C52091AC}" srcOrd="2" destOrd="0" parTransId="{F3A06B67-A1AA-40E8-920A-78889F2A158A}" sibTransId="{9405231E-502C-45CB-B793-854F3DFA74A1}"/>
    <dgm:cxn modelId="{64063D86-52B5-4B2C-A258-6862E7876705}" type="presParOf" srcId="{B5076ABD-EB67-4A44-B9F7-A56B64E7F812}" destId="{9803A48B-B474-483B-8B8F-01648B5B6B2A}" srcOrd="0" destOrd="0" presId="urn:microsoft.com/office/officeart/2005/8/layout/hProcess9"/>
    <dgm:cxn modelId="{90891A90-714F-43F4-9C08-ED58B53451A9}" type="presParOf" srcId="{B5076ABD-EB67-4A44-B9F7-A56B64E7F812}" destId="{01C3F08F-0CE1-4EEA-B41F-F328E29813F8}" srcOrd="1" destOrd="0" presId="urn:microsoft.com/office/officeart/2005/8/layout/hProcess9"/>
    <dgm:cxn modelId="{98C21EE7-FF32-44DD-830D-9C8BEC1DBC52}" type="presParOf" srcId="{01C3F08F-0CE1-4EEA-B41F-F328E29813F8}" destId="{1F215C2F-64F9-45FD-8EB3-E445B5CF5D1F}" srcOrd="0" destOrd="0" presId="urn:microsoft.com/office/officeart/2005/8/layout/hProcess9"/>
    <dgm:cxn modelId="{CDD7E778-C802-4E5D-A3B1-2C4393975631}" type="presParOf" srcId="{01C3F08F-0CE1-4EEA-B41F-F328E29813F8}" destId="{93AF0247-369E-4F97-A7E3-C463CDA201C4}" srcOrd="1" destOrd="0" presId="urn:microsoft.com/office/officeart/2005/8/layout/hProcess9"/>
    <dgm:cxn modelId="{FA8C8E7C-6ED0-447D-9CDE-6115DF9F0D79}" type="presParOf" srcId="{01C3F08F-0CE1-4EEA-B41F-F328E29813F8}" destId="{897E02FD-ECF6-4EA6-85FF-73A090E60B08}" srcOrd="2" destOrd="0" presId="urn:microsoft.com/office/officeart/2005/8/layout/hProcess9"/>
    <dgm:cxn modelId="{2F8BF454-F7F5-453E-BFD3-148115F9D1AD}" type="presParOf" srcId="{01C3F08F-0CE1-4EEA-B41F-F328E29813F8}" destId="{B7CF75CD-DF7C-4A59-9685-3859E4795F8A}" srcOrd="3" destOrd="0" presId="urn:microsoft.com/office/officeart/2005/8/layout/hProcess9"/>
    <dgm:cxn modelId="{061A41EE-1A03-4AFE-BAA0-C2D41DA9D841}" type="presParOf" srcId="{01C3F08F-0CE1-4EEA-B41F-F328E29813F8}" destId="{B317C85B-57E0-4071-AF80-54FA27A209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75B24-0401-466A-84B2-2D0CFCF11C1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E845B8-AC37-456E-A2EF-8C03F60634FD}">
      <dgm:prSet/>
      <dgm:spPr/>
      <dgm:t>
        <a:bodyPr/>
        <a:lstStyle/>
        <a:p>
          <a:pPr rtl="0"/>
          <a:r>
            <a:rPr lang="ru-RU" dirty="0" smtClean="0">
              <a:latin typeface="Bookman Old Style" pitchFamily="18" charset="0"/>
            </a:rPr>
            <a:t>по методике </a:t>
          </a:r>
          <a:r>
            <a:rPr lang="en-US" dirty="0" err="1" smtClean="0">
              <a:latin typeface="Bookman Old Style" pitchFamily="18" charset="0"/>
            </a:rPr>
            <a:t>WorldSkills</a:t>
          </a:r>
          <a:endParaRPr lang="ru-RU" dirty="0">
            <a:latin typeface="Bookman Old Style" pitchFamily="18" charset="0"/>
          </a:endParaRPr>
        </a:p>
      </dgm:t>
    </dgm:pt>
    <dgm:pt modelId="{5A4D1871-2CFB-4001-BF90-8C31AC4B3560}" type="parTrans" cxnId="{F3F01587-3178-4F3F-9617-1006074B8936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F385321F-A6BE-4918-A0A9-8D04820BE799}" type="sibTrans" cxnId="{F3F01587-3178-4F3F-9617-1006074B8936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39DD83C0-E594-46E6-81F0-140B66D0557B}">
      <dgm:prSet/>
      <dgm:spPr/>
      <dgm:t>
        <a:bodyPr/>
        <a:lstStyle/>
        <a:p>
          <a:pPr rtl="0"/>
          <a:r>
            <a:rPr lang="ru-RU" dirty="0" smtClean="0">
              <a:latin typeface="Bookman Old Style" pitchFamily="18" charset="0"/>
            </a:rPr>
            <a:t>с применением методик </a:t>
          </a:r>
          <a:r>
            <a:rPr lang="en-US" dirty="0" err="1" smtClean="0">
              <a:latin typeface="Bookman Old Style" pitchFamily="18" charset="0"/>
            </a:rPr>
            <a:t>WorldSkills</a:t>
          </a:r>
          <a:r>
            <a:rPr lang="ru-RU" dirty="0" smtClean="0">
              <a:latin typeface="Bookman Old Style" pitchFamily="18" charset="0"/>
            </a:rPr>
            <a:t>  </a:t>
          </a:r>
          <a:endParaRPr lang="ru-RU" dirty="0">
            <a:latin typeface="Bookman Old Style" pitchFamily="18" charset="0"/>
          </a:endParaRPr>
        </a:p>
      </dgm:t>
    </dgm:pt>
    <dgm:pt modelId="{4B6398FF-1AB2-4A4B-9B6A-D8F7DE3B63E4}" type="parTrans" cxnId="{1AE627C2-354B-4B0A-9277-C81BEF58DE1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BE818617-2683-4F7F-A485-9CAEF2E12D8C}" type="sibTrans" cxnId="{1AE627C2-354B-4B0A-9277-C81BEF58DE15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DB8CF33F-EA3D-4D7F-B505-13A4E9E78618}" type="pres">
      <dgm:prSet presAssocID="{5CA75B24-0401-466A-84B2-2D0CFCF11C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176CF-D20B-4FCB-8B50-3050D4A0B06E}" type="pres">
      <dgm:prSet presAssocID="{DAE845B8-AC37-456E-A2EF-8C03F60634F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3242E-9BCF-4C8F-BADD-0622B41AC442}" type="pres">
      <dgm:prSet presAssocID="{39DD83C0-E594-46E6-81F0-140B66D055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8089B-2086-452D-A3BC-7156F5F14B8E}" type="presOf" srcId="{DAE845B8-AC37-456E-A2EF-8C03F60634FD}" destId="{A4A176CF-D20B-4FCB-8B50-3050D4A0B06E}" srcOrd="0" destOrd="0" presId="urn:microsoft.com/office/officeart/2005/8/layout/arrow5"/>
    <dgm:cxn modelId="{1AE627C2-354B-4B0A-9277-C81BEF58DE15}" srcId="{5CA75B24-0401-466A-84B2-2D0CFCF11C1F}" destId="{39DD83C0-E594-46E6-81F0-140B66D0557B}" srcOrd="1" destOrd="0" parTransId="{4B6398FF-1AB2-4A4B-9B6A-D8F7DE3B63E4}" sibTransId="{BE818617-2683-4F7F-A485-9CAEF2E12D8C}"/>
    <dgm:cxn modelId="{F3F01587-3178-4F3F-9617-1006074B8936}" srcId="{5CA75B24-0401-466A-84B2-2D0CFCF11C1F}" destId="{DAE845B8-AC37-456E-A2EF-8C03F60634FD}" srcOrd="0" destOrd="0" parTransId="{5A4D1871-2CFB-4001-BF90-8C31AC4B3560}" sibTransId="{F385321F-A6BE-4918-A0A9-8D04820BE799}"/>
    <dgm:cxn modelId="{1B3AD0E3-042C-41F0-9FDF-8552A3355112}" type="presOf" srcId="{39DD83C0-E594-46E6-81F0-140B66D0557B}" destId="{B7C3242E-9BCF-4C8F-BADD-0622B41AC442}" srcOrd="0" destOrd="0" presId="urn:microsoft.com/office/officeart/2005/8/layout/arrow5"/>
    <dgm:cxn modelId="{79E80994-E057-461E-B87E-63652923D07E}" type="presOf" srcId="{5CA75B24-0401-466A-84B2-2D0CFCF11C1F}" destId="{DB8CF33F-EA3D-4D7F-B505-13A4E9E78618}" srcOrd="0" destOrd="0" presId="urn:microsoft.com/office/officeart/2005/8/layout/arrow5"/>
    <dgm:cxn modelId="{4EC0BF54-CB80-404B-8CCA-7095FAB3763A}" type="presParOf" srcId="{DB8CF33F-EA3D-4D7F-B505-13A4E9E78618}" destId="{A4A176CF-D20B-4FCB-8B50-3050D4A0B06E}" srcOrd="0" destOrd="0" presId="urn:microsoft.com/office/officeart/2005/8/layout/arrow5"/>
    <dgm:cxn modelId="{C4E5590F-DBED-4AE0-9FBD-C156B1CDFAED}" type="presParOf" srcId="{DB8CF33F-EA3D-4D7F-B505-13A4E9E78618}" destId="{B7C3242E-9BCF-4C8F-BADD-0622B41AC44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393A07-B72E-488B-90E5-47E61100682D}" type="doc">
      <dgm:prSet loTypeId="urn:microsoft.com/office/officeart/2005/8/layout/hList7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B149A27-C02C-4BAC-A132-3CC98160A460}">
      <dgm:prSet/>
      <dgm:spPr/>
      <dgm:t>
        <a:bodyPr/>
        <a:lstStyle/>
        <a:p>
          <a:pPr rtl="0"/>
          <a:r>
            <a:rPr lang="ru-RU" dirty="0" smtClean="0"/>
            <a:t>за основу берется задание финала Национального Чемпионата </a:t>
          </a:r>
          <a:r>
            <a:rPr lang="en-US" dirty="0" smtClean="0"/>
            <a:t>WSR</a:t>
          </a:r>
          <a:r>
            <a:rPr lang="ru-RU" dirty="0" smtClean="0"/>
            <a:t> и дорабатывается  в соответствии с требованиями ФГОС к результатам  освоения  ППКРС (ППССЗ)</a:t>
          </a:r>
          <a:endParaRPr lang="ru-RU" dirty="0"/>
        </a:p>
      </dgm:t>
    </dgm:pt>
    <dgm:pt modelId="{DB91532A-9800-4F5E-A68E-60324318D24C}" type="parTrans" cxnId="{6A538D96-7A0D-4069-BF98-2AEBD906B99C}">
      <dgm:prSet/>
      <dgm:spPr/>
      <dgm:t>
        <a:bodyPr/>
        <a:lstStyle/>
        <a:p>
          <a:endParaRPr lang="ru-RU"/>
        </a:p>
      </dgm:t>
    </dgm:pt>
    <dgm:pt modelId="{5B469088-562B-47A5-801F-405B9AC89156}" type="sibTrans" cxnId="{6A538D96-7A0D-4069-BF98-2AEBD906B99C}">
      <dgm:prSet/>
      <dgm:spPr/>
      <dgm:t>
        <a:bodyPr/>
        <a:lstStyle/>
        <a:p>
          <a:endParaRPr lang="ru-RU"/>
        </a:p>
      </dgm:t>
    </dgm:pt>
    <dgm:pt modelId="{2E83F0B5-624E-498C-B452-50EA3E6FD48C}">
      <dgm:prSet/>
      <dgm:spPr/>
      <dgm:t>
        <a:bodyPr/>
        <a:lstStyle/>
        <a:p>
          <a:pPr rtl="0"/>
          <a:r>
            <a:rPr lang="ru-RU" dirty="0" smtClean="0"/>
            <a:t>задание разрабатывается в виде модулей</a:t>
          </a:r>
          <a:endParaRPr lang="ru-RU" dirty="0"/>
        </a:p>
      </dgm:t>
    </dgm:pt>
    <dgm:pt modelId="{25C53474-B93B-4589-9980-A4AD504F554A}" type="sibTrans" cxnId="{06AD1E14-DABE-4B9C-8719-715AB13BA19F}">
      <dgm:prSet/>
      <dgm:spPr/>
      <dgm:t>
        <a:bodyPr/>
        <a:lstStyle/>
        <a:p>
          <a:endParaRPr lang="ru-RU"/>
        </a:p>
      </dgm:t>
    </dgm:pt>
    <dgm:pt modelId="{4C0E7B61-B8FA-4F5F-9BAD-63F0D16FB97D}" type="parTrans" cxnId="{06AD1E14-DABE-4B9C-8719-715AB13BA19F}">
      <dgm:prSet/>
      <dgm:spPr/>
      <dgm:t>
        <a:bodyPr/>
        <a:lstStyle/>
        <a:p>
          <a:endParaRPr lang="ru-RU"/>
        </a:p>
      </dgm:t>
    </dgm:pt>
    <dgm:pt modelId="{C5E20090-0790-419E-AA8E-B4FD96567712}">
      <dgm:prSet/>
      <dgm:spPr/>
      <dgm:t>
        <a:bodyPr/>
        <a:lstStyle/>
        <a:p>
          <a:pPr rtl="0"/>
          <a:r>
            <a:rPr lang="ru-RU" dirty="0" smtClean="0"/>
            <a:t>задание должно быть разработано так, чтобы выпускник смогли продемонстрировать навыки, указанные в Техническом описании и продемонстрировать степень владения мастерством</a:t>
          </a:r>
          <a:endParaRPr lang="ru-RU" dirty="0"/>
        </a:p>
      </dgm:t>
    </dgm:pt>
    <dgm:pt modelId="{65AF594B-75FF-4D4D-8EAC-A63731B19949}" type="parTrans" cxnId="{C0BE294E-3C1B-4422-8D72-E68A601E43C8}">
      <dgm:prSet/>
      <dgm:spPr/>
    </dgm:pt>
    <dgm:pt modelId="{DDB45495-F87F-4DD2-8B89-093AE4FDC8D3}" type="sibTrans" cxnId="{C0BE294E-3C1B-4422-8D72-E68A601E43C8}">
      <dgm:prSet/>
      <dgm:spPr/>
    </dgm:pt>
    <dgm:pt modelId="{E7508C9A-1CAE-46CA-9EAD-4ED30BD466A7}" type="pres">
      <dgm:prSet presAssocID="{D9393A07-B72E-488B-90E5-47E6110068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90BBA-AB44-49D2-85B7-C12BAA693B66}" type="pres">
      <dgm:prSet presAssocID="{D9393A07-B72E-488B-90E5-47E61100682D}" presName="fgShape" presStyleLbl="fgShp" presStyleIdx="0" presStyleCnt="1"/>
      <dgm:spPr/>
    </dgm:pt>
    <dgm:pt modelId="{DB407933-972A-4FFD-A165-5CF875DC3521}" type="pres">
      <dgm:prSet presAssocID="{D9393A07-B72E-488B-90E5-47E61100682D}" presName="linComp" presStyleCnt="0"/>
      <dgm:spPr/>
    </dgm:pt>
    <dgm:pt modelId="{9375CF66-76F3-4116-9575-597D86F0CFE3}" type="pres">
      <dgm:prSet presAssocID="{2E83F0B5-624E-498C-B452-50EA3E6FD48C}" presName="compNode" presStyleCnt="0"/>
      <dgm:spPr/>
    </dgm:pt>
    <dgm:pt modelId="{E059BD3C-19E2-4E5F-B4CD-7AF6465E15E0}" type="pres">
      <dgm:prSet presAssocID="{2E83F0B5-624E-498C-B452-50EA3E6FD48C}" presName="bkgdShape" presStyleLbl="node1" presStyleIdx="0" presStyleCnt="3"/>
      <dgm:spPr/>
      <dgm:t>
        <a:bodyPr/>
        <a:lstStyle/>
        <a:p>
          <a:endParaRPr lang="ru-RU"/>
        </a:p>
      </dgm:t>
    </dgm:pt>
    <dgm:pt modelId="{20104DFF-AC23-450E-A9B7-DC20DC4DBCB2}" type="pres">
      <dgm:prSet presAssocID="{2E83F0B5-624E-498C-B452-50EA3E6FD48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8F350-ABFC-4F14-93AD-06A1BDDEF18B}" type="pres">
      <dgm:prSet presAssocID="{2E83F0B5-624E-498C-B452-50EA3E6FD48C}" presName="invisiNode" presStyleLbl="node1" presStyleIdx="0" presStyleCnt="3"/>
      <dgm:spPr/>
    </dgm:pt>
    <dgm:pt modelId="{C9FFC175-F5DC-4DD6-8AC3-57AD887925FF}" type="pres">
      <dgm:prSet presAssocID="{2E83F0B5-624E-498C-B452-50EA3E6FD48C}" presName="imagNode" presStyleLbl="fgImgPlace1" presStyleIdx="0" presStyleCnt="3" custLinFactNeighborX="-2240" custLinFactNeighborY="-3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B120C4-9B7B-46D0-B020-B696E1A01F7C}" type="pres">
      <dgm:prSet presAssocID="{25C53474-B93B-4589-9980-A4AD504F5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F0B919-6FB3-436F-BEF4-8C6261C2A728}" type="pres">
      <dgm:prSet presAssocID="{9B149A27-C02C-4BAC-A132-3CC98160A460}" presName="compNode" presStyleCnt="0"/>
      <dgm:spPr/>
    </dgm:pt>
    <dgm:pt modelId="{0800F51A-4781-42D3-B92D-44BA622AB847}" type="pres">
      <dgm:prSet presAssocID="{9B149A27-C02C-4BAC-A132-3CC98160A460}" presName="bkgdShape" presStyleLbl="node1" presStyleIdx="1" presStyleCnt="3"/>
      <dgm:spPr/>
      <dgm:t>
        <a:bodyPr/>
        <a:lstStyle/>
        <a:p>
          <a:endParaRPr lang="ru-RU"/>
        </a:p>
      </dgm:t>
    </dgm:pt>
    <dgm:pt modelId="{F3E8A0B7-E779-4241-B17F-D6AD4E406BA6}" type="pres">
      <dgm:prSet presAssocID="{9B149A27-C02C-4BAC-A132-3CC98160A4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EE05B-9ED1-41AB-BE21-6B0857C3F09F}" type="pres">
      <dgm:prSet presAssocID="{9B149A27-C02C-4BAC-A132-3CC98160A460}" presName="invisiNode" presStyleLbl="node1" presStyleIdx="1" presStyleCnt="3"/>
      <dgm:spPr/>
    </dgm:pt>
    <dgm:pt modelId="{B1814BAE-BAFA-431C-817A-E0148226B45A}" type="pres">
      <dgm:prSet presAssocID="{9B149A27-C02C-4BAC-A132-3CC98160A460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761DB1-D73A-459C-979C-9E4F2234284B}" type="pres">
      <dgm:prSet presAssocID="{5B469088-562B-47A5-801F-405B9AC891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EE49F6-7403-44C2-B980-0BEC9FC89F25}" type="pres">
      <dgm:prSet presAssocID="{C5E20090-0790-419E-AA8E-B4FD96567712}" presName="compNode" presStyleCnt="0"/>
      <dgm:spPr/>
    </dgm:pt>
    <dgm:pt modelId="{1A0D4894-EEE8-477A-8055-F181625A1C3A}" type="pres">
      <dgm:prSet presAssocID="{C5E20090-0790-419E-AA8E-B4FD96567712}" presName="bkgdShape" presStyleLbl="node1" presStyleIdx="2" presStyleCnt="3"/>
      <dgm:spPr/>
      <dgm:t>
        <a:bodyPr/>
        <a:lstStyle/>
        <a:p>
          <a:endParaRPr lang="ru-RU"/>
        </a:p>
      </dgm:t>
    </dgm:pt>
    <dgm:pt modelId="{647E6C14-D74E-4AE6-8672-81BE33BD5B2D}" type="pres">
      <dgm:prSet presAssocID="{C5E20090-0790-419E-AA8E-B4FD9656771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9EBAA-20CF-416B-8ECE-6176C1CCB77F}" type="pres">
      <dgm:prSet presAssocID="{C5E20090-0790-419E-AA8E-B4FD96567712}" presName="invisiNode" presStyleLbl="node1" presStyleIdx="2" presStyleCnt="3"/>
      <dgm:spPr/>
    </dgm:pt>
    <dgm:pt modelId="{BB368BC7-C4F2-4A84-8B1E-87E7EBF1CF7C}" type="pres">
      <dgm:prSet presAssocID="{C5E20090-0790-419E-AA8E-B4FD96567712}" presName="imagNod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6AD1E14-DABE-4B9C-8719-715AB13BA19F}" srcId="{D9393A07-B72E-488B-90E5-47E61100682D}" destId="{2E83F0B5-624E-498C-B452-50EA3E6FD48C}" srcOrd="0" destOrd="0" parTransId="{4C0E7B61-B8FA-4F5F-9BAD-63F0D16FB97D}" sibTransId="{25C53474-B93B-4589-9980-A4AD504F554A}"/>
    <dgm:cxn modelId="{A328072D-0730-460C-AFA3-69A60B432E0D}" type="presOf" srcId="{C5E20090-0790-419E-AA8E-B4FD96567712}" destId="{647E6C14-D74E-4AE6-8672-81BE33BD5B2D}" srcOrd="1" destOrd="0" presId="urn:microsoft.com/office/officeart/2005/8/layout/hList7#2"/>
    <dgm:cxn modelId="{9EE3E457-2E9E-4BAD-AB97-22A0B2B36870}" type="presOf" srcId="{5B469088-562B-47A5-801F-405B9AC89156}" destId="{B5761DB1-D73A-459C-979C-9E4F2234284B}" srcOrd="0" destOrd="0" presId="urn:microsoft.com/office/officeart/2005/8/layout/hList7#2"/>
    <dgm:cxn modelId="{4F5212DA-1D9E-41E5-877A-E141C7FF30AA}" type="presOf" srcId="{2E83F0B5-624E-498C-B452-50EA3E6FD48C}" destId="{E059BD3C-19E2-4E5F-B4CD-7AF6465E15E0}" srcOrd="0" destOrd="0" presId="urn:microsoft.com/office/officeart/2005/8/layout/hList7#2"/>
    <dgm:cxn modelId="{64A97F57-BB29-4C2B-8382-56C3A5602E02}" type="presOf" srcId="{2E83F0B5-624E-498C-B452-50EA3E6FD48C}" destId="{20104DFF-AC23-450E-A9B7-DC20DC4DBCB2}" srcOrd="1" destOrd="0" presId="urn:microsoft.com/office/officeart/2005/8/layout/hList7#2"/>
    <dgm:cxn modelId="{2AFDDB76-F594-43AD-A6FE-0882E13B796D}" type="presOf" srcId="{25C53474-B93B-4589-9980-A4AD504F554A}" destId="{6DB120C4-9B7B-46D0-B020-B696E1A01F7C}" srcOrd="0" destOrd="0" presId="urn:microsoft.com/office/officeart/2005/8/layout/hList7#2"/>
    <dgm:cxn modelId="{58FCE9DA-FA7B-4A5B-BF87-79E4E9E95965}" type="presOf" srcId="{9B149A27-C02C-4BAC-A132-3CC98160A460}" destId="{0800F51A-4781-42D3-B92D-44BA622AB847}" srcOrd="0" destOrd="0" presId="urn:microsoft.com/office/officeart/2005/8/layout/hList7#2"/>
    <dgm:cxn modelId="{D4A4218D-3CA8-4EEA-BB4D-4191B303F31C}" type="presOf" srcId="{C5E20090-0790-419E-AA8E-B4FD96567712}" destId="{1A0D4894-EEE8-477A-8055-F181625A1C3A}" srcOrd="0" destOrd="0" presId="urn:microsoft.com/office/officeart/2005/8/layout/hList7#2"/>
    <dgm:cxn modelId="{A9B66F37-DEC4-447B-9849-8C00F20874C4}" type="presOf" srcId="{9B149A27-C02C-4BAC-A132-3CC98160A460}" destId="{F3E8A0B7-E779-4241-B17F-D6AD4E406BA6}" srcOrd="1" destOrd="0" presId="urn:microsoft.com/office/officeart/2005/8/layout/hList7#2"/>
    <dgm:cxn modelId="{CBE6CD9B-D892-4361-BE8A-157F1A3F3232}" type="presOf" srcId="{D9393A07-B72E-488B-90E5-47E61100682D}" destId="{E7508C9A-1CAE-46CA-9EAD-4ED30BD466A7}" srcOrd="0" destOrd="0" presId="urn:microsoft.com/office/officeart/2005/8/layout/hList7#2"/>
    <dgm:cxn modelId="{C0BE294E-3C1B-4422-8D72-E68A601E43C8}" srcId="{D9393A07-B72E-488B-90E5-47E61100682D}" destId="{C5E20090-0790-419E-AA8E-B4FD96567712}" srcOrd="2" destOrd="0" parTransId="{65AF594B-75FF-4D4D-8EAC-A63731B19949}" sibTransId="{DDB45495-F87F-4DD2-8B89-093AE4FDC8D3}"/>
    <dgm:cxn modelId="{6A538D96-7A0D-4069-BF98-2AEBD906B99C}" srcId="{D9393A07-B72E-488B-90E5-47E61100682D}" destId="{9B149A27-C02C-4BAC-A132-3CC98160A460}" srcOrd="1" destOrd="0" parTransId="{DB91532A-9800-4F5E-A68E-60324318D24C}" sibTransId="{5B469088-562B-47A5-801F-405B9AC89156}"/>
    <dgm:cxn modelId="{C9761B3E-3027-434C-8462-2C5F62419FF5}" type="presParOf" srcId="{E7508C9A-1CAE-46CA-9EAD-4ED30BD466A7}" destId="{2DA90BBA-AB44-49D2-85B7-C12BAA693B66}" srcOrd="0" destOrd="0" presId="urn:microsoft.com/office/officeart/2005/8/layout/hList7#2"/>
    <dgm:cxn modelId="{F7BC262C-71A1-47B8-BEE3-A0584CC99E3D}" type="presParOf" srcId="{E7508C9A-1CAE-46CA-9EAD-4ED30BD466A7}" destId="{DB407933-972A-4FFD-A165-5CF875DC3521}" srcOrd="1" destOrd="0" presId="urn:microsoft.com/office/officeart/2005/8/layout/hList7#2"/>
    <dgm:cxn modelId="{0E8C2E05-5048-440B-9548-228DF8A90360}" type="presParOf" srcId="{DB407933-972A-4FFD-A165-5CF875DC3521}" destId="{9375CF66-76F3-4116-9575-597D86F0CFE3}" srcOrd="0" destOrd="0" presId="urn:microsoft.com/office/officeart/2005/8/layout/hList7#2"/>
    <dgm:cxn modelId="{B1ABE72A-1954-4AA5-A0FA-9CA7A1AEB768}" type="presParOf" srcId="{9375CF66-76F3-4116-9575-597D86F0CFE3}" destId="{E059BD3C-19E2-4E5F-B4CD-7AF6465E15E0}" srcOrd="0" destOrd="0" presId="urn:microsoft.com/office/officeart/2005/8/layout/hList7#2"/>
    <dgm:cxn modelId="{EBCFFFE6-FCBC-4A9F-9FEA-604329002583}" type="presParOf" srcId="{9375CF66-76F3-4116-9575-597D86F0CFE3}" destId="{20104DFF-AC23-450E-A9B7-DC20DC4DBCB2}" srcOrd="1" destOrd="0" presId="urn:microsoft.com/office/officeart/2005/8/layout/hList7#2"/>
    <dgm:cxn modelId="{4344CA98-A830-46E4-83E8-F5C50098CAC9}" type="presParOf" srcId="{9375CF66-76F3-4116-9575-597D86F0CFE3}" destId="{3C98F350-ABFC-4F14-93AD-06A1BDDEF18B}" srcOrd="2" destOrd="0" presId="urn:microsoft.com/office/officeart/2005/8/layout/hList7#2"/>
    <dgm:cxn modelId="{BF02B313-83A3-4601-9C8C-DF3FC18D7B4A}" type="presParOf" srcId="{9375CF66-76F3-4116-9575-597D86F0CFE3}" destId="{C9FFC175-F5DC-4DD6-8AC3-57AD887925FF}" srcOrd="3" destOrd="0" presId="urn:microsoft.com/office/officeart/2005/8/layout/hList7#2"/>
    <dgm:cxn modelId="{75BE4218-36B8-48BF-B4EB-673413A51C9A}" type="presParOf" srcId="{DB407933-972A-4FFD-A165-5CF875DC3521}" destId="{6DB120C4-9B7B-46D0-B020-B696E1A01F7C}" srcOrd="1" destOrd="0" presId="urn:microsoft.com/office/officeart/2005/8/layout/hList7#2"/>
    <dgm:cxn modelId="{1E6FB0FE-C21D-41A6-8519-6BAA2AA39DEB}" type="presParOf" srcId="{DB407933-972A-4FFD-A165-5CF875DC3521}" destId="{58F0B919-6FB3-436F-BEF4-8C6261C2A728}" srcOrd="2" destOrd="0" presId="urn:microsoft.com/office/officeart/2005/8/layout/hList7#2"/>
    <dgm:cxn modelId="{4C1EEE35-E0A2-43C3-A8EC-2BD3C50FFB96}" type="presParOf" srcId="{58F0B919-6FB3-436F-BEF4-8C6261C2A728}" destId="{0800F51A-4781-42D3-B92D-44BA622AB847}" srcOrd="0" destOrd="0" presId="urn:microsoft.com/office/officeart/2005/8/layout/hList7#2"/>
    <dgm:cxn modelId="{58D0D181-C5FF-453F-815A-7FEBFA32DDB3}" type="presParOf" srcId="{58F0B919-6FB3-436F-BEF4-8C6261C2A728}" destId="{F3E8A0B7-E779-4241-B17F-D6AD4E406BA6}" srcOrd="1" destOrd="0" presId="urn:microsoft.com/office/officeart/2005/8/layout/hList7#2"/>
    <dgm:cxn modelId="{E7E9813C-9607-4C7A-9BE7-F7A79F5F1B98}" type="presParOf" srcId="{58F0B919-6FB3-436F-BEF4-8C6261C2A728}" destId="{153EE05B-9ED1-41AB-BE21-6B0857C3F09F}" srcOrd="2" destOrd="0" presId="urn:microsoft.com/office/officeart/2005/8/layout/hList7#2"/>
    <dgm:cxn modelId="{1BED133D-9AEB-44BA-BB34-15761EB190EA}" type="presParOf" srcId="{58F0B919-6FB3-436F-BEF4-8C6261C2A728}" destId="{B1814BAE-BAFA-431C-817A-E0148226B45A}" srcOrd="3" destOrd="0" presId="urn:microsoft.com/office/officeart/2005/8/layout/hList7#2"/>
    <dgm:cxn modelId="{F0C365D7-2698-48F0-9AFC-C07771E729AA}" type="presParOf" srcId="{DB407933-972A-4FFD-A165-5CF875DC3521}" destId="{B5761DB1-D73A-459C-979C-9E4F2234284B}" srcOrd="3" destOrd="0" presId="urn:microsoft.com/office/officeart/2005/8/layout/hList7#2"/>
    <dgm:cxn modelId="{1B685973-8A9A-4B8B-847B-4BC6F8CCA8E6}" type="presParOf" srcId="{DB407933-972A-4FFD-A165-5CF875DC3521}" destId="{9CEE49F6-7403-44C2-B980-0BEC9FC89F25}" srcOrd="4" destOrd="0" presId="urn:microsoft.com/office/officeart/2005/8/layout/hList7#2"/>
    <dgm:cxn modelId="{7D03A768-A2A0-41F0-89F4-44D9B675A36F}" type="presParOf" srcId="{9CEE49F6-7403-44C2-B980-0BEC9FC89F25}" destId="{1A0D4894-EEE8-477A-8055-F181625A1C3A}" srcOrd="0" destOrd="0" presId="urn:microsoft.com/office/officeart/2005/8/layout/hList7#2"/>
    <dgm:cxn modelId="{9B6EBBF8-FEDC-4C2D-ABD4-10A63F9B72BD}" type="presParOf" srcId="{9CEE49F6-7403-44C2-B980-0BEC9FC89F25}" destId="{647E6C14-D74E-4AE6-8672-81BE33BD5B2D}" srcOrd="1" destOrd="0" presId="urn:microsoft.com/office/officeart/2005/8/layout/hList7#2"/>
    <dgm:cxn modelId="{931DDC04-41B9-4EE6-8D80-A130D734689D}" type="presParOf" srcId="{9CEE49F6-7403-44C2-B980-0BEC9FC89F25}" destId="{DF39EBAA-20CF-416B-8ECE-6176C1CCB77F}" srcOrd="2" destOrd="0" presId="urn:microsoft.com/office/officeart/2005/8/layout/hList7#2"/>
    <dgm:cxn modelId="{C5F9048C-523F-406E-BD4C-653BCEE83523}" type="presParOf" srcId="{9CEE49F6-7403-44C2-B980-0BEC9FC89F25}" destId="{BB368BC7-C4F2-4A84-8B1E-87E7EBF1CF7C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13C19F-66A5-491C-8A8C-4DAAFC7B01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DB0E4C-F6E9-45EF-B8DA-D88B92D33CBA}">
      <dgm:prSet/>
      <dgm:spPr/>
      <dgm:t>
        <a:bodyPr/>
        <a:lstStyle/>
        <a:p>
          <a:pPr rtl="0"/>
          <a:r>
            <a:rPr lang="ru-RU" dirty="0" smtClean="0"/>
            <a:t>По </a:t>
          </a:r>
          <a:r>
            <a:rPr lang="ru-RU" dirty="0" smtClean="0">
              <a:solidFill>
                <a:srgbClr val="FF0000"/>
              </a:solidFill>
            </a:rPr>
            <a:t>итогам демонстрационного экзамена </a:t>
          </a:r>
          <a:r>
            <a:rPr lang="ru-RU" dirty="0" smtClean="0"/>
            <a:t>выпускники получают от координационного центра </a:t>
          </a:r>
          <a:r>
            <a:rPr lang="ru-RU" dirty="0" err="1" smtClean="0"/>
            <a:t>WorldSkills</a:t>
          </a:r>
          <a:r>
            <a:rPr lang="ru-RU" dirty="0" smtClean="0"/>
            <a:t> по г. Москве свидетельство, с указанным количеством набранных баллов, члены экзаменационных комиссий, оценивающих результаты, получают сертификат эксперта.</a:t>
          </a:r>
          <a:endParaRPr lang="ru-RU" dirty="0"/>
        </a:p>
      </dgm:t>
    </dgm:pt>
    <dgm:pt modelId="{FFC6FE72-39E3-4715-991D-5D80C3231A89}" type="parTrans" cxnId="{87A17021-A2FE-481D-8FAE-7E6095E6EC36}">
      <dgm:prSet/>
      <dgm:spPr/>
      <dgm:t>
        <a:bodyPr/>
        <a:lstStyle/>
        <a:p>
          <a:endParaRPr lang="ru-RU"/>
        </a:p>
      </dgm:t>
    </dgm:pt>
    <dgm:pt modelId="{DC599170-28BC-4C90-9CD6-41751B9AE0F2}" type="sibTrans" cxnId="{87A17021-A2FE-481D-8FAE-7E6095E6EC36}">
      <dgm:prSet/>
      <dgm:spPr/>
      <dgm:t>
        <a:bodyPr/>
        <a:lstStyle/>
        <a:p>
          <a:endParaRPr lang="ru-RU"/>
        </a:p>
      </dgm:t>
    </dgm:pt>
    <dgm:pt modelId="{9A159A0C-135E-4285-8A09-9C93B9796342}" type="pres">
      <dgm:prSet presAssocID="{2E13C19F-66A5-491C-8A8C-4DAAFC7B01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36963-36D5-466D-A60A-99260CAB657B}" type="pres">
      <dgm:prSet presAssocID="{2E13C19F-66A5-491C-8A8C-4DAAFC7B01EC}" presName="arrow" presStyleLbl="bgShp" presStyleIdx="0" presStyleCnt="1" custScaleX="117647" custScaleY="97015"/>
      <dgm:spPr/>
    </dgm:pt>
    <dgm:pt modelId="{E9702468-5943-461E-8B76-BF957CAB6D16}" type="pres">
      <dgm:prSet presAssocID="{2E13C19F-66A5-491C-8A8C-4DAAFC7B01EC}" presName="linearProcess" presStyleCnt="0"/>
      <dgm:spPr/>
    </dgm:pt>
    <dgm:pt modelId="{23831512-A36E-4F49-BA6F-C90A19BA9D48}" type="pres">
      <dgm:prSet presAssocID="{F9DB0E4C-F6E9-45EF-B8DA-D88B92D33CBA}" presName="textNode" presStyleLbl="node1" presStyleIdx="0" presStyleCnt="1" custScaleX="92655" custScaleY="9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17021-A2FE-481D-8FAE-7E6095E6EC36}" srcId="{2E13C19F-66A5-491C-8A8C-4DAAFC7B01EC}" destId="{F9DB0E4C-F6E9-45EF-B8DA-D88B92D33CBA}" srcOrd="0" destOrd="0" parTransId="{FFC6FE72-39E3-4715-991D-5D80C3231A89}" sibTransId="{DC599170-28BC-4C90-9CD6-41751B9AE0F2}"/>
    <dgm:cxn modelId="{942ADFAC-29E3-40C4-9E8C-3F54FFF2BBC3}" type="presOf" srcId="{2E13C19F-66A5-491C-8A8C-4DAAFC7B01EC}" destId="{9A159A0C-135E-4285-8A09-9C93B9796342}" srcOrd="0" destOrd="0" presId="urn:microsoft.com/office/officeart/2005/8/layout/hProcess9"/>
    <dgm:cxn modelId="{BB786E8F-108C-46D0-BB67-DFA7528D8D3E}" type="presOf" srcId="{F9DB0E4C-F6E9-45EF-B8DA-D88B92D33CBA}" destId="{23831512-A36E-4F49-BA6F-C90A19BA9D48}" srcOrd="0" destOrd="0" presId="urn:microsoft.com/office/officeart/2005/8/layout/hProcess9"/>
    <dgm:cxn modelId="{9708AF04-3B9C-49F6-9C87-03A963F8428C}" type="presParOf" srcId="{9A159A0C-135E-4285-8A09-9C93B9796342}" destId="{ADB36963-36D5-466D-A60A-99260CAB657B}" srcOrd="0" destOrd="0" presId="urn:microsoft.com/office/officeart/2005/8/layout/hProcess9"/>
    <dgm:cxn modelId="{CB897DE1-8792-4F2F-9745-F297319A70B4}" type="presParOf" srcId="{9A159A0C-135E-4285-8A09-9C93B9796342}" destId="{E9702468-5943-461E-8B76-BF957CAB6D16}" srcOrd="1" destOrd="0" presId="urn:microsoft.com/office/officeart/2005/8/layout/hProcess9"/>
    <dgm:cxn modelId="{77557CDF-1CF2-441B-9377-1C42AE619314}" type="presParOf" srcId="{E9702468-5943-461E-8B76-BF957CAB6D16}" destId="{23831512-A36E-4F49-BA6F-C90A19BA9D4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46E1A-E4D4-49CF-87E3-29E3578B5798}">
      <dsp:nvSpPr>
        <dsp:cNvPr id="0" name=""/>
        <dsp:cNvSpPr/>
      </dsp:nvSpPr>
      <dsp:spPr>
        <a:xfrm rot="16200000">
          <a:off x="368" y="498880"/>
          <a:ext cx="4217213" cy="4217213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Сегодня реализация программ в соответствии с ФГОС по ТОП-50, так же как и в случае с реализацией иных образовательных программ в соответствии с  ФЗ «Об образовании в Российской Федерации» возможна только в условиях, </a:t>
          </a:r>
          <a:r>
            <a:rPr lang="ru-RU" sz="1400" b="1" kern="1200" dirty="0" smtClean="0"/>
            <a:t>наличия </a:t>
          </a:r>
          <a:r>
            <a:rPr lang="ru-RU" sz="1400" kern="1200" dirty="0" smtClean="0"/>
            <a:t>у образовательной организации </a:t>
          </a:r>
          <a:r>
            <a:rPr lang="ru-RU" sz="1400" b="1" kern="1200" dirty="0" smtClean="0">
              <a:solidFill>
                <a:schemeClr val="bg2"/>
              </a:solidFill>
            </a:rPr>
            <a:t>лицензии</a:t>
          </a:r>
          <a:r>
            <a:rPr lang="ru-RU" sz="1400" kern="1200" dirty="0" smtClean="0"/>
            <a:t> на образовательную деятельность. </a:t>
          </a:r>
          <a:endParaRPr lang="ru-RU" sz="1400" kern="1200" dirty="0"/>
        </a:p>
      </dsp:txBody>
      <dsp:txXfrm rot="5400000">
        <a:off x="738380" y="1553183"/>
        <a:ext cx="3479201" cy="2108607"/>
      </dsp:txXfrm>
    </dsp:sp>
    <dsp:sp modelId="{00DB7B21-F48E-4D29-9987-7E93309F033A}">
      <dsp:nvSpPr>
        <dsp:cNvPr id="0" name=""/>
        <dsp:cNvSpPr/>
      </dsp:nvSpPr>
      <dsp:spPr>
        <a:xfrm rot="5400000">
          <a:off x="4640729" y="390834"/>
          <a:ext cx="4217213" cy="443330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Поэтому основным этапом реализации образовательных программ по ТОП-50 становится </a:t>
          </a:r>
          <a:r>
            <a:rPr lang="ru-RU" sz="1400" b="1" kern="1200" dirty="0" smtClean="0"/>
            <a:t>получение лицензии </a:t>
          </a:r>
          <a:r>
            <a:rPr lang="ru-RU" sz="1400" kern="1200" dirty="0" smtClean="0"/>
            <a:t>на программы подготовки по профессиям и специальностям ТОП-50.</a:t>
          </a:r>
          <a:endParaRPr lang="ru-RU" sz="1400" kern="1200" dirty="0"/>
        </a:p>
      </dsp:txBody>
      <dsp:txXfrm rot="-5400000">
        <a:off x="4532684" y="1553182"/>
        <a:ext cx="3695292" cy="2108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CAC5-DFEA-421D-86C9-45F0E027DC73}">
      <dsp:nvSpPr>
        <dsp:cNvPr id="0" name=""/>
        <dsp:cNvSpPr/>
      </dsp:nvSpPr>
      <dsp:spPr>
        <a:xfrm>
          <a:off x="-142911" y="0"/>
          <a:ext cx="8501117" cy="1114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itchFamily="18" charset="0"/>
            </a:rPr>
            <a:t>необходимость наличия современного технологического оборудования, позволяющего выполнить задание, приближенное к производственному в количестве, обеспечивающем выполнение задания всей группы обучающихся в сроки, отводимые на экзаменационные процедуры;</a:t>
          </a:r>
        </a:p>
      </dsp:txBody>
      <dsp:txXfrm>
        <a:off x="-110271" y="32640"/>
        <a:ext cx="7097872" cy="1049145"/>
      </dsp:txXfrm>
    </dsp:sp>
    <dsp:sp modelId="{BA682210-3899-4B23-821E-5BFA62B1DFD0}">
      <dsp:nvSpPr>
        <dsp:cNvPr id="0" name=""/>
        <dsp:cNvSpPr/>
      </dsp:nvSpPr>
      <dsp:spPr>
        <a:xfrm>
          <a:off x="956375" y="1500174"/>
          <a:ext cx="7225953" cy="714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itchFamily="18" charset="0"/>
            </a:rPr>
            <a:t>разработка контрольно-измерительных материалов для проведения демонстрационного экзамена, позволяющих объективно оценить достижения обучающихся. </a:t>
          </a:r>
        </a:p>
      </dsp:txBody>
      <dsp:txXfrm>
        <a:off x="977299" y="1521098"/>
        <a:ext cx="5822144" cy="672554"/>
      </dsp:txXfrm>
    </dsp:sp>
    <dsp:sp modelId="{5F679B1A-A828-4374-91BF-D15ADB3DAE86}">
      <dsp:nvSpPr>
        <dsp:cNvPr id="0" name=""/>
        <dsp:cNvSpPr/>
      </dsp:nvSpPr>
      <dsp:spPr>
        <a:xfrm>
          <a:off x="1593959" y="2786084"/>
          <a:ext cx="7225953" cy="742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itchFamily="18" charset="0"/>
            </a:rPr>
            <a:t>наличие достаточного количества экспертов способных оценить качество выполняемых работ в течение всего времени проведения экзаменационных процедур.</a:t>
          </a:r>
        </a:p>
      </dsp:txBody>
      <dsp:txXfrm>
        <a:off x="1615718" y="2807843"/>
        <a:ext cx="5820474" cy="699391"/>
      </dsp:txXfrm>
    </dsp:sp>
    <dsp:sp modelId="{D5048F43-EE61-468B-BFA7-48C89D748911}">
      <dsp:nvSpPr>
        <dsp:cNvPr id="0" name=""/>
        <dsp:cNvSpPr/>
      </dsp:nvSpPr>
      <dsp:spPr>
        <a:xfrm>
          <a:off x="6820368" y="845106"/>
          <a:ext cx="724376" cy="7243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6983353" y="845106"/>
        <a:ext cx="398406" cy="545093"/>
      </dsp:txXfrm>
    </dsp:sp>
    <dsp:sp modelId="{12928D97-F546-4B26-86E0-DE381812C72F}">
      <dsp:nvSpPr>
        <dsp:cNvPr id="0" name=""/>
        <dsp:cNvSpPr/>
      </dsp:nvSpPr>
      <dsp:spPr>
        <a:xfrm>
          <a:off x="7457952" y="2137839"/>
          <a:ext cx="724376" cy="7243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7620937" y="2137839"/>
        <a:ext cx="398406" cy="545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4412E-E4D3-4690-B59C-1B4B2E110CC3}">
      <dsp:nvSpPr>
        <dsp:cNvPr id="0" name=""/>
        <dsp:cNvSpPr/>
      </dsp:nvSpPr>
      <dsp:spPr>
        <a:xfrm>
          <a:off x="0" y="0"/>
          <a:ext cx="7086649" cy="116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Закон Российской Федерации от 29.12.2012 №273-ФЗ «Об образовании в Российской Федерации»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4063" y="34063"/>
        <a:ext cx="5733396" cy="1094884"/>
      </dsp:txXfrm>
    </dsp:sp>
    <dsp:sp modelId="{EF77CDDD-3A5C-4002-BEF1-4DB2BA3FBF82}">
      <dsp:nvSpPr>
        <dsp:cNvPr id="0" name=""/>
        <dsp:cNvSpPr/>
      </dsp:nvSpPr>
      <dsp:spPr>
        <a:xfrm>
          <a:off x="593506" y="1374467"/>
          <a:ext cx="7086649" cy="116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Порядок организации и осуществления образовательной деятельности по образовательным программам среднего профессионального образования (Приказ Министерства образования и науки РФ от 14.06.2013г. № 464)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27569" y="1408530"/>
        <a:ext cx="5669059" cy="1094884"/>
      </dsp:txXfrm>
    </dsp:sp>
    <dsp:sp modelId="{FDAD40C6-FAA9-49C5-BD3A-89EA0081BFF8}">
      <dsp:nvSpPr>
        <dsp:cNvPr id="0" name=""/>
        <dsp:cNvSpPr/>
      </dsp:nvSpPr>
      <dsp:spPr>
        <a:xfrm>
          <a:off x="1178155" y="2748934"/>
          <a:ext cx="7086649" cy="116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Порядок проведения государственной итоговой аттестации по образовательным программам среднего профессионального образования (Приказ Министерства образования и науки РФ от 16 августа 2013 г. № 968)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212218" y="2782997"/>
        <a:ext cx="5677918" cy="1094884"/>
      </dsp:txXfrm>
    </dsp:sp>
    <dsp:sp modelId="{1AD43074-F843-4CD5-9B1E-F0473A1EC2CF}">
      <dsp:nvSpPr>
        <dsp:cNvPr id="0" name=""/>
        <dsp:cNvSpPr/>
      </dsp:nvSpPr>
      <dsp:spPr>
        <a:xfrm>
          <a:off x="1771662" y="4123401"/>
          <a:ext cx="7086649" cy="116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Регламентирующие документы </a:t>
          </a:r>
          <a:r>
            <a:rPr lang="en-US" sz="1400" kern="1200" dirty="0" err="1" smtClean="0">
              <a:solidFill>
                <a:schemeClr val="bg1"/>
              </a:solidFill>
            </a:rPr>
            <a:t>WorldSkills</a:t>
          </a:r>
          <a:r>
            <a:rPr lang="en-US" sz="1400" kern="1200" dirty="0" smtClean="0">
              <a:solidFill>
                <a:schemeClr val="bg1"/>
              </a:solidFill>
            </a:rPr>
            <a:t> Russia</a:t>
          </a:r>
          <a:r>
            <a:rPr lang="ru-RU" sz="1400" kern="1200" dirty="0" smtClean="0">
              <a:solidFill>
                <a:schemeClr val="bg1"/>
              </a:solidFill>
            </a:rPr>
            <a:t>,  в том числе Правила национальных чемпионатов профессионального мастерства </a:t>
          </a:r>
          <a:r>
            <a:rPr lang="en-US" sz="1400" kern="1200" dirty="0" err="1" smtClean="0">
              <a:solidFill>
                <a:schemeClr val="bg1"/>
              </a:solidFill>
            </a:rPr>
            <a:t>WorldSkills</a:t>
          </a:r>
          <a:r>
            <a:rPr lang="en-US" sz="1400" kern="1200" dirty="0" smtClean="0">
              <a:solidFill>
                <a:schemeClr val="bg1"/>
              </a:solidFill>
            </a:rPr>
            <a:t> Russia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805725" y="4157464"/>
        <a:ext cx="5669059" cy="1094884"/>
      </dsp:txXfrm>
    </dsp:sp>
    <dsp:sp modelId="{7058040B-5D1D-4798-BC7F-CDDD4CF35F5B}">
      <dsp:nvSpPr>
        <dsp:cNvPr id="0" name=""/>
        <dsp:cNvSpPr/>
      </dsp:nvSpPr>
      <dsp:spPr>
        <a:xfrm>
          <a:off x="6330692" y="890760"/>
          <a:ext cx="755956" cy="755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bg1"/>
            </a:solidFill>
          </a:endParaRPr>
        </a:p>
      </dsp:txBody>
      <dsp:txXfrm>
        <a:off x="6500782" y="890760"/>
        <a:ext cx="415776" cy="568857"/>
      </dsp:txXfrm>
    </dsp:sp>
    <dsp:sp modelId="{DCD6F4A2-CAEF-4199-BBC1-B62CC889333E}">
      <dsp:nvSpPr>
        <dsp:cNvPr id="0" name=""/>
        <dsp:cNvSpPr/>
      </dsp:nvSpPr>
      <dsp:spPr>
        <a:xfrm>
          <a:off x="6924199" y="2265227"/>
          <a:ext cx="755956" cy="755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bg1"/>
            </a:solidFill>
          </a:endParaRPr>
        </a:p>
      </dsp:txBody>
      <dsp:txXfrm>
        <a:off x="7094289" y="2265227"/>
        <a:ext cx="415776" cy="568857"/>
      </dsp:txXfrm>
    </dsp:sp>
    <dsp:sp modelId="{90B1611F-AB51-4BCF-BF16-F7551FD1846C}">
      <dsp:nvSpPr>
        <dsp:cNvPr id="0" name=""/>
        <dsp:cNvSpPr/>
      </dsp:nvSpPr>
      <dsp:spPr>
        <a:xfrm>
          <a:off x="7508848" y="3639694"/>
          <a:ext cx="755956" cy="755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bg1"/>
            </a:solidFill>
          </a:endParaRPr>
        </a:p>
      </dsp:txBody>
      <dsp:txXfrm>
        <a:off x="7678938" y="3639694"/>
        <a:ext cx="415776" cy="568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3A48B-B474-483B-8B8F-01648B5B6B2A}">
      <dsp:nvSpPr>
        <dsp:cNvPr id="0" name=""/>
        <dsp:cNvSpPr/>
      </dsp:nvSpPr>
      <dsp:spPr>
        <a:xfrm>
          <a:off x="648299" y="0"/>
          <a:ext cx="7347398" cy="50720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15C2F-64F9-45FD-8EB3-E445B5CF5D1F}">
      <dsp:nvSpPr>
        <dsp:cNvPr id="0" name=""/>
        <dsp:cNvSpPr/>
      </dsp:nvSpPr>
      <dsp:spPr>
        <a:xfrm>
          <a:off x="9285" y="1521629"/>
          <a:ext cx="2782286" cy="202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Определяют базовые площадки для проведения квалификационных испытаний (учебно-производственные мастерские ПОО, либо производственные площадки  предприятий – социальных партнеров).</a:t>
          </a:r>
          <a:endParaRPr lang="ru-RU" sz="1400" kern="1200" dirty="0"/>
        </a:p>
      </dsp:txBody>
      <dsp:txXfrm>
        <a:off x="108325" y="1620669"/>
        <a:ext cx="2584206" cy="1830759"/>
      </dsp:txXfrm>
    </dsp:sp>
    <dsp:sp modelId="{897E02FD-ECF6-4EA6-85FF-73A090E60B08}">
      <dsp:nvSpPr>
        <dsp:cNvPr id="0" name=""/>
        <dsp:cNvSpPr/>
      </dsp:nvSpPr>
      <dsp:spPr>
        <a:xfrm>
          <a:off x="2930855" y="1521629"/>
          <a:ext cx="2782286" cy="202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Создают рабочую группу, которая координирует деятельность по подготовке к ГИА.</a:t>
          </a:r>
          <a:endParaRPr lang="ru-RU" sz="1400" kern="1200" dirty="0"/>
        </a:p>
      </dsp:txBody>
      <dsp:txXfrm>
        <a:off x="3029895" y="1620669"/>
        <a:ext cx="2584206" cy="1830759"/>
      </dsp:txXfrm>
    </dsp:sp>
    <dsp:sp modelId="{B317C85B-57E0-4071-AF80-54FA27A20999}">
      <dsp:nvSpPr>
        <dsp:cNvPr id="0" name=""/>
        <dsp:cNvSpPr/>
      </dsp:nvSpPr>
      <dsp:spPr>
        <a:xfrm>
          <a:off x="5852425" y="1521629"/>
          <a:ext cx="2782286" cy="2028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Формирует апелляционную комиссию из экспертов по компетенциям для решения спорных вопросов.</a:t>
          </a:r>
          <a:endParaRPr lang="ru-RU" sz="1400" kern="1200" dirty="0"/>
        </a:p>
      </dsp:txBody>
      <dsp:txXfrm>
        <a:off x="5951465" y="1620669"/>
        <a:ext cx="2584206" cy="1830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4C31-E115-4F54-B63F-747EE93A1E67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4C19-73F3-4EAA-A328-8A70274F6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0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08EF-B161-4135-B6EE-61D7DF1101D7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41F9-D575-4C1F-899E-85F9121A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8272466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демонстрационного экзамена в систему качества подготовки выпускников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3714744" y="500042"/>
            <a:ext cx="1643074" cy="1516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38"/>
          <a:stretch>
            <a:fillRect/>
          </a:stretch>
        </p:blipFill>
        <p:spPr bwMode="auto">
          <a:xfrm>
            <a:off x="285720" y="1571612"/>
            <a:ext cx="872193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Сравнение форм проведения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r="11" b="14"/>
          <a:stretch>
            <a:fillRect/>
          </a:stretch>
        </p:blipFill>
        <p:spPr bwMode="auto">
          <a:xfrm>
            <a:off x="-71502" y="1500174"/>
            <a:ext cx="9215502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Проведение ГИА по программам ФГОС СПО в новом формате (из опыта работы Москвы)</a:t>
            </a:r>
            <a:endParaRPr lang="ru-RU" sz="4400" dirty="0"/>
          </a:p>
        </p:txBody>
      </p:sp>
      <p:pic>
        <p:nvPicPr>
          <p:cNvPr id="7172" name="Picture 4" descr="http://eetk.ru/wp-content/gallery/25-05-15/IMG_8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404278" cy="2271682"/>
          </a:xfrm>
          <a:prstGeom prst="rect">
            <a:avLst/>
          </a:prstGeom>
          <a:noFill/>
        </p:spPr>
      </p:pic>
      <p:pic>
        <p:nvPicPr>
          <p:cNvPr id="7174" name="Picture 6" descr="http://profes-nn.ru/ws/img/13042015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3"/>
            <a:ext cx="3357546" cy="223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Нормативная база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Основные положения организации и проведения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ГИА в соответствии  с требованиями ФГОС и методикой 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Bookman Old Style" pitchFamily="18" charset="0"/>
              </a:rPr>
              <a:t>WorldSkills</a:t>
            </a:r>
            <a:r>
              <a:rPr lang="en-US" sz="4000" b="1" dirty="0" smtClean="0">
                <a:solidFill>
                  <a:srgbClr val="FF0000"/>
                </a:solidFill>
                <a:latin typeface="Bookman Old Style" pitchFamily="18" charset="0"/>
              </a:rPr>
              <a:t> Russia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Изменения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07209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Определение участников на основании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заявлений студентов.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Дополнительно к выпускной квалификационной работе введение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демонстрационного экзамена (ДЭ)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по методике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WorldSkills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Russia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( внесение  изменений в Положение о ГИА).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Включение в состав ГЭК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сертифицированных  экспертов.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Роль образовательной организации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Формы проведения ГИА в новом формате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ГИА по методике </a:t>
            </a:r>
            <a:r>
              <a:rPr lang="en-US" b="1" dirty="0" err="1" smtClean="0">
                <a:solidFill>
                  <a:srgbClr val="FF0000"/>
                </a:solidFill>
                <a:latin typeface="Bookman Old Style" pitchFamily="18" charset="0"/>
              </a:rPr>
              <a:t>WorldSkills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143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задания для ДЭ  должны быть согласованы национальным экспертом;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задания можно согласовать при соблюдении определенных условий – полное соответствие техническому описанию компетенции, т.е. охватывают все составные части компетенции по всем модулям  технического описания;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данная форма  продолжительна по времени и может превысить сроки проведения ГИА;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финансово затратная (оплата работы экспертов);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даст возможность внести результаты в систему </a:t>
            </a:r>
            <a:r>
              <a:rPr lang="en-US" dirty="0" smtClean="0">
                <a:latin typeface="Bookman Old Style" pitchFamily="18" charset="0"/>
              </a:rPr>
              <a:t>CIS</a:t>
            </a:r>
            <a:r>
              <a:rPr lang="ru-RU" dirty="0" smtClean="0">
                <a:latin typeface="Bookman Old Style" pitchFamily="18" charset="0"/>
              </a:rPr>
              <a:t> и выдать сертификаты</a:t>
            </a:r>
            <a:endParaRPr lang="ru-RU" dirty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ГИА с применением методик </a:t>
            </a:r>
            <a:r>
              <a:rPr lang="en-US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WorldSkills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8291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исключается строгое соответствие заданий требованиям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WorldSkills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;</a:t>
            </a:r>
          </a:p>
          <a:p>
            <a:r>
              <a:rPr lang="ru-RU" dirty="0" smtClean="0">
                <a:latin typeface="Bookman Old Style" pitchFamily="18" charset="0"/>
              </a:rPr>
              <a:t>можно подготовить задания по одному модулю, либо по всем модулям, но не по всем составным частям компетенции;</a:t>
            </a:r>
          </a:p>
          <a:p>
            <a:r>
              <a:rPr lang="ru-RU" dirty="0" smtClean="0">
                <a:latin typeface="Bookman Old Style" pitchFamily="18" charset="0"/>
              </a:rPr>
              <a:t>если  задания составлены не по всем составным частям компетенции, то их вес будут ниже, следовательно, и выполнение не позволит выпускникам  набрать необходимое количество баллов.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ПОО сами определяют принципиальную позицию в выборе формы проведения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  <a:latin typeface="Bookman Old Style" pitchFamily="18" charset="0"/>
              </a:rPr>
              <a:t>Реализация программ в соответствии с ФГОС по ТОП -50</a:t>
            </a:r>
            <a:endParaRPr lang="ru-RU" sz="32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Руководители ПОО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148"/>
          <a:stretch>
            <a:fillRect/>
          </a:stretch>
        </p:blipFill>
        <p:spPr bwMode="auto">
          <a:xfrm>
            <a:off x="142844" y="2285992"/>
            <a:ext cx="8815963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Демонстрационный экзамен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– оценка результатов обучения методом наблюдения за выполнением трудовых действий на рабочем месте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sakhalife.ru/wp-content/uploads/2015/09/index-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2999301"/>
            <a:ext cx="5357850" cy="358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Особенности демонстрационного экзамена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101"/>
          <a:stretch>
            <a:fillRect/>
          </a:stretch>
        </p:blipFill>
        <p:spPr bwMode="auto">
          <a:xfrm>
            <a:off x="-109698" y="1714488"/>
            <a:ext cx="92334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Этапы демонстрационного экзамена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714488"/>
            <a:ext cx="8731310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Документы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71612"/>
            <a:ext cx="8966783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Эксперты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WSR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86"/>
          <a:stretch>
            <a:fillRect/>
          </a:stretch>
        </p:blipFill>
        <p:spPr bwMode="auto">
          <a:xfrm>
            <a:off x="142844" y="2071678"/>
            <a:ext cx="885831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Технология разработки заданий для ДЭ ГИА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Критерии оценки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b="13"/>
          <a:stretch>
            <a:fillRect/>
          </a:stretch>
        </p:blipFill>
        <p:spPr bwMode="auto">
          <a:xfrm>
            <a:off x="357158" y="1643050"/>
            <a:ext cx="861652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4282" y="1428736"/>
          <a:ext cx="542928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https://mcko.ru/uploads/biznes-tehnologii-3c5baa8b6de0a1cd.jpg"/>
          <p:cNvPicPr>
            <a:picLocks noGrp="1"/>
          </p:cNvPicPr>
          <p:nvPr>
            <p:ph sz="half" idx="2"/>
          </p:nvPr>
        </p:nvPicPr>
        <p:blipFill>
          <a:blip r:embed="rId7"/>
          <a:srcRect b="18"/>
          <a:stretch>
            <a:fillRect/>
          </a:stretch>
        </p:blipFill>
        <p:spPr bwMode="auto">
          <a:xfrm>
            <a:off x="5500694" y="2214554"/>
            <a:ext cx="3400420" cy="366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8"/>
          <a:stretch>
            <a:fillRect/>
          </a:stretch>
        </p:blipFill>
        <p:spPr bwMode="auto">
          <a:xfrm>
            <a:off x="357158" y="1071546"/>
            <a:ext cx="829739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8"/>
          <a:stretch>
            <a:fillRect/>
          </a:stretch>
        </p:blipFill>
        <p:spPr bwMode="auto">
          <a:xfrm>
            <a:off x="285720" y="857232"/>
            <a:ext cx="85198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1"/>
          <a:stretch>
            <a:fillRect/>
          </a:stretch>
        </p:blipFill>
        <p:spPr bwMode="auto">
          <a:xfrm>
            <a:off x="785786" y="142852"/>
            <a:ext cx="7429552" cy="6468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Оценка результатов обучения с использованием демонстрационного экзамена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Демонстрационный </a:t>
            </a:r>
            <a:r>
              <a:rPr lang="ru-RU" sz="1800" b="1" dirty="0">
                <a:solidFill>
                  <a:srgbClr val="FF0000"/>
                </a:solidFill>
                <a:latin typeface="Bookman Old Style" pitchFamily="18" charset="0"/>
              </a:rPr>
              <a:t>экзамен </a:t>
            </a:r>
            <a: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  <a:t>- это процедура, позволяющая обучающемуся в условиях, приближенных к производственным продемонстрировать освоенные профессиональные компетенции.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Bookman Old Style" pitchFamily="18" charset="0"/>
              </a:rPr>
              <a:t>Проведение </a:t>
            </a:r>
            <a: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  <a:t>демонстрационного экзамена </a:t>
            </a:r>
            <a:r>
              <a:rPr lang="ru-RU" sz="1800" b="1" dirty="0">
                <a:solidFill>
                  <a:srgbClr val="FF0000"/>
                </a:solidFill>
                <a:latin typeface="Bookman Old Style" pitchFamily="18" charset="0"/>
              </a:rPr>
              <a:t>планируется по результатам каждого модуля входящего в программу СПО.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itchFamily="18" charset="0"/>
              </a:rPr>
              <a:t>Сложностью проведения демонстрационного экзамена является </a:t>
            </a:r>
            <a:endParaRPr lang="ru-RU" sz="1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18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3143248"/>
          <a:ext cx="8501122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17"/>
          <a:stretch>
            <a:fillRect/>
          </a:stretch>
        </p:blipFill>
        <p:spPr bwMode="auto">
          <a:xfrm>
            <a:off x="214282" y="1857364"/>
            <a:ext cx="876248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Традиционные формы  ГИА по программам СПО 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3071810"/>
            <a:ext cx="1857388" cy="1000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ГИА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1857364"/>
            <a:ext cx="22860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 выпускной квалификационной работы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4429132"/>
            <a:ext cx="228601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государственный экзамен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6" idx="1"/>
          </p:cNvCxnSpPr>
          <p:nvPr/>
        </p:nvCxnSpPr>
        <p:spPr>
          <a:xfrm rot="5400000" flipH="1" flipV="1">
            <a:off x="2178827" y="2964653"/>
            <a:ext cx="1000132" cy="2143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3"/>
          </p:cNvCxnSpPr>
          <p:nvPr/>
        </p:nvCxnSpPr>
        <p:spPr>
          <a:xfrm>
            <a:off x="2571736" y="3571876"/>
            <a:ext cx="35719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</p:cNvCxnSpPr>
          <p:nvPr/>
        </p:nvCxnSpPr>
        <p:spPr>
          <a:xfrm>
            <a:off x="2571736" y="3571876"/>
            <a:ext cx="428628" cy="928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929322" y="1285860"/>
            <a:ext cx="292895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для  ППКРС</a:t>
            </a:r>
          </a:p>
          <a:p>
            <a:pPr algn="ctr"/>
            <a:r>
              <a:rPr lang="ru-RU" dirty="0" smtClean="0"/>
              <a:t>выпускная  практическая квалификационная работа и письменная экзаменационная работа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29322" y="3286124"/>
            <a:ext cx="300039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для ППССЗ</a:t>
            </a:r>
          </a:p>
          <a:p>
            <a:pPr algn="ctr"/>
            <a:r>
              <a:rPr lang="ru-RU" dirty="0" smtClean="0"/>
              <a:t>дипломная работа (дипломный проект)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5143512"/>
            <a:ext cx="285752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демонстрационный экзамен ???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072066" y="1857364"/>
            <a:ext cx="857256" cy="714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3"/>
          </p:cNvCxnSpPr>
          <p:nvPr/>
        </p:nvCxnSpPr>
        <p:spPr>
          <a:xfrm>
            <a:off x="5072066" y="2571744"/>
            <a:ext cx="857256" cy="9286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7" idx="1"/>
          </p:cNvCxnSpPr>
          <p:nvPr/>
        </p:nvCxnSpPr>
        <p:spPr>
          <a:xfrm>
            <a:off x="5143504" y="5214950"/>
            <a:ext cx="857256" cy="535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Основной  принцип демонстрационного экзамена  - «здесь и сейчас»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http://yalagrokoll.ru/wp-content/uploads/2016/01/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447552" cy="2299720"/>
          </a:xfrm>
          <a:prstGeom prst="rect">
            <a:avLst/>
          </a:prstGeom>
          <a:noFill/>
        </p:spPr>
      </p:pic>
      <p:pic>
        <p:nvPicPr>
          <p:cNvPr id="8196" name="Picture 4" descr="http://namk.ru/wp-content/uploads/2015/05/bolee_500_molodyh_rabochih_primut_uchastie_v_chempionate_WorldSkills_v_kaza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3657576" cy="2349895"/>
          </a:xfrm>
          <a:prstGeom prst="rect">
            <a:avLst/>
          </a:prstGeom>
          <a:noFill/>
        </p:spPr>
      </p:pic>
      <p:pic>
        <p:nvPicPr>
          <p:cNvPr id="8198" name="Picture 6" descr="http://www.ktek23.info/upload/medialibrary/9ca/9ca0dcbfb9a2b5bc344475cbfb8179c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86446" y="4143380"/>
            <a:ext cx="3071834" cy="250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698</Words>
  <Application>Microsoft Office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Внедрение демонстрационного экзамена в систему качества подготовки выпускников</vt:lpstr>
      <vt:lpstr>Реализация программ в соответствии с ФГОС по ТОП -50</vt:lpstr>
      <vt:lpstr>Презентация PowerPoint</vt:lpstr>
      <vt:lpstr>Презентация PowerPoint</vt:lpstr>
      <vt:lpstr>Презентация PowerPoint</vt:lpstr>
      <vt:lpstr>Оценка результатов обучения с использованием демонстрационного экзамена </vt:lpstr>
      <vt:lpstr>Презентация PowerPoint</vt:lpstr>
      <vt:lpstr>Традиционные формы  ГИА по программам СПО </vt:lpstr>
      <vt:lpstr>Основной  принцип демонстрационного экзамена  - «здесь и сейчас»</vt:lpstr>
      <vt:lpstr>Презентация PowerPoint</vt:lpstr>
      <vt:lpstr>Сравнение форм проведения</vt:lpstr>
      <vt:lpstr>Презентация PowerPoint</vt:lpstr>
      <vt:lpstr>Нормативная база </vt:lpstr>
      <vt:lpstr>Презентация PowerPoint</vt:lpstr>
      <vt:lpstr>Изменения </vt:lpstr>
      <vt:lpstr>Роль образовательной организации </vt:lpstr>
      <vt:lpstr>Формы проведения ГИА в новом формате </vt:lpstr>
      <vt:lpstr>ГИА по методике WorldSkills</vt:lpstr>
      <vt:lpstr>ГИА с применением методик WorldSkills</vt:lpstr>
      <vt:lpstr>Руководители ПОО</vt:lpstr>
      <vt:lpstr>Презентация PowerPoint</vt:lpstr>
      <vt:lpstr>Особенности демонстрационного экзамена </vt:lpstr>
      <vt:lpstr>Этапы демонстрационного экзамена </vt:lpstr>
      <vt:lpstr>Документы </vt:lpstr>
      <vt:lpstr>Эксперты WSR</vt:lpstr>
      <vt:lpstr>Технология разработки заданий для ДЭ ГИА</vt:lpstr>
      <vt:lpstr>Критерии оценки </vt:lpstr>
      <vt:lpstr>Результат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Дидович</dc:creator>
  <cp:lastModifiedBy>Тимур</cp:lastModifiedBy>
  <cp:revision>29</cp:revision>
  <dcterms:created xsi:type="dcterms:W3CDTF">2016-10-19T10:00:42Z</dcterms:created>
  <dcterms:modified xsi:type="dcterms:W3CDTF">2018-01-02T12:16:44Z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2494272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