
<file path=[Content_Types].xml><?xml version="1.0" encoding="utf-8"?>
<Types xmlns="http://schemas.openxmlformats.org/package/2006/content-types">
  <Default Extension="rels" ContentType="application/vnd.openxmlformats-package.relationships+xml"/>
  <Default Extension="jpeg" ContentType="image/jpeg"/>
  <Default Extension="xlsx" ContentType="application/vnd.openxmlformats-officedocument.spreadsheetml.sheet"/>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 id="2147483684" r:id="rId3"/>
    <p:sldMasterId id="2147483696" r:id="rId4"/>
    <p:sldMasterId id="2147483732" r:id="rId5"/>
    <p:sldMasterId id="2147483744" r:id="rId6"/>
    <p:sldMasterId id="2147483756" r:id="rId7"/>
    <p:sldMasterId id="2147483780" r:id="rId8"/>
    <p:sldMasterId id="2147483792" r:id="rId9"/>
    <p:sldMasterId id="2147483804" r:id="rId10"/>
    <p:sldMasterId id="2147483816" r:id="rId11"/>
    <p:sldMasterId id="2147483828" r:id="rId12"/>
    <p:sldMasterId id="2147483840" r:id="rId13"/>
    <p:sldMasterId id="2147483852" r:id="rId14"/>
    <p:sldMasterId id="2147483864" r:id="rId15"/>
    <p:sldMasterId id="2147483876" r:id="rId16"/>
    <p:sldMasterId id="2147483888" r:id="rId17"/>
    <p:sldMasterId id="2147483900" r:id="rId18"/>
    <p:sldMasterId id="2147483912" r:id="rId19"/>
    <p:sldMasterId id="2147483924" r:id="rId20"/>
    <p:sldMasterId id="2147483936" r:id="rId21"/>
    <p:sldMasterId id="2147483948" r:id="rId22"/>
    <p:sldMasterId id="2147483972" r:id="rId23"/>
    <p:sldMasterId id="2147483984" r:id="rId24"/>
    <p:sldMasterId id="2147483996" r:id="rId25"/>
    <p:sldMasterId id="2147484008" r:id="rId26"/>
    <p:sldMasterId id="2147484020" r:id="rId27"/>
    <p:sldMasterId id="2147484032" r:id="rId28"/>
    <p:sldMasterId id="2147484044" r:id="rId29"/>
    <p:sldMasterId id="2147484056" r:id="rId30"/>
    <p:sldMasterId id="2147484080" r:id="rId31"/>
    <p:sldMasterId id="2147484104" r:id="rId32"/>
    <p:sldMasterId id="2147484116" r:id="rId33"/>
    <p:sldMasterId id="2147484128" r:id="rId34"/>
    <p:sldMasterId id="2147484140" r:id="rId35"/>
    <p:sldMasterId id="2147484152" r:id="rId36"/>
    <p:sldMasterId id="2147484164" r:id="rId37"/>
    <p:sldMasterId id="2147484176" r:id="rId38"/>
    <p:sldMasterId id="2147484188" r:id="rId39"/>
    <p:sldMasterId id="2147484200" r:id="rId40"/>
    <p:sldMasterId id="2147484212" r:id="rId41"/>
    <p:sldMasterId id="2147484224" r:id="rId42"/>
    <p:sldMasterId id="2147484236" r:id="rId43"/>
    <p:sldMasterId id="2147484248" r:id="rId44"/>
    <p:sldMasterId id="2147484260" r:id="rId45"/>
    <p:sldMasterId id="2147484272" r:id="rId46"/>
    <p:sldMasterId id="2147484284" r:id="rId47"/>
    <p:sldMasterId id="2147484296" r:id="rId48"/>
    <p:sldMasterId id="2147484308" r:id="rId49"/>
    <p:sldMasterId id="2147484320" r:id="rId50"/>
    <p:sldMasterId id="2147484332" r:id="rId51"/>
    <p:sldMasterId id="2147484344" r:id="rId52"/>
    <p:sldMasterId id="2147484356" r:id="rId53"/>
    <p:sldMasterId id="2147484368" r:id="rId54"/>
    <p:sldMasterId id="2147484380" r:id="rId55"/>
    <p:sldMasterId id="2147484392" r:id="rId56"/>
    <p:sldMasterId id="2147484404" r:id="rId57"/>
    <p:sldMasterId id="2147484416" r:id="rId58"/>
    <p:sldMasterId id="2147484428" r:id="rId59"/>
    <p:sldMasterId id="2147484440" r:id="rId60"/>
    <p:sldMasterId id="2147484452" r:id="rId61"/>
    <p:sldMasterId id="2147484464" r:id="rId62"/>
    <p:sldMasterId id="2147484476" r:id="rId63"/>
  </p:sldMasterIdLst>
  <p:notesMasterIdLst>
    <p:notesMasterId r:id="rId64"/>
  </p:notesMasterIdLst>
  <p:sldIdLst>
    <p:sldId id="373" r:id="rId65"/>
    <p:sldId id="257" r:id="rId66"/>
    <p:sldId id="259" r:id="rId67"/>
    <p:sldId id="260" r:id="rId68"/>
    <p:sldId id="261" r:id="rId69"/>
    <p:sldId id="382" r:id="rId70"/>
    <p:sldId id="262" r:id="rId71"/>
    <p:sldId id="377" r:id="rId72"/>
    <p:sldId id="264" r:id="rId73"/>
    <p:sldId id="265" r:id="rId74"/>
    <p:sldId id="266" r:id="rId75"/>
    <p:sldId id="268" r:id="rId76"/>
    <p:sldId id="269" r:id="rId77"/>
    <p:sldId id="270" r:id="rId78"/>
    <p:sldId id="271" r:id="rId79"/>
    <p:sldId id="272" r:id="rId80"/>
    <p:sldId id="273" r:id="rId81"/>
    <p:sldId id="274" r:id="rId82"/>
    <p:sldId id="275" r:id="rId83"/>
    <p:sldId id="276" r:id="rId84"/>
    <p:sldId id="277" r:id="rId85"/>
    <p:sldId id="278" r:id="rId86"/>
    <p:sldId id="279" r:id="rId87"/>
    <p:sldId id="280" r:id="rId88"/>
    <p:sldId id="281" r:id="rId89"/>
    <p:sldId id="282" r:id="rId90"/>
    <p:sldId id="284" r:id="rId91"/>
    <p:sldId id="285" r:id="rId92"/>
    <p:sldId id="286" r:id="rId93"/>
    <p:sldId id="287" r:id="rId94"/>
    <p:sldId id="288" r:id="rId95"/>
    <p:sldId id="289" r:id="rId96"/>
    <p:sldId id="290" r:id="rId97"/>
    <p:sldId id="291" r:id="rId98"/>
    <p:sldId id="293" r:id="rId99"/>
    <p:sldId id="295" r:id="rId100"/>
    <p:sldId id="296" r:id="rId101"/>
    <p:sldId id="297" r:id="rId102"/>
    <p:sldId id="298" r:id="rId103"/>
    <p:sldId id="299" r:id="rId104"/>
    <p:sldId id="300" r:id="rId105"/>
    <p:sldId id="301" r:id="rId106"/>
    <p:sldId id="302" r:id="rId107"/>
    <p:sldId id="303" r:id="rId108"/>
    <p:sldId id="304" r:id="rId109"/>
    <p:sldId id="305" r:id="rId110"/>
    <p:sldId id="306" r:id="rId111"/>
    <p:sldId id="307" r:id="rId112"/>
    <p:sldId id="308" r:id="rId113"/>
    <p:sldId id="309" r:id="rId114"/>
    <p:sldId id="310" r:id="rId115"/>
    <p:sldId id="319" r:id="rId116"/>
    <p:sldId id="311" r:id="rId117"/>
    <p:sldId id="313" r:id="rId118"/>
    <p:sldId id="318" r:id="rId119"/>
    <p:sldId id="314" r:id="rId120"/>
    <p:sldId id="315" r:id="rId121"/>
    <p:sldId id="316" r:id="rId122"/>
    <p:sldId id="312" r:id="rId123"/>
    <p:sldId id="317" r:id="rId124"/>
    <p:sldId id="320" r:id="rId125"/>
    <p:sldId id="321" r:id="rId126"/>
    <p:sldId id="322" r:id="rId127"/>
    <p:sldId id="323" r:id="rId128"/>
    <p:sldId id="324" r:id="rId129"/>
    <p:sldId id="325" r:id="rId130"/>
    <p:sldId id="326" r:id="rId131"/>
    <p:sldId id="327" r:id="rId132"/>
    <p:sldId id="328" r:id="rId133"/>
    <p:sldId id="330" r:id="rId134"/>
    <p:sldId id="329" r:id="rId135"/>
    <p:sldId id="331" r:id="rId136"/>
    <p:sldId id="332" r:id="rId137"/>
    <p:sldId id="333" r:id="rId138"/>
    <p:sldId id="334" r:id="rId139"/>
    <p:sldId id="335" r:id="rId140"/>
    <p:sldId id="336" r:id="rId141"/>
    <p:sldId id="337" r:id="rId142"/>
    <p:sldId id="338" r:id="rId143"/>
    <p:sldId id="379" r:id="rId144"/>
    <p:sldId id="340" r:id="rId145"/>
    <p:sldId id="341" r:id="rId146"/>
    <p:sldId id="342" r:id="rId147"/>
    <p:sldId id="343" r:id="rId148"/>
    <p:sldId id="344" r:id="rId149"/>
    <p:sldId id="345" r:id="rId150"/>
    <p:sldId id="346" r:id="rId151"/>
    <p:sldId id="347" r:id="rId152"/>
    <p:sldId id="348" r:id="rId153"/>
    <p:sldId id="349" r:id="rId154"/>
    <p:sldId id="362" r:id="rId155"/>
    <p:sldId id="363" r:id="rId156"/>
    <p:sldId id="364" r:id="rId157"/>
    <p:sldId id="365" r:id="rId158"/>
    <p:sldId id="366" r:id="rId159"/>
    <p:sldId id="367" r:id="rId160"/>
    <p:sldId id="368" r:id="rId161"/>
    <p:sldId id="381" r:id="rId162"/>
    <p:sldId id="369" r:id="rId163"/>
    <p:sldId id="375" r:id="rId164"/>
    <p:sldId id="371" r:id="rId165"/>
    <p:sldId id="350" r:id="rId166"/>
    <p:sldId id="351" r:id="rId167"/>
  </p:sldIdLst>
  <p:sldSz cx="12192000" cy="6858000"/>
  <p:notesSz cx="6797675" cy="9928225"/>
  <p:custDataLst>
    <p:tags r:id="rId16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51" autoAdjust="0"/>
    <p:restoredTop sz="94660"/>
  </p:normalViewPr>
  <p:slideViewPr>
    <p:cSldViewPr snapToGrid="0">
      <p:cViewPr varScale="1">
        <p:scale>
          <a:sx n="90" d="100"/>
          <a:sy n="90" d="100"/>
        </p:scale>
        <p:origin x="792" y="184"/>
      </p:cViewPr>
      <p:guideLst>
        <p:guide orient="horz" pos="2160"/>
        <p:guide pos="3840"/>
      </p:guideLst>
    </p:cSldViewPr>
  </p:slideViewPr>
  <p:notesTextViewPr>
    <p:cViewPr>
      <p:scale>
        <a:sx n="1" d="1"/>
        <a:sy n="1" d="1"/>
      </p:scale>
      <p:origin x="0" y="0"/>
    </p:cViewPr>
  </p:notesTextViewPr>
  <p:notesViewPr>
    <p:cSldViewPr>
      <p:cViewPr>
        <p:scale>
          <a:sx n="0" d="100"/>
          <a:sy n="0"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00" Type="http://schemas.openxmlformats.org/officeDocument/2006/relationships/slide" Target="slides/slide36.xml" /><Relationship Id="rId101" Type="http://schemas.openxmlformats.org/officeDocument/2006/relationships/slide" Target="slides/slide37.xml" /><Relationship Id="rId102" Type="http://schemas.openxmlformats.org/officeDocument/2006/relationships/slide" Target="slides/slide38.xml" /><Relationship Id="rId103" Type="http://schemas.openxmlformats.org/officeDocument/2006/relationships/slide" Target="slides/slide39.xml" /><Relationship Id="rId104" Type="http://schemas.openxmlformats.org/officeDocument/2006/relationships/slide" Target="slides/slide40.xml" /><Relationship Id="rId105" Type="http://schemas.openxmlformats.org/officeDocument/2006/relationships/slide" Target="slides/slide41.xml" /><Relationship Id="rId106" Type="http://schemas.openxmlformats.org/officeDocument/2006/relationships/slide" Target="slides/slide42.xml" /><Relationship Id="rId107" Type="http://schemas.openxmlformats.org/officeDocument/2006/relationships/slide" Target="slides/slide43.xml" /><Relationship Id="rId108" Type="http://schemas.openxmlformats.org/officeDocument/2006/relationships/slide" Target="slides/slide44.xml" /><Relationship Id="rId109" Type="http://schemas.openxmlformats.org/officeDocument/2006/relationships/slide" Target="slides/slide45.xml" /><Relationship Id="rId11" Type="http://schemas.openxmlformats.org/officeDocument/2006/relationships/slideMaster" Target="slideMasters/slideMaster11.xml" /><Relationship Id="rId110" Type="http://schemas.openxmlformats.org/officeDocument/2006/relationships/slide" Target="slides/slide46.xml" /><Relationship Id="rId111" Type="http://schemas.openxmlformats.org/officeDocument/2006/relationships/slide" Target="slides/slide47.xml" /><Relationship Id="rId112" Type="http://schemas.openxmlformats.org/officeDocument/2006/relationships/slide" Target="slides/slide48.xml" /><Relationship Id="rId113" Type="http://schemas.openxmlformats.org/officeDocument/2006/relationships/slide" Target="slides/slide49.xml" /><Relationship Id="rId114" Type="http://schemas.openxmlformats.org/officeDocument/2006/relationships/slide" Target="slides/slide50.xml" /><Relationship Id="rId115" Type="http://schemas.openxmlformats.org/officeDocument/2006/relationships/slide" Target="slides/slide51.xml" /><Relationship Id="rId116" Type="http://schemas.openxmlformats.org/officeDocument/2006/relationships/slide" Target="slides/slide52.xml" /><Relationship Id="rId117" Type="http://schemas.openxmlformats.org/officeDocument/2006/relationships/slide" Target="slides/slide53.xml" /><Relationship Id="rId118" Type="http://schemas.openxmlformats.org/officeDocument/2006/relationships/slide" Target="slides/slide54.xml" /><Relationship Id="rId119" Type="http://schemas.openxmlformats.org/officeDocument/2006/relationships/slide" Target="slides/slide55.xml" /><Relationship Id="rId12" Type="http://schemas.openxmlformats.org/officeDocument/2006/relationships/slideMaster" Target="slideMasters/slideMaster12.xml" /><Relationship Id="rId120" Type="http://schemas.openxmlformats.org/officeDocument/2006/relationships/slide" Target="slides/slide56.xml" /><Relationship Id="rId121" Type="http://schemas.openxmlformats.org/officeDocument/2006/relationships/slide" Target="slides/slide57.xml" /><Relationship Id="rId122" Type="http://schemas.openxmlformats.org/officeDocument/2006/relationships/slide" Target="slides/slide58.xml" /><Relationship Id="rId123" Type="http://schemas.openxmlformats.org/officeDocument/2006/relationships/slide" Target="slides/slide59.xml" /><Relationship Id="rId124" Type="http://schemas.openxmlformats.org/officeDocument/2006/relationships/slide" Target="slides/slide60.xml" /><Relationship Id="rId125" Type="http://schemas.openxmlformats.org/officeDocument/2006/relationships/slide" Target="slides/slide61.xml" /><Relationship Id="rId126" Type="http://schemas.openxmlformats.org/officeDocument/2006/relationships/slide" Target="slides/slide62.xml" /><Relationship Id="rId127" Type="http://schemas.openxmlformats.org/officeDocument/2006/relationships/slide" Target="slides/slide63.xml" /><Relationship Id="rId128" Type="http://schemas.openxmlformats.org/officeDocument/2006/relationships/slide" Target="slides/slide64.xml" /><Relationship Id="rId129" Type="http://schemas.openxmlformats.org/officeDocument/2006/relationships/slide" Target="slides/slide65.xml" /><Relationship Id="rId13" Type="http://schemas.openxmlformats.org/officeDocument/2006/relationships/slideMaster" Target="slideMasters/slideMaster13.xml" /><Relationship Id="rId130" Type="http://schemas.openxmlformats.org/officeDocument/2006/relationships/slide" Target="slides/slide66.xml" /><Relationship Id="rId131" Type="http://schemas.openxmlformats.org/officeDocument/2006/relationships/slide" Target="slides/slide67.xml" /><Relationship Id="rId132" Type="http://schemas.openxmlformats.org/officeDocument/2006/relationships/slide" Target="slides/slide68.xml" /><Relationship Id="rId133" Type="http://schemas.openxmlformats.org/officeDocument/2006/relationships/slide" Target="slides/slide69.xml" /><Relationship Id="rId134" Type="http://schemas.openxmlformats.org/officeDocument/2006/relationships/slide" Target="slides/slide70.xml" /><Relationship Id="rId135" Type="http://schemas.openxmlformats.org/officeDocument/2006/relationships/slide" Target="slides/slide71.xml" /><Relationship Id="rId136" Type="http://schemas.openxmlformats.org/officeDocument/2006/relationships/slide" Target="slides/slide72.xml" /><Relationship Id="rId137" Type="http://schemas.openxmlformats.org/officeDocument/2006/relationships/slide" Target="slides/slide73.xml" /><Relationship Id="rId138" Type="http://schemas.openxmlformats.org/officeDocument/2006/relationships/slide" Target="slides/slide74.xml" /><Relationship Id="rId139" Type="http://schemas.openxmlformats.org/officeDocument/2006/relationships/slide" Target="slides/slide75.xml" /><Relationship Id="rId14" Type="http://schemas.openxmlformats.org/officeDocument/2006/relationships/slideMaster" Target="slideMasters/slideMaster14.xml" /><Relationship Id="rId140" Type="http://schemas.openxmlformats.org/officeDocument/2006/relationships/slide" Target="slides/slide76.xml" /><Relationship Id="rId141" Type="http://schemas.openxmlformats.org/officeDocument/2006/relationships/slide" Target="slides/slide77.xml" /><Relationship Id="rId142" Type="http://schemas.openxmlformats.org/officeDocument/2006/relationships/slide" Target="slides/slide78.xml" /><Relationship Id="rId143" Type="http://schemas.openxmlformats.org/officeDocument/2006/relationships/slide" Target="slides/slide79.xml" /><Relationship Id="rId144" Type="http://schemas.openxmlformats.org/officeDocument/2006/relationships/slide" Target="slides/slide80.xml" /><Relationship Id="rId145" Type="http://schemas.openxmlformats.org/officeDocument/2006/relationships/slide" Target="slides/slide81.xml" /><Relationship Id="rId146" Type="http://schemas.openxmlformats.org/officeDocument/2006/relationships/slide" Target="slides/slide82.xml" /><Relationship Id="rId147" Type="http://schemas.openxmlformats.org/officeDocument/2006/relationships/slide" Target="slides/slide83.xml" /><Relationship Id="rId148" Type="http://schemas.openxmlformats.org/officeDocument/2006/relationships/slide" Target="slides/slide84.xml" /><Relationship Id="rId149" Type="http://schemas.openxmlformats.org/officeDocument/2006/relationships/slide" Target="slides/slide85.xml" /><Relationship Id="rId15" Type="http://schemas.openxmlformats.org/officeDocument/2006/relationships/slideMaster" Target="slideMasters/slideMaster15.xml" /><Relationship Id="rId150" Type="http://schemas.openxmlformats.org/officeDocument/2006/relationships/slide" Target="slides/slide86.xml" /><Relationship Id="rId151" Type="http://schemas.openxmlformats.org/officeDocument/2006/relationships/slide" Target="slides/slide87.xml" /><Relationship Id="rId152" Type="http://schemas.openxmlformats.org/officeDocument/2006/relationships/slide" Target="slides/slide88.xml" /><Relationship Id="rId153" Type="http://schemas.openxmlformats.org/officeDocument/2006/relationships/slide" Target="slides/slide89.xml" /><Relationship Id="rId154" Type="http://schemas.openxmlformats.org/officeDocument/2006/relationships/slide" Target="slides/slide90.xml" /><Relationship Id="rId155" Type="http://schemas.openxmlformats.org/officeDocument/2006/relationships/slide" Target="slides/slide91.xml" /><Relationship Id="rId156" Type="http://schemas.openxmlformats.org/officeDocument/2006/relationships/slide" Target="slides/slide92.xml" /><Relationship Id="rId157" Type="http://schemas.openxmlformats.org/officeDocument/2006/relationships/slide" Target="slides/slide93.xml" /><Relationship Id="rId158" Type="http://schemas.openxmlformats.org/officeDocument/2006/relationships/slide" Target="slides/slide94.xml" /><Relationship Id="rId159" Type="http://schemas.openxmlformats.org/officeDocument/2006/relationships/slide" Target="slides/slide95.xml" /><Relationship Id="rId16" Type="http://schemas.openxmlformats.org/officeDocument/2006/relationships/slideMaster" Target="slideMasters/slideMaster16.xml" /><Relationship Id="rId160" Type="http://schemas.openxmlformats.org/officeDocument/2006/relationships/slide" Target="slides/slide96.xml" /><Relationship Id="rId161" Type="http://schemas.openxmlformats.org/officeDocument/2006/relationships/slide" Target="slides/slide97.xml" /><Relationship Id="rId162" Type="http://schemas.openxmlformats.org/officeDocument/2006/relationships/slide" Target="slides/slide98.xml" /><Relationship Id="rId163" Type="http://schemas.openxmlformats.org/officeDocument/2006/relationships/slide" Target="slides/slide99.xml" /><Relationship Id="rId164" Type="http://schemas.openxmlformats.org/officeDocument/2006/relationships/slide" Target="slides/slide100.xml" /><Relationship Id="rId165" Type="http://schemas.openxmlformats.org/officeDocument/2006/relationships/slide" Target="slides/slide101.xml" /><Relationship Id="rId166" Type="http://schemas.openxmlformats.org/officeDocument/2006/relationships/slide" Target="slides/slide102.xml" /><Relationship Id="rId167" Type="http://schemas.openxmlformats.org/officeDocument/2006/relationships/slide" Target="slides/slide103.xml" /><Relationship Id="rId168" Type="http://schemas.openxmlformats.org/officeDocument/2006/relationships/tags" Target="tags/tag1.xml" /><Relationship Id="rId169" Type="http://schemas.openxmlformats.org/officeDocument/2006/relationships/presProps" Target="presProps.xml" /><Relationship Id="rId17" Type="http://schemas.openxmlformats.org/officeDocument/2006/relationships/slideMaster" Target="slideMasters/slideMaster17.xml" /><Relationship Id="rId170" Type="http://schemas.openxmlformats.org/officeDocument/2006/relationships/viewProps" Target="viewProps.xml" /><Relationship Id="rId171" Type="http://schemas.openxmlformats.org/officeDocument/2006/relationships/theme" Target="theme/theme1.xml" /><Relationship Id="rId172" Type="http://schemas.openxmlformats.org/officeDocument/2006/relationships/tableStyles" Target="tableStyles.xml" /><Relationship Id="rId18" Type="http://schemas.openxmlformats.org/officeDocument/2006/relationships/slideMaster" Target="slideMasters/slideMaster18.xml" /><Relationship Id="rId19" Type="http://schemas.openxmlformats.org/officeDocument/2006/relationships/slideMaster" Target="slideMasters/slideMaster19.xml" /><Relationship Id="rId2" Type="http://schemas.openxmlformats.org/officeDocument/2006/relationships/slideMaster" Target="slideMasters/slideMaster2.xml" /><Relationship Id="rId20" Type="http://schemas.openxmlformats.org/officeDocument/2006/relationships/slideMaster" Target="slideMasters/slideMaster20.xml" /><Relationship Id="rId21" Type="http://schemas.openxmlformats.org/officeDocument/2006/relationships/slideMaster" Target="slideMasters/slideMaster21.xml" /><Relationship Id="rId22" Type="http://schemas.openxmlformats.org/officeDocument/2006/relationships/slideMaster" Target="slideMasters/slideMaster22.xml" /><Relationship Id="rId23" Type="http://schemas.openxmlformats.org/officeDocument/2006/relationships/slideMaster" Target="slideMasters/slideMaster23.xml" /><Relationship Id="rId24" Type="http://schemas.openxmlformats.org/officeDocument/2006/relationships/slideMaster" Target="slideMasters/slideMaster24.xml" /><Relationship Id="rId25" Type="http://schemas.openxmlformats.org/officeDocument/2006/relationships/slideMaster" Target="slideMasters/slideMaster25.xml" /><Relationship Id="rId26" Type="http://schemas.openxmlformats.org/officeDocument/2006/relationships/slideMaster" Target="slideMasters/slideMaster26.xml" /><Relationship Id="rId27" Type="http://schemas.openxmlformats.org/officeDocument/2006/relationships/slideMaster" Target="slideMasters/slideMaster27.xml" /><Relationship Id="rId28" Type="http://schemas.openxmlformats.org/officeDocument/2006/relationships/slideMaster" Target="slideMasters/slideMaster28.xml" /><Relationship Id="rId29" Type="http://schemas.openxmlformats.org/officeDocument/2006/relationships/slideMaster" Target="slideMasters/slideMaster29.xml" /><Relationship Id="rId3" Type="http://schemas.openxmlformats.org/officeDocument/2006/relationships/slideMaster" Target="slideMasters/slideMaster3.xml" /><Relationship Id="rId30" Type="http://schemas.openxmlformats.org/officeDocument/2006/relationships/slideMaster" Target="slideMasters/slideMaster30.xml" /><Relationship Id="rId31" Type="http://schemas.openxmlformats.org/officeDocument/2006/relationships/slideMaster" Target="slideMasters/slideMaster31.xml" /><Relationship Id="rId32" Type="http://schemas.openxmlformats.org/officeDocument/2006/relationships/slideMaster" Target="slideMasters/slideMaster32.xml" /><Relationship Id="rId33" Type="http://schemas.openxmlformats.org/officeDocument/2006/relationships/slideMaster" Target="slideMasters/slideMaster33.xml" /><Relationship Id="rId34" Type="http://schemas.openxmlformats.org/officeDocument/2006/relationships/slideMaster" Target="slideMasters/slideMaster34.xml" /><Relationship Id="rId35" Type="http://schemas.openxmlformats.org/officeDocument/2006/relationships/slideMaster" Target="slideMasters/slideMaster35.xml" /><Relationship Id="rId36" Type="http://schemas.openxmlformats.org/officeDocument/2006/relationships/slideMaster" Target="slideMasters/slideMaster36.xml" /><Relationship Id="rId37" Type="http://schemas.openxmlformats.org/officeDocument/2006/relationships/slideMaster" Target="slideMasters/slideMaster37.xml" /><Relationship Id="rId38" Type="http://schemas.openxmlformats.org/officeDocument/2006/relationships/slideMaster" Target="slideMasters/slideMaster38.xml" /><Relationship Id="rId39" Type="http://schemas.openxmlformats.org/officeDocument/2006/relationships/slideMaster" Target="slideMasters/slideMaster39.xml" /><Relationship Id="rId4" Type="http://schemas.openxmlformats.org/officeDocument/2006/relationships/slideMaster" Target="slideMasters/slideMaster4.xml" /><Relationship Id="rId40" Type="http://schemas.openxmlformats.org/officeDocument/2006/relationships/slideMaster" Target="slideMasters/slideMaster40.xml" /><Relationship Id="rId41" Type="http://schemas.openxmlformats.org/officeDocument/2006/relationships/slideMaster" Target="slideMasters/slideMaster41.xml" /><Relationship Id="rId42" Type="http://schemas.openxmlformats.org/officeDocument/2006/relationships/slideMaster" Target="slideMasters/slideMaster42.xml" /><Relationship Id="rId43" Type="http://schemas.openxmlformats.org/officeDocument/2006/relationships/slideMaster" Target="slideMasters/slideMaster43.xml" /><Relationship Id="rId44" Type="http://schemas.openxmlformats.org/officeDocument/2006/relationships/slideMaster" Target="slideMasters/slideMaster44.xml" /><Relationship Id="rId45" Type="http://schemas.openxmlformats.org/officeDocument/2006/relationships/slideMaster" Target="slideMasters/slideMaster45.xml" /><Relationship Id="rId46" Type="http://schemas.openxmlformats.org/officeDocument/2006/relationships/slideMaster" Target="slideMasters/slideMaster46.xml" /><Relationship Id="rId47" Type="http://schemas.openxmlformats.org/officeDocument/2006/relationships/slideMaster" Target="slideMasters/slideMaster47.xml" /><Relationship Id="rId48" Type="http://schemas.openxmlformats.org/officeDocument/2006/relationships/slideMaster" Target="slideMasters/slideMaster48.xml" /><Relationship Id="rId49" Type="http://schemas.openxmlformats.org/officeDocument/2006/relationships/slideMaster" Target="slideMasters/slideMaster49.xml" /><Relationship Id="rId5" Type="http://schemas.openxmlformats.org/officeDocument/2006/relationships/slideMaster" Target="slideMasters/slideMaster5.xml" /><Relationship Id="rId50" Type="http://schemas.openxmlformats.org/officeDocument/2006/relationships/slideMaster" Target="slideMasters/slideMaster50.xml" /><Relationship Id="rId51" Type="http://schemas.openxmlformats.org/officeDocument/2006/relationships/slideMaster" Target="slideMasters/slideMaster51.xml" /><Relationship Id="rId52" Type="http://schemas.openxmlformats.org/officeDocument/2006/relationships/slideMaster" Target="slideMasters/slideMaster52.xml" /><Relationship Id="rId53" Type="http://schemas.openxmlformats.org/officeDocument/2006/relationships/slideMaster" Target="slideMasters/slideMaster53.xml" /><Relationship Id="rId54" Type="http://schemas.openxmlformats.org/officeDocument/2006/relationships/slideMaster" Target="slideMasters/slideMaster54.xml" /><Relationship Id="rId55" Type="http://schemas.openxmlformats.org/officeDocument/2006/relationships/slideMaster" Target="slideMasters/slideMaster55.xml" /><Relationship Id="rId56" Type="http://schemas.openxmlformats.org/officeDocument/2006/relationships/slideMaster" Target="slideMasters/slideMaster56.xml" /><Relationship Id="rId57" Type="http://schemas.openxmlformats.org/officeDocument/2006/relationships/slideMaster" Target="slideMasters/slideMaster57.xml" /><Relationship Id="rId58" Type="http://schemas.openxmlformats.org/officeDocument/2006/relationships/slideMaster" Target="slideMasters/slideMaster58.xml" /><Relationship Id="rId59" Type="http://schemas.openxmlformats.org/officeDocument/2006/relationships/slideMaster" Target="slideMasters/slideMaster59.xml" /><Relationship Id="rId6" Type="http://schemas.openxmlformats.org/officeDocument/2006/relationships/slideMaster" Target="slideMasters/slideMaster6.xml" /><Relationship Id="rId60" Type="http://schemas.openxmlformats.org/officeDocument/2006/relationships/slideMaster" Target="slideMasters/slideMaster60.xml" /><Relationship Id="rId61" Type="http://schemas.openxmlformats.org/officeDocument/2006/relationships/slideMaster" Target="slideMasters/slideMaster61.xml" /><Relationship Id="rId62" Type="http://schemas.openxmlformats.org/officeDocument/2006/relationships/slideMaster" Target="slideMasters/slideMaster62.xml" /><Relationship Id="rId63" Type="http://schemas.openxmlformats.org/officeDocument/2006/relationships/slideMaster" Target="slideMasters/slideMaster63.xml" /><Relationship Id="rId64" Type="http://schemas.openxmlformats.org/officeDocument/2006/relationships/notesMaster" Target="notesMasters/notesMaster1.xml" /><Relationship Id="rId65" Type="http://schemas.openxmlformats.org/officeDocument/2006/relationships/slide" Target="slides/slide1.xml" /><Relationship Id="rId66" Type="http://schemas.openxmlformats.org/officeDocument/2006/relationships/slide" Target="slides/slide2.xml" /><Relationship Id="rId67" Type="http://schemas.openxmlformats.org/officeDocument/2006/relationships/slide" Target="slides/slide3.xml" /><Relationship Id="rId68" Type="http://schemas.openxmlformats.org/officeDocument/2006/relationships/slide" Target="slides/slide4.xml" /><Relationship Id="rId69" Type="http://schemas.openxmlformats.org/officeDocument/2006/relationships/slide" Target="slides/slide5.xml" /><Relationship Id="rId7" Type="http://schemas.openxmlformats.org/officeDocument/2006/relationships/slideMaster" Target="slideMasters/slideMaster7.xml" /><Relationship Id="rId70" Type="http://schemas.openxmlformats.org/officeDocument/2006/relationships/slide" Target="slides/slide6.xml" /><Relationship Id="rId71" Type="http://schemas.openxmlformats.org/officeDocument/2006/relationships/slide" Target="slides/slide7.xml" /><Relationship Id="rId72" Type="http://schemas.openxmlformats.org/officeDocument/2006/relationships/slide" Target="slides/slide8.xml" /><Relationship Id="rId73" Type="http://schemas.openxmlformats.org/officeDocument/2006/relationships/slide" Target="slides/slide9.xml" /><Relationship Id="rId74" Type="http://schemas.openxmlformats.org/officeDocument/2006/relationships/slide" Target="slides/slide10.xml" /><Relationship Id="rId75" Type="http://schemas.openxmlformats.org/officeDocument/2006/relationships/slide" Target="slides/slide11.xml" /><Relationship Id="rId76" Type="http://schemas.openxmlformats.org/officeDocument/2006/relationships/slide" Target="slides/slide12.xml" /><Relationship Id="rId77" Type="http://schemas.openxmlformats.org/officeDocument/2006/relationships/slide" Target="slides/slide13.xml" /><Relationship Id="rId78" Type="http://schemas.openxmlformats.org/officeDocument/2006/relationships/slide" Target="slides/slide14.xml" /><Relationship Id="rId79" Type="http://schemas.openxmlformats.org/officeDocument/2006/relationships/slide" Target="slides/slide15.xml" /><Relationship Id="rId8" Type="http://schemas.openxmlformats.org/officeDocument/2006/relationships/slideMaster" Target="slideMasters/slideMaster8.xml" /><Relationship Id="rId80" Type="http://schemas.openxmlformats.org/officeDocument/2006/relationships/slide" Target="slides/slide16.xml" /><Relationship Id="rId81" Type="http://schemas.openxmlformats.org/officeDocument/2006/relationships/slide" Target="slides/slide17.xml" /><Relationship Id="rId82" Type="http://schemas.openxmlformats.org/officeDocument/2006/relationships/slide" Target="slides/slide18.xml" /><Relationship Id="rId83" Type="http://schemas.openxmlformats.org/officeDocument/2006/relationships/slide" Target="slides/slide19.xml" /><Relationship Id="rId84" Type="http://schemas.openxmlformats.org/officeDocument/2006/relationships/slide" Target="slides/slide20.xml" /><Relationship Id="rId85" Type="http://schemas.openxmlformats.org/officeDocument/2006/relationships/slide" Target="slides/slide21.xml" /><Relationship Id="rId86" Type="http://schemas.openxmlformats.org/officeDocument/2006/relationships/slide" Target="slides/slide22.xml" /><Relationship Id="rId87" Type="http://schemas.openxmlformats.org/officeDocument/2006/relationships/slide" Target="slides/slide23.xml" /><Relationship Id="rId88" Type="http://schemas.openxmlformats.org/officeDocument/2006/relationships/slide" Target="slides/slide24.xml" /><Relationship Id="rId89" Type="http://schemas.openxmlformats.org/officeDocument/2006/relationships/slide" Target="slides/slide25.xml" /><Relationship Id="rId9" Type="http://schemas.openxmlformats.org/officeDocument/2006/relationships/slideMaster" Target="slideMasters/slideMaster9.xml" /><Relationship Id="rId90" Type="http://schemas.openxmlformats.org/officeDocument/2006/relationships/slide" Target="slides/slide26.xml" /><Relationship Id="rId91" Type="http://schemas.openxmlformats.org/officeDocument/2006/relationships/slide" Target="slides/slide27.xml" /><Relationship Id="rId92" Type="http://schemas.openxmlformats.org/officeDocument/2006/relationships/slide" Target="slides/slide28.xml" /><Relationship Id="rId93" Type="http://schemas.openxmlformats.org/officeDocument/2006/relationships/slide" Target="slides/slide29.xml" /><Relationship Id="rId94" Type="http://schemas.openxmlformats.org/officeDocument/2006/relationships/slide" Target="slides/slide30.xml" /><Relationship Id="rId95" Type="http://schemas.openxmlformats.org/officeDocument/2006/relationships/slide" Target="slides/slide31.xml" /><Relationship Id="rId96" Type="http://schemas.openxmlformats.org/officeDocument/2006/relationships/slide" Target="slides/slide32.xml" /><Relationship Id="rId97" Type="http://schemas.openxmlformats.org/officeDocument/2006/relationships/slide" Target="slides/slide33.xml" /><Relationship Id="rId98" Type="http://schemas.openxmlformats.org/officeDocument/2006/relationships/slide" Target="slides/slide34.xml" /><Relationship Id="rId99" Type="http://schemas.openxmlformats.org/officeDocument/2006/relationships/slide" Target="slides/slide3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10.xml.rels>&#65279;<?xml version="1.0" encoding="utf-8" standalone="yes"?><Relationships xmlns="http://schemas.openxmlformats.org/package/2006/relationships"><Relationship Id="rId1" Type="http://schemas.openxmlformats.org/officeDocument/2006/relationships/package" Target="../embeddings/Microsoft_Excel_Worksheet10.xlsx" /></Relationships>
</file>

<file path=ppt/charts/_rels/chart11.xml.rels>&#65279;<?xml version="1.0" encoding="utf-8" standalone="yes"?><Relationships xmlns="http://schemas.openxmlformats.org/package/2006/relationships"><Relationship Id="rId1" Type="http://schemas.openxmlformats.org/officeDocument/2006/relationships/package" Target="../embeddings/Microsoft_Excel_Worksheet11.xlsx" /><Relationship Id="rId2" Type="http://schemas.openxmlformats.org/officeDocument/2006/relationships/themeOverride" Target="../theme/themeOverride6.xml" /></Relationships>
</file>

<file path=ppt/charts/_rels/chart12.xml.rels>&#65279;<?xml version="1.0" encoding="utf-8" standalone="yes"?><Relationships xmlns="http://schemas.openxmlformats.org/package/2006/relationships"><Relationship Id="rId1" Type="http://schemas.openxmlformats.org/officeDocument/2006/relationships/package" Target="../embeddings/Microsoft_Excel_Worksheet12.xlsx" /><Relationship Id="rId2" Type="http://schemas.openxmlformats.org/officeDocument/2006/relationships/themeOverride" Target="../theme/themeOverride7.xml" /></Relationships>
</file>

<file path=ppt/charts/_rels/chart13.xml.rels>&#65279;<?xml version="1.0" encoding="utf-8" standalone="yes"?><Relationships xmlns="http://schemas.openxmlformats.org/package/2006/relationships"><Relationship Id="rId1" Type="http://schemas.openxmlformats.org/officeDocument/2006/relationships/package" Target="../embeddings/Microsoft_Excel_Worksheet13.xlsx" /></Relationships>
</file>

<file path=ppt/charts/_rels/chart14.xml.rels>&#65279;<?xml version="1.0" encoding="utf-8" standalone="yes"?><Relationships xmlns="http://schemas.openxmlformats.org/package/2006/relationships"><Relationship Id="rId1" Type="http://schemas.openxmlformats.org/officeDocument/2006/relationships/package" Target="../embeddings/Microsoft_Excel_Worksheet14.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 Id="rId2" Type="http://schemas.openxmlformats.org/officeDocument/2006/relationships/themeOverride" Target="../theme/themeOverride1.xml" /></Relationships>
</file>

<file path=ppt/charts/_rels/chart5.xml.rels>&#65279;<?xml version="1.0" encoding="utf-8" standalone="yes"?><Relationships xmlns="http://schemas.openxmlformats.org/package/2006/relationships"><Relationship Id="rId1" Type="http://schemas.openxmlformats.org/officeDocument/2006/relationships/package" Target="../embeddings/Microsoft_Excel_Worksheet5.xlsx" /><Relationship Id="rId2" Type="http://schemas.openxmlformats.org/officeDocument/2006/relationships/themeOverride" Target="../theme/themeOverride2.xml" /></Relationships>
</file>

<file path=ppt/charts/_rels/chart6.xml.rels>&#65279;<?xml version="1.0" encoding="utf-8" standalone="yes"?><Relationships xmlns="http://schemas.openxmlformats.org/package/2006/relationships"><Relationship Id="rId1" Type="http://schemas.openxmlformats.org/officeDocument/2006/relationships/package" Target="../embeddings/Microsoft_Excel_Worksheet6.xlsx" /><Relationship Id="rId2" Type="http://schemas.openxmlformats.org/officeDocument/2006/relationships/themeOverride" Target="../theme/themeOverride3.xml" /></Relationships>
</file>

<file path=ppt/charts/_rels/chart7.xml.rels>&#65279;<?xml version="1.0" encoding="utf-8" standalone="yes"?><Relationships xmlns="http://schemas.openxmlformats.org/package/2006/relationships"><Relationship Id="rId1" Type="http://schemas.openxmlformats.org/officeDocument/2006/relationships/package" Target="../embeddings/Microsoft_Excel_Worksheet7.xlsx" /><Relationship Id="rId2" Type="http://schemas.openxmlformats.org/officeDocument/2006/relationships/themeOverride" Target="../theme/themeOverride4.xml" /></Relationships>
</file>

<file path=ppt/charts/_rels/chart8.xml.rels>&#65279;<?xml version="1.0" encoding="utf-8" standalone="yes"?><Relationships xmlns="http://schemas.openxmlformats.org/package/2006/relationships"><Relationship Id="rId1" Type="http://schemas.openxmlformats.org/officeDocument/2006/relationships/package" Target="../embeddings/Microsoft_Excel_Worksheet8.xlsx" /></Relationships>
</file>

<file path=ppt/charts/_rels/chart9.xml.rels>&#65279;<?xml version="1.0" encoding="utf-8" standalone="yes"?><Relationships xmlns="http://schemas.openxmlformats.org/package/2006/relationships"><Relationship Id="rId1" Type="http://schemas.openxmlformats.org/officeDocument/2006/relationships/package" Target="../embeddings/Microsoft_Excel_Worksheet9.xlsx" /><Relationship Id="rId2" Type="http://schemas.openxmlformats.org/officeDocument/2006/relationships/themeOverride" Target="../theme/themeOverride5.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Лист1!$A$5</c:f>
              <c:strCache>
                <c:ptCount val="1"/>
                <c:pt idx="0">
                  <c:v>ranking country total: 1091</c:v>
                </c:pt>
              </c:strCache>
            </c:strRef>
          </c:tx>
          <c:spPr>
            <a:ln w="28575" cap="rnd">
              <a:solidFill>
                <a:schemeClr val="accent1"/>
              </a:solidFill>
              <a:round/>
            </a:ln>
            <a:effectLst/>
          </c:spPr>
          <c:marker>
            <c:symbol val="circle"/>
            <c:spPr>
              <a:solidFill>
                <a:schemeClr val="accent1"/>
              </a:solidFill>
              <a:ln w="9525">
                <a:solidFill>
                  <a:schemeClr val="accent1"/>
                </a:solidFill>
              </a:ln>
              <a:effectLst/>
            </c:spPr>
          </c:marker>
          <c:dLbls>
            <c:dLbl>
              <c:idx val="0"/>
              <c:showLegendKey val="0"/>
              <c:showVal val="1"/>
              <c:showCatName val="0"/>
              <c:showSerName val="0"/>
              <c:showPercent val="0"/>
              <c:showBubbleSize val="0"/>
            </c:dLbl>
            <c:dLbl>
              <c:idx val="1"/>
              <c:delete val="1"/>
            </c:dLbl>
            <c:dLbl>
              <c:idx val="2"/>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p>
                <a:pPr>
                  <a:defRPr sz="24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15:showLeaderLines xmlns:c15="http://schemas.microsoft.com/office/drawing/2012/chart" value="1"/>
              </c:ext>
            </c:extLst>
          </c:dLbls>
          <c:trendline>
            <c:spPr>
              <a:ln w="19050" cap="rnd">
                <a:solidFill>
                  <a:schemeClr val="accent1"/>
                </a:solidFill>
                <a:prstDash val="sysDot"/>
              </a:ln>
              <a:effectLst/>
            </c:spPr>
            <c:trendlineType val="linear"/>
            <c:dispRSqr val="0"/>
            <c:dispEq val="0"/>
          </c:trendline>
          <c:cat>
            <c:strRef>
              <c:f>Лист1!$B$4:$D$4</c:f>
              <c:strCache>
                <c:ptCount val="3"/>
                <c:pt idx="0">
                  <c:v>2019 год январь</c:v>
                </c:pt>
                <c:pt idx="2">
                  <c:v>2020 год январь</c:v>
                </c:pt>
              </c:strCache>
            </c:strRef>
          </c:cat>
          <c:val>
            <c:numRef>
              <c:f>Лист1!$B$5:$D$5</c:f>
              <c:numCache>
                <c:formatCode>General</c:formatCode>
                <c:ptCount val="3"/>
                <c:pt idx="0">
                  <c:v>113</c:v>
                </c:pt>
                <c:pt idx="2">
                  <c:v>89</c:v>
                </c:pt>
              </c:numCache>
            </c:numRef>
          </c:val>
          <c:smooth val="0"/>
          <c:extLst>
            <c:ext xmlns:c16="http://schemas.microsoft.com/office/drawing/2014/chart" uri="{C3380CC4-5D6E-409C-BE32-E72D297353CC}">
              <c16:uniqueId val="{00000002-F063-4FC5-8EA7-5BD985ECA12B}"/>
            </c:ext>
          </c:extLst>
        </c:ser>
        <c:ser>
          <c:idx val="1"/>
          <c:order val="1"/>
          <c:tx>
            <c:strRef>
              <c:f>Лист1!$A$6</c:f>
              <c:strCache>
                <c:ptCount val="1"/>
                <c:pt idx="0">
                  <c:v>world ranking total: 11999</c:v>
                </c:pt>
              </c:strCache>
            </c:strRef>
          </c:tx>
          <c:spPr>
            <a:ln w="28575" cap="rnd">
              <a:solidFill>
                <a:schemeClr val="accent2"/>
              </a:solidFill>
              <a:round/>
            </a:ln>
            <a:effectLst/>
          </c:spPr>
          <c:marker>
            <c:symbol val="circle"/>
            <c:spPr>
              <a:solidFill>
                <a:schemeClr val="accent2"/>
              </a:solidFill>
              <a:ln w="9525">
                <a:solidFill>
                  <a:schemeClr val="accent2"/>
                </a:solidFill>
              </a:ln>
              <a:effectLst/>
            </c:spPr>
          </c:marker>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p>
                <a:pPr>
                  <a:defRPr sz="24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15:showLeaderLines xmlns:c15="http://schemas.microsoft.com/office/drawing/2012/chart" value="1"/>
              </c:ext>
            </c:extLst>
          </c:dLbls>
          <c:trendline>
            <c:spPr>
              <a:ln w="19050" cap="rnd">
                <a:solidFill>
                  <a:schemeClr val="accent2"/>
                </a:solidFill>
                <a:prstDash val="sysDot"/>
              </a:ln>
              <a:effectLst/>
            </c:spPr>
            <c:trendlineType val="linear"/>
            <c:dispRSqr val="0"/>
            <c:dispEq val="0"/>
          </c:trendline>
          <c:cat>
            <c:strRef>
              <c:f>Лист1!$B$4:$D$4</c:f>
              <c:strCache>
                <c:ptCount val="3"/>
                <c:pt idx="0">
                  <c:v>2019 год январь</c:v>
                </c:pt>
                <c:pt idx="2">
                  <c:v>2020 год январь</c:v>
                </c:pt>
              </c:strCache>
            </c:strRef>
          </c:cat>
          <c:val>
            <c:numRef>
              <c:f>Лист1!$B$6:$D$6</c:f>
              <c:numCache>
                <c:formatCode>General</c:formatCode>
                <c:ptCount val="3"/>
                <c:pt idx="0">
                  <c:v>4671</c:v>
                </c:pt>
                <c:pt idx="2">
                  <c:v>3847</c:v>
                </c:pt>
              </c:numCache>
            </c:numRef>
          </c:val>
          <c:smooth val="0"/>
          <c:extLst>
            <c:ext xmlns:c16="http://schemas.microsoft.com/office/drawing/2014/chart" uri="{C3380CC4-5D6E-409C-BE32-E72D297353CC}">
              <c16:uniqueId val="{00000003-F063-4FC5-8EA7-5BD985ECA12B}"/>
            </c:ext>
          </c:extLst>
        </c:ser>
        <c:dLbls>
          <c:showLegendKey val="0"/>
          <c:showVal val="0"/>
          <c:showCatName val="0"/>
          <c:showSerName val="0"/>
          <c:showPercent val="0"/>
          <c:showBubbleSize val="0"/>
          <c:showLeaderLines val="0"/>
        </c:dLbls>
        <c:axId val="1767457152"/>
        <c:axId val="48830672"/>
      </c:lineChart>
      <c:catAx>
        <c:axId val="176745715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600" b="0" i="0" u="none" strike="noStrike" kern="1200" baseline="0" smtId="4294967295">
                <a:solidFill>
                  <a:schemeClr val="tx1">
                    <a:lumMod val="65000"/>
                    <a:lumOff val="35000"/>
                  </a:schemeClr>
                </a:solidFill>
                <a:latin typeface="+mn-lt"/>
                <a:ea typeface="+mn-ea"/>
                <a:cs typeface="+mn-cs"/>
              </a:defRPr>
            </a:pPr>
            <a:endParaRPr lang="ru-RU"/>
          </a:p>
        </c:txPr>
        <c:crossAx val="48830672"/>
        <c:crosses val="autoZero"/>
        <c:auto val="0"/>
        <c:lblAlgn val="ctr"/>
        <c:lblOffset/>
        <c:noMultiLvlLbl val="0"/>
      </c:catAx>
      <c:valAx>
        <c:axId val="48830672"/>
        <c:scaling>
          <c:orientation/>
        </c:scaling>
        <c:delete val="1"/>
        <c:axPos val="l"/>
        <c:numFmt formatCode="General" sourceLinked="1"/>
        <c:majorTickMark val="none"/>
        <c:minorTickMark val="none"/>
        <c:tickLblPos val="none"/>
        <c:crossAx val="1767457152"/>
        <c:crossBetween val="between"/>
      </c:valAx>
      <c:spPr>
        <a:noFill/>
        <a:ln w="25400">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p>
          <a:pPr>
            <a:defRPr sz="2000" b="0" i="0" u="none" strike="noStrike" kern="1200" baseline="0" smtId="4294967295">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p>
      <a:pPr>
        <a:defRPr/>
      </a:pPr>
      <a:endParaRPr lang="ru-RU"/>
    </a:p>
  </c:txPr>
  <c:externalData r:id="rId1">
    <c:autoUpdate val="0"/>
  </c:externalData>
</c:chartSpace>
</file>

<file path=ppt/charts/chart10.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percentStacked"/>
        <c:varyColors val="0"/>
        <c:ser>
          <c:idx val="0"/>
          <c:order val="0"/>
          <c:tx>
            <c:strRef>
              <c:f>Лист1!$A$259</c:f>
              <c:strCache>
                <c:ptCount val="1"/>
                <c:pt idx="0">
                  <c:v>Общий контингент</c:v>
                </c:pt>
              </c:strCache>
            </c:strRef>
          </c:tx>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pPr>
              <a:noFill/>
              <a:ln>
                <a:noFill/>
              </a:ln>
              <a:effectLst/>
            </c:spPr>
            <c:txPr>
              <a:bodyPr/>
              <a:p>
                <a:pPr>
                  <a:defRPr sz="1800" b="1" smtId="4294967295">
                    <a:solidFill>
                      <a:schemeClr val="bg1"/>
                    </a:solidFill>
                    <a:latin typeface="Bookman Old Style" panose="02050604050505020204" pitchFamily="18" charset="0"/>
                  </a:defRPr>
                </a:pPr>
                <a:endParaRPr lang="ru-RU"/>
              </a:p>
            </c:txPr>
            <c:showLegendKey val="0"/>
            <c:showVal val="1"/>
            <c:showCatName val="0"/>
            <c:showSerName val="0"/>
            <c:showPercent val="0"/>
            <c:showBubbleSize val="0"/>
            <c:showLeaderLines val="0"/>
          </c:dLbls>
          <c:cat>
            <c:strRef>
              <c:f>Лист1!$B$258:$F$258</c:f>
              <c:strCache>
                <c:ptCount val="5"/>
                <c:pt idx="0">
                  <c:v>2015 год</c:v>
                </c:pt>
                <c:pt idx="1">
                  <c:v>2016 год</c:v>
                </c:pt>
                <c:pt idx="2">
                  <c:v>2017 год</c:v>
                </c:pt>
                <c:pt idx="3">
                  <c:v>2018 год</c:v>
                </c:pt>
                <c:pt idx="4">
                  <c:v>2019 год</c:v>
                </c:pt>
              </c:strCache>
            </c:strRef>
          </c:cat>
          <c:val>
            <c:numRef>
              <c:f>Лист1!$B$259:$F$259</c:f>
              <c:numCache>
                <c:formatCode>General</c:formatCode>
                <c:ptCount val="5"/>
                <c:pt idx="0">
                  <c:v>12230</c:v>
                </c:pt>
                <c:pt idx="1">
                  <c:v>12939</c:v>
                </c:pt>
                <c:pt idx="2">
                  <c:v>13899</c:v>
                </c:pt>
                <c:pt idx="3">
                  <c:v>15262</c:v>
                </c:pt>
                <c:pt idx="4">
                  <c:v>16856</c:v>
                </c:pt>
              </c:numCache>
            </c:numRef>
          </c:val>
          <c:extLst>
            <c:ext xmlns:c16="http://schemas.microsoft.com/office/drawing/2014/chart" uri="{C3380CC4-5D6E-409C-BE32-E72D297353CC}">
              <c16:uniqueId val="{00000000-D9EE-4FE0-9C89-4B2600927013}"/>
            </c:ext>
          </c:extLst>
        </c:ser>
        <c:ser>
          <c:idx val="1"/>
          <c:order val="1"/>
          <c:tx>
            <c:strRef>
              <c:f>Лист1!$A$260</c:f>
              <c:strCache>
                <c:ptCount val="1"/>
                <c:pt idx="0">
                  <c:v>Численность иностранных обучающихся</c:v>
                </c:pt>
              </c:strCache>
            </c:strRef>
          </c:tx>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pPr>
              <a:noFill/>
              <a:ln>
                <a:noFill/>
              </a:ln>
              <a:effectLst/>
            </c:spPr>
            <c:txPr>
              <a:bodyPr/>
              <a:p>
                <a:pPr>
                  <a:defRPr sz="1800" b="1" smtId="4294967295">
                    <a:solidFill>
                      <a:schemeClr val="bg1"/>
                    </a:solidFill>
                    <a:latin typeface="Bookman Old Style" panose="02050604050505020204" pitchFamily="18" charset="0"/>
                  </a:defRPr>
                </a:pPr>
                <a:endParaRPr lang="ru-RU"/>
              </a:p>
            </c:txPr>
            <c:showLegendKey val="0"/>
            <c:showVal val="1"/>
            <c:showCatName val="0"/>
            <c:showSerName val="0"/>
            <c:showPercent val="0"/>
            <c:showBubbleSize val="0"/>
            <c:showLeaderLines val="0"/>
          </c:dLbls>
          <c:cat>
            <c:strRef>
              <c:f>Лист1!$B$258:$F$258</c:f>
              <c:strCache>
                <c:ptCount val="5"/>
                <c:pt idx="0">
                  <c:v>2015 год</c:v>
                </c:pt>
                <c:pt idx="1">
                  <c:v>2016 год</c:v>
                </c:pt>
                <c:pt idx="2">
                  <c:v>2017 год</c:v>
                </c:pt>
                <c:pt idx="3">
                  <c:v>2018 год</c:v>
                </c:pt>
                <c:pt idx="4">
                  <c:v>2019 год</c:v>
                </c:pt>
              </c:strCache>
            </c:strRef>
          </c:cat>
          <c:val>
            <c:numRef>
              <c:f>Лист1!$B$260:$F$260</c:f>
              <c:numCache>
                <c:formatCode>General</c:formatCode>
                <c:ptCount val="5"/>
                <c:pt idx="0">
                  <c:v>553</c:v>
                </c:pt>
                <c:pt idx="1">
                  <c:v>549</c:v>
                </c:pt>
                <c:pt idx="2">
                  <c:v>750</c:v>
                </c:pt>
                <c:pt idx="3">
                  <c:v>1076</c:v>
                </c:pt>
                <c:pt idx="4">
                  <c:v>1767</c:v>
                </c:pt>
              </c:numCache>
            </c:numRef>
          </c:val>
          <c:extLst>
            <c:ext xmlns:c16="http://schemas.microsoft.com/office/drawing/2014/chart" uri="{C3380CC4-5D6E-409C-BE32-E72D297353CC}">
              <c16:uniqueId val="{00000001-D9EE-4FE0-9C89-4B2600927013}"/>
            </c:ext>
          </c:extLst>
        </c:ser>
        <c:ser>
          <c:idx val="2"/>
          <c:order val="2"/>
          <c:tx>
            <c:strRef>
              <c:f>Лист1!$A$261</c:f>
              <c:strCache>
                <c:ptCount val="1"/>
                <c:pt idx="0">
                  <c:v>% иностранных обучающихся</c:v>
                </c:pt>
              </c:strCache>
            </c:strRef>
          </c:tx>
          <c:invertIfNegative val="0"/>
          <c:dLbls>
            <c:dLbl>
              <c:idx val="0"/>
              <c:layout>
                <c:manualLayout>
                  <c:x val="-0.0024678902700543404"/>
                  <c:y val="-0.0400276817381382"/>
                </c:manualLayout>
              </c:layout>
              <c:showLegendKey val="0"/>
              <c:showVal val="1"/>
              <c:showCatName val="0"/>
              <c:showSerName val="0"/>
              <c:showPercent val="0"/>
              <c:showBubbleSize val="0"/>
            </c:dLbl>
            <c:dLbl>
              <c:idx val="1"/>
              <c:layout>
                <c:manualLayout>
                  <c:x val="-0.0049357805401086807"/>
                  <c:y val="-0.0400276817381382"/>
                </c:manualLayout>
              </c:layout>
              <c:showLegendKey val="0"/>
              <c:showVal val="1"/>
              <c:showCatName val="0"/>
              <c:showSerName val="0"/>
              <c:showPercent val="0"/>
              <c:showBubbleSize val="0"/>
            </c:dLbl>
            <c:dLbl>
              <c:idx val="2"/>
              <c:layout>
                <c:manualLayout>
                  <c:x val="0.0049357805401086807"/>
                  <c:y val="-0.034309443086385727"/>
                </c:manualLayout>
              </c:layout>
              <c:showLegendKey val="0"/>
              <c:showVal val="1"/>
              <c:showCatName val="0"/>
              <c:showSerName val="0"/>
              <c:showPercent val="0"/>
              <c:showBubbleSize val="0"/>
            </c:dLbl>
            <c:dLbl>
              <c:idx val="3"/>
              <c:layout>
                <c:manualLayout>
                  <c:x val="9.0488265057380888E-17"/>
                  <c:y val="-0.034309443086385727"/>
                </c:manualLayout>
              </c:layout>
              <c:showLegendKey val="0"/>
              <c:showVal val="1"/>
              <c:showCatName val="0"/>
              <c:showSerName val="0"/>
              <c:showPercent val="0"/>
              <c:showBubbleSize val="0"/>
            </c:dLbl>
            <c:dLbl>
              <c:idx val="4"/>
              <c:layout>
                <c:manualLayout>
                  <c:x val="0.0037018354050815105"/>
                  <c:y val="-0.042886801064014435"/>
                </c:manualLayout>
              </c:layout>
              <c:showLegendKey val="0"/>
              <c:showVal val="1"/>
              <c:showCatName val="0"/>
              <c:showSerName val="0"/>
              <c:showPercent val="0"/>
              <c:showBubbleSize val="0"/>
            </c:dLbl>
            <c:spPr>
              <a:noFill/>
              <a:ln>
                <a:noFill/>
              </a:ln>
              <a:effectLst/>
            </c:spPr>
            <c:txPr>
              <a:bodyPr/>
              <a:p>
                <a:pPr>
                  <a:defRPr sz="1800" b="1" smtId="4294967295">
                    <a:solidFill>
                      <a:srgbClr val="002060"/>
                    </a:solidFill>
                    <a:latin typeface="Bookman Old Style" panose="02050604050505020204" pitchFamily="18" charset="0"/>
                  </a:defRPr>
                </a:pPr>
                <a:endParaRPr lang="ru-RU"/>
              </a:p>
            </c:txPr>
            <c:showLegendKey val="0"/>
            <c:showVal val="1"/>
            <c:showCatName val="0"/>
            <c:showSerName val="0"/>
            <c:showPercent val="0"/>
            <c:showBubbleSize val="0"/>
            <c:showLeaderLines val="0"/>
          </c:dLbls>
          <c:cat>
            <c:strRef>
              <c:f>Лист1!$B$258:$F$258</c:f>
              <c:strCache>
                <c:ptCount val="5"/>
                <c:pt idx="0">
                  <c:v>2015 год</c:v>
                </c:pt>
                <c:pt idx="1">
                  <c:v>2016 год</c:v>
                </c:pt>
                <c:pt idx="2">
                  <c:v>2017 год</c:v>
                </c:pt>
                <c:pt idx="3">
                  <c:v>2018 год</c:v>
                </c:pt>
                <c:pt idx="4">
                  <c:v>2019 год</c:v>
                </c:pt>
              </c:strCache>
            </c:strRef>
          </c:cat>
          <c:val>
            <c:numRef>
              <c:f>Лист1!$B$261:$F$261</c:f>
              <c:numCache>
                <c:formatCode>General</c:formatCode>
                <c:ptCount val="5"/>
                <c:pt idx="0">
                  <c:v>4.5</c:v>
                </c:pt>
                <c:pt idx="1">
                  <c:v>4.2</c:v>
                </c:pt>
                <c:pt idx="2">
                  <c:v>5.4</c:v>
                </c:pt>
                <c:pt idx="3">
                  <c:v>7.1</c:v>
                </c:pt>
                <c:pt idx="4">
                  <c:v>10.5</c:v>
                </c:pt>
              </c:numCache>
            </c:numRef>
          </c:val>
          <c:extLst>
            <c:ext xmlns:c16="http://schemas.microsoft.com/office/drawing/2014/chart" uri="{C3380CC4-5D6E-409C-BE32-E72D297353CC}">
              <c16:uniqueId val="{00000007-D9EE-4FE0-9C89-4B2600927013}"/>
            </c:ext>
          </c:extLst>
        </c:ser>
        <c:dLbls>
          <c:showLegendKey val="0"/>
          <c:showVal val="0"/>
          <c:showCatName val="0"/>
          <c:showSerName val="0"/>
          <c:showPercent val="0"/>
          <c:showBubbleSize val="0"/>
          <c:showLeaderLines val="0"/>
        </c:dLbls>
        <c:gapWidth val="95"/>
        <c:overlap val="100"/>
        <c:axId val="53315232"/>
        <c:axId val="53329920"/>
      </c:barChart>
      <c:catAx>
        <c:axId val="53315232"/>
        <c:scaling>
          <c:orientation/>
        </c:scaling>
        <c:delete val="0"/>
        <c:axPos val="b"/>
        <c:numFmt formatCode="General" sourceLinked="0"/>
        <c:majorTickMark val="none"/>
        <c:minorTickMark val="none"/>
        <c:txPr>
          <a:bodyPr/>
          <a:p>
            <a:pPr>
              <a:defRPr sz="2000" smtId="4294967295">
                <a:solidFill>
                  <a:srgbClr val="002060"/>
                </a:solidFill>
                <a:latin typeface="Bookman Old Style" panose="02050604050505020204" pitchFamily="18" charset="0"/>
              </a:defRPr>
            </a:pPr>
            <a:endParaRPr lang="ru-RU"/>
          </a:p>
        </c:txPr>
        <c:crossAx val="53329920"/>
        <c:crosses val="autoZero"/>
        <c:auto val="0"/>
        <c:lblAlgn val="ctr"/>
        <c:lblOffset/>
        <c:noMultiLvlLbl val="0"/>
      </c:catAx>
      <c:valAx>
        <c:axId val="53329920"/>
        <c:scaling>
          <c:orientation/>
        </c:scaling>
        <c:delete val="1"/>
        <c:axPos val="l"/>
        <c:numFmt formatCode="General" sourceLinked="1"/>
        <c:majorTickMark val="none"/>
        <c:minorTickMark val="none"/>
        <c:tickLblPos val="none"/>
        <c:crossAx val="53315232"/>
        <c:crossBetween val="between"/>
      </c:valAx>
    </c:plotArea>
    <c:legend>
      <c:legendPos val="t"/>
      <c:layout>
        <c:manualLayout>
          <c:xMode val="edge"/>
          <c:yMode val="edge"/>
          <c:x val="0.031949169933795929"/>
          <c:y val="0"/>
          <c:w val="0.93610167503356934"/>
          <c:h val="0.19339786469936371"/>
        </c:manualLayout>
      </c:layout>
      <c:overlay val="0"/>
      <c:txPr>
        <a:bodyPr/>
        <a:p>
          <a:pPr>
            <a:defRPr sz="1800" smtId="4294967295">
              <a:solidFill>
                <a:srgbClr val="002060"/>
              </a:solidFill>
              <a:latin typeface="Bookman Old Style" panose="02050604050505020204" pitchFamily="18" charset="0"/>
            </a:defRPr>
          </a:pPr>
          <a:endParaRPr lang="ru-RU"/>
        </a:p>
      </c:txPr>
    </c:legend>
    <c:plotVisOnly val="1"/>
    <c:dispBlanksAs val="gap"/>
    <c:showDLblsOverMax val="0"/>
  </c:chart>
  <c:externalData r:id="rId1">
    <c:autoUpdate val="0"/>
  </c:externalData>
</c:chartSpace>
</file>

<file path=ppt/charts/chart11.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rgbClr val="002060"/>
                </a:solidFill>
                <a:latin typeface="Bookman Old Style" panose="02050604050505020204" pitchFamily="18" charset="0"/>
                <a:ea typeface="+mn-ea"/>
                <a:cs typeface="+mn-cs"/>
              </a:defRPr>
            </a:pPr>
            <a:r>
              <a:rPr lang="ru-RU" sz="1600">
                <a:solidFill>
                  <a:srgbClr val="002060"/>
                </a:solidFill>
                <a:latin typeface="Bookman Old Style" panose="02050604050505020204" pitchFamily="18" charset="0"/>
              </a:rPr>
              <a:t>Штатные</a:t>
            </a:r>
            <a:r>
              <a:rPr lang="ru-RU" sz="1600" baseline="0">
                <a:solidFill>
                  <a:srgbClr val="002060"/>
                </a:solidFill>
                <a:latin typeface="Bookman Old Style" panose="02050604050505020204" pitchFamily="18" charset="0"/>
              </a:rPr>
              <a:t> работники университета по остепененности</a:t>
            </a:r>
            <a:endParaRPr lang="ru-RU" sz="1600">
              <a:solidFill>
                <a:srgbClr val="002060"/>
              </a:solidFill>
              <a:latin typeface="Bookman Old Style" panose="02050604050505020204" pitchFamily="18" charset="0"/>
            </a:endParaRPr>
          </a:p>
        </c:rich>
      </c:tx>
      <c:overlay val="0"/>
      <c:spPr>
        <a:noFill/>
        <a:ln>
          <a:noFill/>
        </a:ln>
        <a:effectLst/>
      </c:spPr>
      <c:txPr>
        <a:bodyPr/>
        <a:p>
          <a:pPr>
            <a:defRPr/>
          </a:pPr>
        </a:p>
      </c:txPr>
    </c:title>
    <c:autoTitleDeleted val="0"/>
    <c:plotArea>
      <c:barChart>
        <c:barDir val="col"/>
        <c:grouping val="clustered"/>
        <c:varyColors val="0"/>
        <c:ser>
          <c:idx val="0"/>
          <c:order val="0"/>
          <c:tx>
            <c:strRef>
              <c:f>Лист1!$B$20</c:f>
              <c:strCache>
                <c:ptCount val="1"/>
                <c:pt idx="0">
                  <c:v>2018 год</c:v>
                </c:pt>
              </c:strCache>
            </c:strRef>
          </c:tx>
          <c:spPr>
            <a:solidFill>
              <a:schemeClr val="accent1"/>
            </a:solidFill>
            <a:ln>
              <a:noFill/>
            </a:ln>
            <a:effectLst/>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15:showLeaderLines xmlns:c15="http://schemas.microsoft.com/office/drawing/2012/chart" value="1"/>
              </c:ext>
            </c:extLst>
          </c:dLbls>
          <c:cat>
            <c:strRef>
              <c:f>Лист1!$A$21:$A$25</c:f>
              <c:strCache>
                <c:ptCount val="5"/>
                <c:pt idx="0">
                  <c:v>общая численность</c:v>
                </c:pt>
                <c:pt idx="1">
                  <c:v>доктор наук</c:v>
                </c:pt>
                <c:pt idx="2">
                  <c:v>кандидат наук</c:v>
                </c:pt>
                <c:pt idx="3">
                  <c:v>звание профессора</c:v>
                </c:pt>
                <c:pt idx="4">
                  <c:v>звание доцента</c:v>
                </c:pt>
              </c:strCache>
            </c:strRef>
          </c:cat>
          <c:val>
            <c:numRef>
              <c:f>Лист1!$B$21:$B$25</c:f>
              <c:numCache>
                <c:formatCode>General</c:formatCode>
                <c:ptCount val="5"/>
                <c:pt idx="0">
                  <c:v>1748</c:v>
                </c:pt>
                <c:pt idx="1">
                  <c:v>131</c:v>
                </c:pt>
                <c:pt idx="2">
                  <c:v>441</c:v>
                </c:pt>
                <c:pt idx="3">
                  <c:v>82</c:v>
                </c:pt>
                <c:pt idx="4">
                  <c:v>191</c:v>
                </c:pt>
              </c:numCache>
            </c:numRef>
          </c:val>
          <c:extLst>
            <c:ext xmlns:c16="http://schemas.microsoft.com/office/drawing/2014/chart" uri="{C3380CC4-5D6E-409C-BE32-E72D297353CC}">
              <c16:uniqueId val="{00000000-93F0-4FE2-A16A-BAC9E971D0C4}"/>
            </c:ext>
          </c:extLst>
        </c:ser>
        <c:ser>
          <c:idx val="1"/>
          <c:order val="1"/>
          <c:tx>
            <c:strRef>
              <c:f>Лист1!$C$20</c:f>
              <c:strCache>
                <c:ptCount val="1"/>
                <c:pt idx="0">
                  <c:v>2019 год</c:v>
                </c:pt>
              </c:strCache>
            </c:strRef>
          </c:tx>
          <c:spPr>
            <a:solidFill>
              <a:schemeClr val="accent2"/>
            </a:solidFill>
            <a:ln>
              <a:noFill/>
            </a:ln>
            <a:effectLst/>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tx>
                <c:rich>
                  <a:bodyPr/>
                  <a:lstStyle/>
                  <a:p>
                    <a:pPr>
                      <a:defRPr/>
                    </a:pPr>
                    <a:r>
                      <a:rPr lang="en-US"/>
                      <a:t>205</a:t>
                    </a:r>
                  </a:p>
                </c:rich>
              </c:tx>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15:showLeaderLines xmlns:c15="http://schemas.microsoft.com/office/drawing/2012/chart" value="1"/>
              </c:ext>
            </c:extLst>
          </c:dLbls>
          <c:cat>
            <c:strRef>
              <c:f>Лист1!$A$21:$A$25</c:f>
              <c:strCache>
                <c:ptCount val="5"/>
                <c:pt idx="0">
                  <c:v>общая численность</c:v>
                </c:pt>
                <c:pt idx="1">
                  <c:v>доктор наук</c:v>
                </c:pt>
                <c:pt idx="2">
                  <c:v>кандидат наук</c:v>
                </c:pt>
                <c:pt idx="3">
                  <c:v>звание профессора</c:v>
                </c:pt>
                <c:pt idx="4">
                  <c:v>звание доцента</c:v>
                </c:pt>
              </c:strCache>
            </c:strRef>
          </c:cat>
          <c:val>
            <c:numRef>
              <c:f>Лист1!$C$21:$C$25</c:f>
              <c:numCache>
                <c:formatCode>General</c:formatCode>
                <c:ptCount val="5"/>
                <c:pt idx="0">
                  <c:v>1796</c:v>
                </c:pt>
                <c:pt idx="1">
                  <c:v>132</c:v>
                </c:pt>
                <c:pt idx="2">
                  <c:v>445</c:v>
                </c:pt>
                <c:pt idx="3">
                  <c:v>81</c:v>
                </c:pt>
                <c:pt idx="4">
                  <c:v>199</c:v>
                </c:pt>
              </c:numCache>
            </c:numRef>
          </c:val>
          <c:extLst>
            <c:ext xmlns:c16="http://schemas.microsoft.com/office/drawing/2014/chart" uri="{C3380CC4-5D6E-409C-BE32-E72D297353CC}">
              <c16:uniqueId val="{00000001-93F0-4FE2-A16A-BAC9E971D0C4}"/>
            </c:ext>
          </c:extLst>
        </c:ser>
        <c:dLbls>
          <c:showLegendKey val="0"/>
          <c:showVal val="0"/>
          <c:showCatName val="0"/>
          <c:showSerName val="0"/>
          <c:showPercent val="0"/>
          <c:showBubbleSize val="0"/>
          <c:showLeaderLines val="0"/>
        </c:dLbls>
        <c:gapWidth val="219"/>
        <c:overlap val="-27"/>
        <c:axId val="1767348064"/>
        <c:axId val="1767349696"/>
      </c:barChart>
      <c:catAx>
        <c:axId val="176734806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600" b="0" i="0" u="none" strike="noStrike" kern="1200" baseline="0" smtId="4294967295">
                <a:solidFill>
                  <a:srgbClr val="002060"/>
                </a:solidFill>
                <a:latin typeface="Bookman Old Style" panose="02050604050505020204" pitchFamily="18" charset="0"/>
                <a:ea typeface="+mn-ea"/>
                <a:cs typeface="+mn-cs"/>
              </a:defRPr>
            </a:pPr>
            <a:endParaRPr lang="ru-RU"/>
          </a:p>
        </c:txPr>
        <c:crossAx val="1767349696"/>
        <c:crosses val="autoZero"/>
        <c:auto val="0"/>
        <c:lblAlgn val="ctr"/>
        <c:lblOffset/>
        <c:noMultiLvlLbl val="0"/>
      </c:catAx>
      <c:valAx>
        <c:axId val="1767349696"/>
        <c:scaling>
          <c:orientation/>
        </c:scaling>
        <c:delete val="1"/>
        <c:axPos val="l"/>
        <c:numFmt formatCode="General" sourceLinked="1"/>
        <c:majorTickMark val="none"/>
        <c:minorTickMark val="none"/>
        <c:tickLblPos val="none"/>
        <c:crossAx val="1767348064"/>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p>
          <a:pPr>
            <a:defRPr sz="1600" b="0" i="0" u="none" strike="noStrike" kern="1200" baseline="0" smtId="4294967295">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p>
      <a:pPr>
        <a:defRPr/>
      </a:pPr>
      <a:endParaRPr lang="ru-RU"/>
    </a:p>
  </c:txPr>
  <c:externalData r:id="rId1">
    <c:autoUpdate val="0"/>
  </c:externalData>
</c:chartSpace>
</file>

<file path=ppt/charts/chart12.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rgbClr val="002060"/>
                </a:solidFill>
                <a:latin typeface="Bookman Old Style" panose="02050604050505020204" pitchFamily="18" charset="0"/>
                <a:ea typeface="+mn-ea"/>
                <a:cs typeface="+mn-cs"/>
              </a:defRPr>
            </a:pPr>
            <a:r>
              <a:rPr lang="ru-RU" sz="2000">
                <a:solidFill>
                  <a:srgbClr val="002060"/>
                </a:solidFill>
                <a:latin typeface="Bookman Old Style" panose="02050604050505020204" pitchFamily="18" charset="0"/>
              </a:rPr>
              <a:t>Возрастной состав работников университета</a:t>
            </a:r>
          </a:p>
        </c:rich>
      </c:tx>
      <c:overlay val="0"/>
      <c:spPr>
        <a:noFill/>
        <a:ln>
          <a:noFill/>
        </a:ln>
        <a:effectLst/>
      </c:spPr>
      <c:txPr>
        <a:bodyPr/>
        <a:p>
          <a:pPr>
            <a:defRPr/>
          </a:pPr>
        </a:p>
      </c:txPr>
    </c:title>
    <c:autoTitleDeleted val="0"/>
    <c:plotArea>
      <c:barChart>
        <c:barDir val="col"/>
        <c:grouping val="clustered"/>
        <c:varyColors val="0"/>
        <c:ser>
          <c:idx val="0"/>
          <c:order val="0"/>
          <c:tx>
            <c:strRef>
              <c:f>Лист1!$B$53</c:f>
              <c:strCache>
                <c:ptCount val="1"/>
                <c:pt idx="0">
                  <c:v>2018 год</c:v>
                </c:pt>
              </c:strCache>
            </c:strRef>
          </c:tx>
          <c:spPr>
            <a:solidFill>
              <a:schemeClr val="accent1"/>
            </a:solidFill>
            <a:ln>
              <a:noFill/>
            </a:ln>
            <a:effectLst/>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15:showLeaderLines xmlns:c15="http://schemas.microsoft.com/office/drawing/2012/chart" value="1"/>
              </c:ext>
            </c:extLst>
          </c:dLbls>
          <c:cat>
            <c:strRef>
              <c:f>Лист1!$A$54:$A$58</c:f>
              <c:strCache>
                <c:ptCount val="5"/>
                <c:pt idx="0">
                  <c:v>до 34</c:v>
                </c:pt>
                <c:pt idx="1">
                  <c:v>35 - 44 </c:v>
                </c:pt>
                <c:pt idx="2">
                  <c:v>45 - 54 </c:v>
                </c:pt>
                <c:pt idx="3">
                  <c:v>55 - 64</c:v>
                </c:pt>
                <c:pt idx="4">
                  <c:v>65 и более</c:v>
                </c:pt>
              </c:strCache>
            </c:strRef>
          </c:cat>
          <c:val>
            <c:numRef>
              <c:f>Лист1!$B$54:$B$58</c:f>
              <c:numCache>
                <c:formatCode>General</c:formatCode>
                <c:ptCount val="5"/>
                <c:pt idx="0">
                  <c:v>463</c:v>
                </c:pt>
                <c:pt idx="1">
                  <c:v>456</c:v>
                </c:pt>
                <c:pt idx="2">
                  <c:v>329</c:v>
                </c:pt>
                <c:pt idx="3">
                  <c:v>311</c:v>
                </c:pt>
                <c:pt idx="4">
                  <c:v>189</c:v>
                </c:pt>
              </c:numCache>
            </c:numRef>
          </c:val>
          <c:extLst>
            <c:ext xmlns:c16="http://schemas.microsoft.com/office/drawing/2014/chart" uri="{C3380CC4-5D6E-409C-BE32-E72D297353CC}">
              <c16:uniqueId val="{00000000-527D-4B88-9D53-7A20CFD212C1}"/>
            </c:ext>
          </c:extLst>
        </c:ser>
        <c:ser>
          <c:idx val="1"/>
          <c:order val="1"/>
          <c:tx>
            <c:strRef>
              <c:f>Лист1!$C$53</c:f>
              <c:strCache>
                <c:ptCount val="1"/>
                <c:pt idx="0">
                  <c:v>2019 год</c:v>
                </c:pt>
              </c:strCache>
            </c:strRef>
          </c:tx>
          <c:spPr>
            <a:solidFill>
              <a:schemeClr val="accent2"/>
            </a:solidFill>
            <a:ln>
              <a:noFill/>
            </a:ln>
            <a:effectLst/>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15:showLeaderLines xmlns:c15="http://schemas.microsoft.com/office/drawing/2012/chart" value="1"/>
              </c:ext>
            </c:extLst>
          </c:dLbls>
          <c:cat>
            <c:strRef>
              <c:f>Лист1!$A$54:$A$58</c:f>
              <c:strCache>
                <c:ptCount val="5"/>
                <c:pt idx="0">
                  <c:v>до 34</c:v>
                </c:pt>
                <c:pt idx="1">
                  <c:v>35 - 44 </c:v>
                </c:pt>
                <c:pt idx="2">
                  <c:v>45 - 54 </c:v>
                </c:pt>
                <c:pt idx="3">
                  <c:v>55 - 64</c:v>
                </c:pt>
                <c:pt idx="4">
                  <c:v>65 и более</c:v>
                </c:pt>
              </c:strCache>
            </c:strRef>
          </c:cat>
          <c:val>
            <c:numRef>
              <c:f>Лист1!$C$54:$C$58</c:f>
              <c:numCache>
                <c:formatCode>General</c:formatCode>
                <c:ptCount val="5"/>
                <c:pt idx="0">
                  <c:v>493</c:v>
                </c:pt>
                <c:pt idx="1">
                  <c:v>473</c:v>
                </c:pt>
                <c:pt idx="2">
                  <c:v>324</c:v>
                </c:pt>
                <c:pt idx="3">
                  <c:v>306</c:v>
                </c:pt>
                <c:pt idx="4">
                  <c:v>200</c:v>
                </c:pt>
              </c:numCache>
            </c:numRef>
          </c:val>
          <c:extLst>
            <c:ext xmlns:c16="http://schemas.microsoft.com/office/drawing/2014/chart" uri="{C3380CC4-5D6E-409C-BE32-E72D297353CC}">
              <c16:uniqueId val="{00000001-527D-4B88-9D53-7A20CFD212C1}"/>
            </c:ext>
          </c:extLst>
        </c:ser>
        <c:dLbls>
          <c:showLegendKey val="0"/>
          <c:showVal val="0"/>
          <c:showCatName val="0"/>
          <c:showSerName val="0"/>
          <c:showPercent val="0"/>
          <c:showBubbleSize val="0"/>
          <c:showLeaderLines val="0"/>
        </c:dLbls>
        <c:gapWidth val="219"/>
        <c:overlap val="-27"/>
        <c:axId val="53321760"/>
        <c:axId val="53323392"/>
      </c:barChart>
      <c:catAx>
        <c:axId val="5332176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crossAx val="53323392"/>
        <c:crosses val="autoZero"/>
        <c:auto val="0"/>
        <c:lblAlgn val="ctr"/>
        <c:lblOffset/>
        <c:noMultiLvlLbl val="0"/>
      </c:catAx>
      <c:valAx>
        <c:axId val="53323392"/>
        <c:scaling>
          <c:orientation/>
        </c:scaling>
        <c:delete val="1"/>
        <c:axPos val="l"/>
        <c:numFmt formatCode="General" sourceLinked="1"/>
        <c:majorTickMark val="none"/>
        <c:minorTickMark val="none"/>
        <c:tickLblPos val="none"/>
        <c:crossAx val="53321760"/>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600" b="0" i="0" u="none" strike="noStrike" kern="1200" baseline="0" smtId="4294967295">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p>
      <a:pPr>
        <a:defRPr/>
      </a:pPr>
      <a:endParaRPr lang="ru-RU"/>
    </a:p>
  </c:txPr>
  <c:externalData r:id="rId1">
    <c:autoUpdate val="0"/>
  </c:externalData>
</c:chartSpace>
</file>

<file path=ppt/charts/chart13.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36591696739197"/>
          <c:y val="0.24945294857025147"/>
          <c:w val="0.73343849182128906"/>
          <c:h val="0.57330417633056641"/>
        </c:manualLayout>
      </c:layout>
      <c:barChart>
        <c:barDir val="col"/>
        <c:grouping val="clustered"/>
        <c:varyColors val="0"/>
        <c:ser>
          <c:idx val="0"/>
          <c:order val="0"/>
          <c:tx>
            <c:strRef>
              <c:f>Sheet1!$A$2</c:f>
              <c:strCache>
                <c:ptCount val="1"/>
                <c:pt idx="0">
                  <c:v>млн. рублей</c:v>
                </c:pt>
              </c:strCache>
            </c:strRef>
          </c:tx>
          <c:spPr>
            <a:solidFill>
              <a:schemeClr val="accent1"/>
            </a:solidFill>
            <a:ln>
              <a:noFill/>
            </a:ln>
            <a:effectLst/>
          </c:spPr>
          <c:invertIfNegative val="0"/>
          <c:dPt>
            <c:idx val="0"/>
            <c:invertIfNegative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3-6228-44C3-AD8F-A788F9BE7F1C}"/>
              </c:ext>
            </c:extLst>
          </c:dPt>
          <c:dPt>
            <c:idx val="1"/>
            <c:invertIfNegative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2-6228-44C3-AD8F-A788F9BE7F1C}"/>
              </c:ext>
            </c:extLst>
          </c:dPt>
          <c:dPt>
            <c:idx val="2"/>
            <c:invertIfNegative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1-6228-44C3-AD8F-A788F9BE7F1C}"/>
              </c:ext>
            </c:extLst>
          </c:dPt>
          <c:cat>
            <c:strRef>
              <c:f>Sheet1!$B$1:$D$1</c:f>
              <c:strCache>
                <c:ptCount val="3"/>
                <c:pt idx="0">
                  <c:v>2018</c:v>
                </c:pt>
                <c:pt idx="1">
                  <c:v>2019</c:v>
                </c:pt>
                <c:pt idx="2">
                  <c:v>2020 (план)</c:v>
                </c:pt>
              </c:strCache>
            </c:strRef>
          </c:cat>
          <c:val>
            <c:numRef>
              <c:f>Sheet1!$B$2:$D$2</c:f>
              <c:numCache>
                <c:formatCode>General</c:formatCode>
                <c:ptCount val="3"/>
                <c:pt idx="0">
                  <c:v>1671.6</c:v>
                </c:pt>
                <c:pt idx="1">
                  <c:v>1887.3</c:v>
                </c:pt>
                <c:pt idx="2">
                  <c:v>2119.6</c:v>
                </c:pt>
              </c:numCache>
            </c:numRef>
          </c:val>
          <c:extLst>
            <c:ext xmlns:c16="http://schemas.microsoft.com/office/drawing/2014/chart" uri="{C3380CC4-5D6E-409C-BE32-E72D297353CC}">
              <c16:uniqueId val="{00000000-6228-44C3-AD8F-A788F9BE7F1C}"/>
            </c:ext>
          </c:extLst>
        </c:ser>
        <c:dLbls>
          <c:showLegendKey val="0"/>
          <c:showVal val="0"/>
          <c:showCatName val="0"/>
          <c:showSerName val="0"/>
          <c:showPercent val="0"/>
          <c:showBubbleSize val="0"/>
          <c:showLeaderLines val="0"/>
        </c:dLbls>
        <c:gapWidth val="219"/>
        <c:overlap val="-27"/>
        <c:axId val="53315776"/>
        <c:axId val="53328832"/>
      </c:barChart>
      <c:catAx>
        <c:axId val="5331577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0" spcFirstLastPara="1" vertOverflow="ellipsis"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ru-RU"/>
          </a:p>
        </c:txPr>
        <c:crossAx val="53328832"/>
        <c:crosses val="autoZero"/>
        <c:auto val="0"/>
        <c:lblAlgn val="ctr"/>
        <c:lblOffset/>
        <c:tickMarkSkip val="1"/>
        <c:noMultiLvlLbl val="0"/>
      </c:catAx>
      <c:valAx>
        <c:axId val="53328832"/>
        <c:scaling>
          <c:orientation/>
        </c:scaling>
        <c:delete val="1"/>
        <c:axPos val="l"/>
        <c:numFmt formatCode="General" sourceLinked="1"/>
        <c:majorTickMark val="none"/>
        <c:minorTickMark val="none"/>
        <c:tickLblPos val="none"/>
        <c:crossAx val="53315776"/>
        <c:crossBetween val="between"/>
      </c:valAx>
      <c:dTable>
        <c:showHorzBorder val="1"/>
        <c:showVertBorder val="1"/>
        <c:showOutline val="1"/>
        <c:showKeys val="1"/>
        <c:spPr>
          <a:noFill/>
          <a:ln w="9525" cap="flat" cmpd="sng" algn="ctr">
            <a:noFill/>
            <a:round/>
          </a:ln>
          <a:effectLst/>
        </c:spPr>
        <c:txPr>
          <a:bodyPr rot="0" spcFirstLastPara="1" vertOverflow="ellipsis" vert="horz" wrap="square" anchor="ctr" anchorCtr="1"/>
          <a:p>
            <a:pPr rtl="0">
              <a:defRPr sz="2400" b="1" i="0" u="none" strike="noStrike" kern="1200" baseline="0" smtId="4294967295">
                <a:solidFill>
                  <a:srgbClr val="002060"/>
                </a:solidFill>
                <a:latin typeface="Bookman Old Style" panose="02050604050505020204" pitchFamily="18" charset="0"/>
                <a:ea typeface="+mn-ea"/>
                <a:cs typeface="+mn-cs"/>
              </a:defRPr>
            </a:pPr>
            <a:endParaRPr lang="ru-RU"/>
          </a:p>
        </c:txPr>
      </c:dTable>
      <c:spPr>
        <a:noFill/>
        <a:ln>
          <a:noFill/>
        </a:ln>
        <a:effectLst/>
      </c:spPr>
    </c:plotArea>
    <c:plotVisOnly val="1"/>
    <c:dispBlanksAs val="gap"/>
    <c:showDLblsOverMax val="0"/>
  </c:chart>
  <c:spPr>
    <a:noFill/>
    <a:ln>
      <a:noFill/>
    </a:ln>
    <a:effectLst/>
  </c:spPr>
  <c:txPr>
    <a:bodyPr/>
    <a:p>
      <a:pPr>
        <a:defRPr/>
      </a:pPr>
      <a:endParaRPr lang="ru-RU"/>
    </a:p>
  </c:txPr>
  <c:externalData r:id="rId1">
    <c:autoUpdate val="0"/>
  </c:externalData>
</c:chartSpace>
</file>

<file path=ppt/charts/chart14.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024557501077652"/>
          <c:y val="0.060463633388280869"/>
          <c:w val="0.36882355809211731"/>
          <c:h val="0.76990389823913574"/>
        </c:manualLayout>
      </c:layout>
      <c:bar3DChart>
        <c:barDir val="col"/>
        <c:grouping val="clustered"/>
        <c:varyColors val="0"/>
        <c:ser>
          <c:idx val="2"/>
          <c:order val="0"/>
          <c:tx>
            <c:strRef>
              <c:f>Sheet1!$A$2</c:f>
              <c:strCache>
                <c:ptCount val="1"/>
                <c:pt idx="0">
                  <c:v>млн. рублей</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c:spPr>
          <c:invertIfNegative val="0"/>
          <c:cat>
            <c:strRef>
              <c:f>Sheet1!$B$1:$D$1</c:f>
              <c:strCache>
                <c:ptCount val="3"/>
                <c:pt idx="0">
                  <c:v>2018</c:v>
                </c:pt>
                <c:pt idx="1">
                  <c:v>2019</c:v>
                </c:pt>
                <c:pt idx="2">
                  <c:v>2020 (план)</c:v>
                </c:pt>
              </c:strCache>
            </c:strRef>
          </c:cat>
          <c:val>
            <c:numRef>
              <c:f>Sheet1!$B$2:$D$2</c:f>
              <c:numCache>
                <c:formatCode>General</c:formatCode>
                <c:ptCount val="3"/>
                <c:pt idx="0">
                  <c:v>720.9</c:v>
                </c:pt>
                <c:pt idx="1">
                  <c:v>957.9</c:v>
                </c:pt>
                <c:pt idx="2">
                  <c:v>1192.3</c:v>
                </c:pt>
              </c:numCache>
            </c:numRef>
          </c:val>
          <c:shape/>
          <c:extLst>
            <c:ext xmlns:c16="http://schemas.microsoft.com/office/drawing/2014/chart" uri="{C3380CC4-5D6E-409C-BE32-E72D297353CC}">
              <c16:uniqueId val="{00000000-E863-4BDF-87C5-B4B167B4E23E}"/>
            </c:ext>
          </c:extLst>
        </c:ser>
        <c:dLbls>
          <c:showLegendKey val="0"/>
          <c:showVal val="0"/>
          <c:showCatName val="0"/>
          <c:showSerName val="0"/>
          <c:showPercent val="0"/>
          <c:showBubbleSize val="0"/>
          <c:showLeaderLines val="0"/>
        </c:dLbls>
        <c:gapWidth/>
        <c:gapDepth/>
        <c:shape/>
        <c:axId val="53326656"/>
        <c:axId val="53317408"/>
        <c:axId val="0"/>
      </c:bar3DChart>
      <c:catAx>
        <c:axId val="53326656"/>
        <c:scaling>
          <c:orientation/>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ru-RU"/>
          </a:p>
        </c:txPr>
        <c:crossAx val="53317408"/>
        <c:crosses val="autoZero"/>
        <c:auto val="0"/>
        <c:lblAlgn val="ctr"/>
        <c:lblOffset/>
        <c:tickLblSkip val="1"/>
        <c:tickMarkSkip val="1"/>
        <c:noMultiLvlLbl val="0"/>
      </c:catAx>
      <c:valAx>
        <c:axId val="53317408"/>
        <c:scaling>
          <c:orientation/>
        </c:scaling>
        <c:delete val="1"/>
        <c:axPos val="l"/>
        <c:numFmt formatCode="General" sourceLinked="1"/>
        <c:majorTickMark val="none"/>
        <c:minorTickMark val="none"/>
        <c:tickLblPos val="none"/>
        <c:crossAx val="53326656"/>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p>
            <a:pPr rtl="0">
              <a:defRPr sz="1800" b="0" i="0" u="none" strike="noStrike" kern="1200" baseline="0" smtId="4294967295">
                <a:solidFill>
                  <a:srgbClr val="002060"/>
                </a:solidFill>
                <a:latin typeface="Bookman Old Style" panose="02050604050505020204" pitchFamily="18" charset="0"/>
                <a:ea typeface="+mn-ea"/>
                <a:cs typeface="+mn-cs"/>
              </a:defRPr>
            </a:pPr>
            <a:endParaRPr lang="ru-RU"/>
          </a:p>
        </c:txPr>
      </c:dTable>
      <c:spPr>
        <a:noFill/>
        <a:ln>
          <a:noFill/>
        </a:ln>
        <a:effectLst/>
      </c:spPr>
    </c:plotArea>
    <c:plotVisOnly val="1"/>
    <c:dispBlanksAs val="gap"/>
    <c:showDLblsOverMax val="0"/>
  </c:chart>
  <c:spPr>
    <a:noFill/>
    <a:ln>
      <a:noFill/>
    </a:ln>
    <a:effectLst/>
  </c:spPr>
  <c:txPr>
    <a:bodyPr/>
    <a:p>
      <a:pPr>
        <a:defRPr/>
      </a:pPr>
      <a:endParaRPr lang="ru-RU"/>
    </a:p>
  </c:txPr>
  <c:externalData r:id="rId1">
    <c:autoUpdate val="0"/>
  </c:externalData>
</c:chartSpace>
</file>

<file path=ppt/charts/chart2.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Лист1!$A$251</c:f>
              <c:strCache>
                <c:ptCount val="1"/>
                <c:pt idx="0">
                  <c:v>Бюджет</c:v>
                </c:pt>
              </c:strCache>
            </c:strRef>
          </c:tx>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pPr>
              <a:noFill/>
              <a:ln>
                <a:noFill/>
              </a:ln>
              <a:effectLst/>
            </c:spPr>
            <c:txPr>
              <a:bodyPr/>
              <a:p>
                <a:pPr>
                  <a:defRPr sz="1400" b="1" smtId="4294967295">
                    <a:solidFill>
                      <a:srgbClr val="002060"/>
                    </a:solidFill>
                    <a:latin typeface="Bookman Old Style" panose="02050604050505020204" pitchFamily="18" charset="0"/>
                  </a:defRPr>
                </a:pPr>
                <a:endParaRPr lang="ru-RU"/>
              </a:p>
            </c:txPr>
            <c:showLegendKey val="0"/>
            <c:showVal val="1"/>
            <c:showCatName val="0"/>
            <c:showSerName val="0"/>
            <c:showPercent val="0"/>
            <c:showBubbleSize val="0"/>
            <c:showLeaderLines val="0"/>
          </c:dLbls>
          <c:cat>
            <c:strRef>
              <c:f>Лист1!$B$250:$F$250</c:f>
              <c:strCache>
                <c:ptCount val="5"/>
                <c:pt idx="0">
                  <c:v>2015 год</c:v>
                </c:pt>
                <c:pt idx="1">
                  <c:v>2016 год</c:v>
                </c:pt>
                <c:pt idx="2">
                  <c:v>2017 год</c:v>
                </c:pt>
                <c:pt idx="3">
                  <c:v>2018 год</c:v>
                </c:pt>
                <c:pt idx="4">
                  <c:v>2019 год</c:v>
                </c:pt>
              </c:strCache>
            </c:strRef>
          </c:cat>
          <c:val>
            <c:numRef>
              <c:f>Лист1!$B$251:$F$251</c:f>
              <c:numCache>
                <c:formatCode>General</c:formatCode>
                <c:ptCount val="5"/>
                <c:pt idx="0">
                  <c:v>58.8</c:v>
                </c:pt>
                <c:pt idx="1">
                  <c:v>60.84</c:v>
                </c:pt>
                <c:pt idx="2">
                  <c:v>63.58</c:v>
                </c:pt>
                <c:pt idx="3">
                  <c:v>63.63</c:v>
                </c:pt>
                <c:pt idx="4">
                  <c:v>65.24</c:v>
                </c:pt>
              </c:numCache>
            </c:numRef>
          </c:val>
          <c:extLst>
            <c:ext xmlns:c16="http://schemas.microsoft.com/office/drawing/2014/chart" uri="{C3380CC4-5D6E-409C-BE32-E72D297353CC}">
              <c16:uniqueId val="{00000000-E3FF-4ABB-80DC-A6F7A6A00BA9}"/>
            </c:ext>
          </c:extLst>
        </c:ser>
        <c:ser>
          <c:idx val="1"/>
          <c:order val="1"/>
          <c:tx>
            <c:strRef>
              <c:f>Лист1!$A$252</c:f>
              <c:strCache>
                <c:ptCount val="1"/>
                <c:pt idx="0">
                  <c:v>Контракт</c:v>
                </c:pt>
              </c:strCache>
            </c:strRef>
          </c:tx>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pPr>
              <a:noFill/>
              <a:ln>
                <a:noFill/>
              </a:ln>
              <a:effectLst/>
            </c:spPr>
            <c:txPr>
              <a:bodyPr/>
              <a:p>
                <a:pPr>
                  <a:defRPr sz="1400" b="1" smtId="4294967295">
                    <a:solidFill>
                      <a:srgbClr val="002060"/>
                    </a:solidFill>
                    <a:latin typeface="Bookman Old Style" panose="02050604050505020204" pitchFamily="18" charset="0"/>
                  </a:defRPr>
                </a:pPr>
                <a:endParaRPr lang="ru-RU"/>
              </a:p>
            </c:txPr>
            <c:showLegendKey val="0"/>
            <c:showVal val="1"/>
            <c:showCatName val="0"/>
            <c:showSerName val="0"/>
            <c:showPercent val="0"/>
            <c:showBubbleSize val="0"/>
            <c:showLeaderLines val="0"/>
          </c:dLbls>
          <c:cat>
            <c:strRef>
              <c:f>Лист1!$B$250:$F$250</c:f>
              <c:strCache>
                <c:ptCount val="5"/>
                <c:pt idx="0">
                  <c:v>2015 год</c:v>
                </c:pt>
                <c:pt idx="1">
                  <c:v>2016 год</c:v>
                </c:pt>
                <c:pt idx="2">
                  <c:v>2017 год</c:v>
                </c:pt>
                <c:pt idx="3">
                  <c:v>2018 год</c:v>
                </c:pt>
                <c:pt idx="4">
                  <c:v>2019 год</c:v>
                </c:pt>
              </c:strCache>
            </c:strRef>
          </c:cat>
          <c:val>
            <c:numRef>
              <c:f>Лист1!$B$252:$F$252</c:f>
              <c:numCache>
                <c:formatCode>General</c:formatCode>
                <c:ptCount val="5"/>
                <c:pt idx="0">
                  <c:v>53.46</c:v>
                </c:pt>
                <c:pt idx="1">
                  <c:v>56.26</c:v>
                </c:pt>
                <c:pt idx="2">
                  <c:v>57.6</c:v>
                </c:pt>
                <c:pt idx="3">
                  <c:v>57.11</c:v>
                </c:pt>
                <c:pt idx="4">
                  <c:v>61.43</c:v>
                </c:pt>
              </c:numCache>
            </c:numRef>
          </c:val>
          <c:extLst>
            <c:ext xmlns:c16="http://schemas.microsoft.com/office/drawing/2014/chart" uri="{C3380CC4-5D6E-409C-BE32-E72D297353CC}">
              <c16:uniqueId val="{00000001-E3FF-4ABB-80DC-A6F7A6A00BA9}"/>
            </c:ext>
          </c:extLst>
        </c:ser>
        <c:ser>
          <c:idx val="2"/>
          <c:order val="2"/>
          <c:tx>
            <c:strRef>
              <c:f>Лист1!$A$253</c:f>
              <c:strCache>
                <c:ptCount val="1"/>
                <c:pt idx="0">
                  <c:v>по ОФО б+к</c:v>
                </c:pt>
              </c:strCache>
            </c:strRef>
          </c:tx>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pPr>
              <a:noFill/>
              <a:ln>
                <a:noFill/>
              </a:ln>
              <a:effectLst/>
            </c:spPr>
            <c:txPr>
              <a:bodyPr/>
              <a:p>
                <a:pPr>
                  <a:defRPr sz="1400" b="1" smtId="4294967295">
                    <a:solidFill>
                      <a:srgbClr val="002060"/>
                    </a:solidFill>
                    <a:latin typeface="Bookman Old Style" panose="02050604050505020204" pitchFamily="18" charset="0"/>
                  </a:defRPr>
                </a:pPr>
                <a:endParaRPr lang="ru-RU"/>
              </a:p>
            </c:txPr>
            <c:showLegendKey val="0"/>
            <c:showVal val="1"/>
            <c:showCatName val="0"/>
            <c:showSerName val="0"/>
            <c:showPercent val="0"/>
            <c:showBubbleSize val="0"/>
            <c:showLeaderLines val="0"/>
          </c:dLbls>
          <c:cat>
            <c:strRef>
              <c:f>Лист1!$B$250:$F$250</c:f>
              <c:strCache>
                <c:ptCount val="5"/>
                <c:pt idx="0">
                  <c:v>2015 год</c:v>
                </c:pt>
                <c:pt idx="1">
                  <c:v>2016 год</c:v>
                </c:pt>
                <c:pt idx="2">
                  <c:v>2017 год</c:v>
                </c:pt>
                <c:pt idx="3">
                  <c:v>2018 год</c:v>
                </c:pt>
                <c:pt idx="4">
                  <c:v>2019 год</c:v>
                </c:pt>
              </c:strCache>
            </c:strRef>
          </c:cat>
          <c:val>
            <c:numRef>
              <c:f>Лист1!$B$253:$F$253</c:f>
              <c:numCache>
                <c:formatCode>General</c:formatCode>
                <c:ptCount val="5"/>
                <c:pt idx="0">
                  <c:v>56.27</c:v>
                </c:pt>
                <c:pt idx="1">
                  <c:v>59.13</c:v>
                </c:pt>
                <c:pt idx="2">
                  <c:v>60.24</c:v>
                </c:pt>
                <c:pt idx="3">
                  <c:v>60.15</c:v>
                </c:pt>
                <c:pt idx="4">
                  <c:v>64.25</c:v>
                </c:pt>
              </c:numCache>
            </c:numRef>
          </c:val>
          <c:extLst>
            <c:ext xmlns:c16="http://schemas.microsoft.com/office/drawing/2014/chart" uri="{C3380CC4-5D6E-409C-BE32-E72D297353CC}">
              <c16:uniqueId val="{00000002-E3FF-4ABB-80DC-A6F7A6A00BA9}"/>
            </c:ext>
          </c:extLst>
        </c:ser>
        <c:dLbls>
          <c:showLegendKey val="0"/>
          <c:showVal val="0"/>
          <c:showCatName val="0"/>
          <c:showSerName val="0"/>
          <c:showPercent val="0"/>
          <c:showBubbleSize val="0"/>
          <c:showLeaderLines val="0"/>
        </c:dLbls>
        <c:gapWidth/>
        <c:overlap val="-25"/>
        <c:axId val="48836656"/>
        <c:axId val="48833392"/>
      </c:barChart>
      <c:catAx>
        <c:axId val="48836656"/>
        <c:scaling>
          <c:orientation/>
        </c:scaling>
        <c:delete val="0"/>
        <c:axPos val="b"/>
        <c:numFmt formatCode="General" sourceLinked="0"/>
        <c:majorTickMark val="none"/>
        <c:minorTickMark val="none"/>
        <c:txPr>
          <a:bodyPr/>
          <a:p>
            <a:pPr>
              <a:defRPr sz="1800" b="1" smtId="4294967295">
                <a:solidFill>
                  <a:srgbClr val="002060"/>
                </a:solidFill>
                <a:latin typeface="Bookman Old Style" panose="02050604050505020204" pitchFamily="18" charset="0"/>
              </a:defRPr>
            </a:pPr>
            <a:endParaRPr lang="ru-RU"/>
          </a:p>
        </c:txPr>
        <c:crossAx val="48833392"/>
        <c:crosses val="autoZero"/>
        <c:auto val="0"/>
        <c:lblAlgn val="ctr"/>
        <c:lblOffset/>
        <c:noMultiLvlLbl val="0"/>
      </c:catAx>
      <c:valAx>
        <c:axId val="48833392"/>
        <c:scaling>
          <c:orientation/>
        </c:scaling>
        <c:delete val="1"/>
        <c:axPos val="l"/>
        <c:numFmt formatCode="General" sourceLinked="1"/>
        <c:majorTickMark val="out"/>
        <c:minorTickMark val="none"/>
        <c:tickLblPos val="none"/>
        <c:crossAx val="48836656"/>
        <c:crossBetween val="between"/>
      </c:valAx>
    </c:plotArea>
    <c:legend>
      <c:legendPos val="t"/>
      <c:overlay val="0"/>
      <c:txPr>
        <a:bodyPr/>
        <a:p>
          <a:pPr>
            <a:defRPr sz="1800" smtId="4294967295">
              <a:solidFill>
                <a:srgbClr val="002060"/>
              </a:solidFill>
              <a:latin typeface="Bookman Old Style" panose="02050604050505020204" pitchFamily="18" charset="0"/>
            </a:defRPr>
          </a:pPr>
          <a:endParaRPr lang="ru-RU"/>
        </a:p>
      </c:txPr>
    </c:legend>
    <c:plotVisOnly val="1"/>
    <c:dispBlanksAs val="gap"/>
    <c:showDLblsOverMax val="0"/>
  </c:chart>
  <c:externalData r:id="rId1">
    <c:autoUpdate val="0"/>
  </c:externalData>
</c:chartSpace>
</file>

<file path=ppt/charts/chart3.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spPr>
        <a:noFill/>
        <a:ln w="6350" cap="rnd" cmpd="sng" algn="ctr">
          <a:noFill/>
          <a:prstDash val="solid"/>
          <a:round/>
        </a:ln>
        <a:effectLst/>
      </c:spPr>
    </c:floor>
    <c:sideWall>
      <c:thickness val="0"/>
      <c:spPr>
        <a:noFill/>
        <a:ln w="25400">
          <a:noFill/>
        </a:ln>
        <a:effectLst/>
      </c:spPr>
    </c:sideWall>
    <c:backWall>
      <c:thickness val="0"/>
      <c:spPr>
        <a:noFill/>
        <a:ln w="25400">
          <a:noFill/>
        </a:ln>
        <a:effectLst/>
      </c:spPr>
    </c:backWall>
    <c:plotArea>
      <c:layout>
        <c:manualLayout>
          <c:layoutTarget val="inner"/>
          <c:xMode val="edge"/>
          <c:yMode val="edge"/>
          <c:x val="0.045748196542263031"/>
          <c:y val="0.11165173351764679"/>
          <c:w val="0.90980738401412964"/>
          <c:h val="0.80409699678421021"/>
        </c:manualLayout>
      </c:layout>
      <c:bar3DChart>
        <c:barDir val="col"/>
        <c:grouping val="clustered"/>
        <c:varyColors val="1"/>
        <c:ser>
          <c:idx val="0"/>
          <c:order val="0"/>
          <c:spPr>
            <a:scene3d>
              <a:camera prst="orthographicFront"/>
              <a:lightRig rig="threePt" dir="t"/>
            </a:scene3d>
            <a:sp3d prstMaterial="metal">
              <a:bevelB/>
            </a:sp3d>
          </c:spPr>
          <c:invertIfNegative val="1"/>
          <c:dPt>
            <c:idx val="0"/>
            <c:invertIfNegative val="1"/>
            <c:spPr>
              <a:solidFill>
                <a:schemeClr val="accent5">
                  <a:tint val="39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1-CB0B-4F62-AE4F-191856324DC3}"/>
              </c:ext>
            </c:extLst>
          </c:dPt>
          <c:dPt>
            <c:idx val="1"/>
            <c:invertIfNegative val="1"/>
            <c:spPr>
              <a:solidFill>
                <a:schemeClr val="accent5">
                  <a:tint val="47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3-CB0B-4F62-AE4F-191856324DC3}"/>
              </c:ext>
            </c:extLst>
          </c:dPt>
          <c:dPt>
            <c:idx val="2"/>
            <c:invertIfNegative val="1"/>
            <c:spPr>
              <a:solidFill>
                <a:schemeClr val="accent5">
                  <a:tint val="55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5-CB0B-4F62-AE4F-191856324DC3}"/>
              </c:ext>
            </c:extLst>
          </c:dPt>
          <c:dPt>
            <c:idx val="3"/>
            <c:invertIfNegative val="1"/>
            <c:spPr>
              <a:solidFill>
                <a:schemeClr val="accent5">
                  <a:tint val="63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7-CB0B-4F62-AE4F-191856324DC3}"/>
              </c:ext>
            </c:extLst>
          </c:dPt>
          <c:dPt>
            <c:idx val="4"/>
            <c:invertIfNegative val="1"/>
            <c:spPr>
              <a:solidFill>
                <a:schemeClr val="accent5">
                  <a:tint val="72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9-CB0B-4F62-AE4F-191856324DC3}"/>
              </c:ext>
            </c:extLst>
          </c:dPt>
          <c:dPt>
            <c:idx val="5"/>
            <c:invertIfNegative val="1"/>
            <c:spPr>
              <a:solidFill>
                <a:schemeClr val="accent5">
                  <a:tint val="80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B-CB0B-4F62-AE4F-191856324DC3}"/>
              </c:ext>
            </c:extLst>
          </c:dPt>
          <c:dPt>
            <c:idx val="6"/>
            <c:invertIfNegative val="1"/>
            <c:spPr>
              <a:solidFill>
                <a:schemeClr val="accent5">
                  <a:tint val="88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D-CB0B-4F62-AE4F-191856324DC3}"/>
              </c:ext>
            </c:extLst>
          </c:dPt>
          <c:dPt>
            <c:idx val="7"/>
            <c:invertIfNegative val="1"/>
            <c:spPr>
              <a:solidFill>
                <a:schemeClr val="accent5">
                  <a:tint val="96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F-CB0B-4F62-AE4F-191856324DC3}"/>
              </c:ext>
            </c:extLst>
          </c:dPt>
          <c:dPt>
            <c:idx val="8"/>
            <c:invertIfNegative val="1"/>
            <c:spPr>
              <a:solidFill>
                <a:schemeClr val="accent5">
                  <a:shade val="95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1-CB0B-4F62-AE4F-191856324DC3}"/>
              </c:ext>
            </c:extLst>
          </c:dPt>
          <c:dPt>
            <c:idx val="9"/>
            <c:invertIfNegative val="1"/>
            <c:spPr>
              <a:solidFill>
                <a:schemeClr val="accent5">
                  <a:shade val="87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3-CB0B-4F62-AE4F-191856324DC3}"/>
              </c:ext>
            </c:extLst>
          </c:dPt>
          <c:dPt>
            <c:idx val="10"/>
            <c:invertIfNegative val="1"/>
            <c:spPr>
              <a:solidFill>
                <a:schemeClr val="accent5">
                  <a:shade val="79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5-CB0B-4F62-AE4F-191856324DC3}"/>
              </c:ext>
            </c:extLst>
          </c:dPt>
          <c:dPt>
            <c:idx val="11"/>
            <c:invertIfNegative val="1"/>
            <c:spPr>
              <a:solidFill>
                <a:schemeClr val="accent5">
                  <a:shade val="71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7-CB0B-4F62-AE4F-191856324DC3}"/>
              </c:ext>
            </c:extLst>
          </c:dPt>
          <c:dPt>
            <c:idx val="12"/>
            <c:invertIfNegative val="1"/>
            <c:spPr>
              <a:solidFill>
                <a:schemeClr val="accent5">
                  <a:shade val="62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9-CB0B-4F62-AE4F-191856324DC3}"/>
              </c:ext>
            </c:extLst>
          </c:dPt>
          <c:dPt>
            <c:idx val="13"/>
            <c:invertIfNegative val="1"/>
            <c:spPr>
              <a:solidFill>
                <a:schemeClr val="accent5">
                  <a:shade val="54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B-CB0B-4F62-AE4F-191856324DC3}"/>
              </c:ext>
            </c:extLst>
          </c:dPt>
          <c:dPt>
            <c:idx val="14"/>
            <c:invertIfNegative val="1"/>
            <c:spPr>
              <a:solidFill>
                <a:schemeClr val="accent5">
                  <a:shade val="46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D-CB0B-4F62-AE4F-191856324DC3}"/>
              </c:ext>
            </c:extLst>
          </c:dPt>
          <c:dPt>
            <c:idx val="15"/>
            <c:invertIfNegative val="1"/>
            <c:spPr>
              <a:solidFill>
                <a:schemeClr val="accent5">
                  <a:shade val="38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F-CB0B-4F62-AE4F-191856324DC3}"/>
              </c:ext>
            </c:extLst>
          </c:dPt>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dLbl>
              <c:idx val="5"/>
              <c:showLegendKey val="0"/>
              <c:showVal val="1"/>
              <c:showCatName val="0"/>
              <c:showSerName val="0"/>
              <c:showPercent val="0"/>
              <c:showBubbleSize val="0"/>
            </c:dLbl>
            <c:dLbl>
              <c:idx val="6"/>
              <c:showLegendKey val="0"/>
              <c:showVal val="1"/>
              <c:showCatName val="0"/>
              <c:showSerName val="0"/>
              <c:showPercent val="0"/>
              <c:showBubbleSize val="0"/>
            </c:dLbl>
            <c:dLbl>
              <c:idx val="7"/>
              <c:showLegendKey val="0"/>
              <c:showVal val="1"/>
              <c:showCatName val="0"/>
              <c:showSerName val="0"/>
              <c:showPercent val="0"/>
              <c:showBubbleSize val="0"/>
            </c:dLbl>
            <c:dLbl>
              <c:idx val="8"/>
              <c:showLegendKey val="0"/>
              <c:showVal val="1"/>
              <c:showCatName val="0"/>
              <c:showSerName val="0"/>
              <c:showPercent val="0"/>
              <c:showBubbleSize val="0"/>
            </c:dLbl>
            <c:dLbl>
              <c:idx val="9"/>
              <c:showLegendKey val="0"/>
              <c:showVal val="1"/>
              <c:showCatName val="0"/>
              <c:showSerName val="0"/>
              <c:showPercent val="0"/>
              <c:showBubbleSize val="0"/>
            </c:dLbl>
            <c:dLbl>
              <c:idx val="10"/>
              <c:showLegendKey val="0"/>
              <c:showVal val="1"/>
              <c:showCatName val="0"/>
              <c:showSerName val="0"/>
              <c:showPercent val="0"/>
              <c:showBubbleSize val="0"/>
            </c:dLbl>
            <c:dLbl>
              <c:idx val="11"/>
              <c:showLegendKey val="0"/>
              <c:showVal val="1"/>
              <c:showCatName val="0"/>
              <c:showSerName val="0"/>
              <c:showPercent val="0"/>
              <c:showBubbleSize val="0"/>
            </c:dLbl>
            <c:dLbl>
              <c:idx val="12"/>
              <c:showLegendKey val="0"/>
              <c:showVal val="1"/>
              <c:showCatName val="0"/>
              <c:showSerName val="0"/>
              <c:showPercent val="0"/>
              <c:showBubbleSize val="0"/>
            </c:dLbl>
            <c:dLbl>
              <c:idx val="13"/>
              <c:showLegendKey val="0"/>
              <c:showVal val="1"/>
              <c:showCatName val="0"/>
              <c:showSerName val="0"/>
              <c:showPercent val="0"/>
              <c:showBubbleSize val="0"/>
            </c:dLbl>
            <c:dLbl>
              <c:idx val="14"/>
              <c:showLegendKey val="0"/>
              <c:showVal val="1"/>
              <c:showCatName val="0"/>
              <c:showSerName val="0"/>
              <c:showPercent val="0"/>
              <c:showBubbleSize val="0"/>
            </c:dLbl>
            <c:dLbl>
              <c:idx val="15"/>
              <c:showLegendKey val="0"/>
              <c:showVal val="1"/>
              <c:showCatName val="0"/>
              <c:showSerName val="0"/>
              <c:showPercent val="0"/>
              <c:showBubbleSize val="0"/>
            </c:dLbl>
            <c:spPr>
              <a:noFill/>
              <a:ln w="25396">
                <a:noFill/>
              </a:ln>
              <a:effectLst/>
            </c:spPr>
            <c:txPr>
              <a:bodyPr rot="0" spcFirstLastPara="1" vertOverflow="ellipsis" vert="horz" wrap="square" lIns="38100" tIns="19050" rIns="38100" bIns="19050" anchor="ctr" anchorCtr="1">
                <a:spAutoFit/>
              </a:bodyPr>
              <a:p>
                <a:pPr>
                  <a:defRPr sz="1200" b="1" i="0" u="none" strike="noStrike" kern="1200" baseline="0" smtId="4294967295">
                    <a:solidFill>
                      <a:schemeClr val="accent5">
                        <a:lumMod val="50000"/>
                      </a:schemeClr>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0"/>
          </c:dLbls>
          <c:cat>
            <c:strRef>
              <c:f>графика!$A$35:$P$35</c:f>
              <c:strCache>
                <c:ptCount val="16"/>
                <c:pt idx="0">
                  <c:v>2004г.</c:v>
                </c:pt>
                <c:pt idx="1">
                  <c:v>2005г.</c:v>
                </c:pt>
                <c:pt idx="2">
                  <c:v>2006г.</c:v>
                </c:pt>
                <c:pt idx="3">
                  <c:v>2007г.</c:v>
                </c:pt>
                <c:pt idx="4">
                  <c:v>2008г.</c:v>
                </c:pt>
                <c:pt idx="5">
                  <c:v>2009г.</c:v>
                </c:pt>
                <c:pt idx="6">
                  <c:v>2010г.</c:v>
                </c:pt>
                <c:pt idx="7">
                  <c:v>2011г.</c:v>
                </c:pt>
                <c:pt idx="8">
                  <c:v>2012г.</c:v>
                </c:pt>
                <c:pt idx="9">
                  <c:v>2013г.</c:v>
                </c:pt>
                <c:pt idx="10">
                  <c:v>2014г.</c:v>
                </c:pt>
                <c:pt idx="11">
                  <c:v>2015г.</c:v>
                </c:pt>
                <c:pt idx="12">
                  <c:v>2016г.</c:v>
                </c:pt>
                <c:pt idx="13">
                  <c:v>2017г.</c:v>
                </c:pt>
                <c:pt idx="14">
                  <c:v>2018г.</c:v>
                </c:pt>
                <c:pt idx="15">
                  <c:v>2019г.</c:v>
                </c:pt>
              </c:strCache>
            </c:strRef>
          </c:cat>
          <c:val>
            <c:numRef>
              <c:f>графика!$A$36:$P$36</c:f>
              <c:numCache>
                <c:formatCode>General</c:formatCode>
                <c:ptCount val="16"/>
                <c:pt idx="0">
                  <c:v>21118</c:v>
                </c:pt>
                <c:pt idx="1">
                  <c:v>22075</c:v>
                </c:pt>
                <c:pt idx="2">
                  <c:v>21000</c:v>
                </c:pt>
                <c:pt idx="3">
                  <c:v>19649</c:v>
                </c:pt>
                <c:pt idx="4">
                  <c:v>19119</c:v>
                </c:pt>
                <c:pt idx="5">
                  <c:v>17893</c:v>
                </c:pt>
                <c:pt idx="6">
                  <c:v>16863</c:v>
                </c:pt>
                <c:pt idx="7">
                  <c:v>15529</c:v>
                </c:pt>
                <c:pt idx="8">
                  <c:v>16965</c:v>
                </c:pt>
                <c:pt idx="9">
                  <c:v>13265</c:v>
                </c:pt>
                <c:pt idx="10">
                  <c:v>12445</c:v>
                </c:pt>
                <c:pt idx="11">
                  <c:v>12361</c:v>
                </c:pt>
                <c:pt idx="12">
                  <c:v>13022</c:v>
                </c:pt>
                <c:pt idx="13">
                  <c:v>13568</c:v>
                </c:pt>
                <c:pt idx="14">
                  <c:v>15262</c:v>
                </c:pt>
                <c:pt idx="15">
                  <c:v>16856</c:v>
                </c:pt>
              </c:numCache>
            </c:numRef>
          </c:val>
          <c:shape/>
          <c:extLst>
            <c:ext xmlns:c16="http://schemas.microsoft.com/office/drawing/2014/chart" uri="{C3380CC4-5D6E-409C-BE32-E72D297353CC}">
              <c16:uniqueId val="{00000020-CB0B-4F62-AE4F-191856324DC3}"/>
            </c:ext>
          </c:extLst>
        </c:ser>
        <c:dLbls>
          <c:showLegendKey val="0"/>
          <c:showVal val="0"/>
          <c:showCatName val="0"/>
          <c:showSerName val="0"/>
          <c:showPercent val="0"/>
          <c:showBubbleSize val="0"/>
          <c:showLeaderLines val="0"/>
        </c:dLbls>
        <c:gapWidth val="219"/>
        <c:gapDepth/>
        <c:shape/>
        <c:axId val="48839920"/>
        <c:axId val="48838288"/>
        <c:axId val="0"/>
      </c:bar3DChart>
      <c:catAx>
        <c:axId val="48839920"/>
        <c:scaling>
          <c:orientation/>
        </c:scaling>
        <c:delete val="0"/>
        <c:axPos val="b"/>
        <c:numFmt formatCode="General" sourceLinked="1"/>
        <c:majorTickMark val="none"/>
        <c:minorTickMark val="none"/>
        <c:spPr>
          <a:noFill/>
          <a:ln w="9523" cap="flat" cmpd="sng" algn="ctr">
            <a:solidFill>
              <a:schemeClr val="tx1">
                <a:lumMod val="15000"/>
                <a:lumOff val="85000"/>
              </a:schemeClr>
            </a:solidFill>
            <a:prstDash val="solid"/>
            <a:round/>
          </a:ln>
          <a:effectLst/>
        </c:spPr>
        <c:txPr>
          <a:bodyPr rot="-60000000" spcFirstLastPara="1" vertOverflow="ellipsis" vert="horz" wrap="square" anchor="ctr" anchorCtr="1"/>
          <a:p>
            <a:pPr>
              <a:defRPr sz="1400" b="1" i="0" u="none" strike="noStrike" kern="1200" baseline="0" smtId="4294967295">
                <a:solidFill>
                  <a:srgbClr val="002060"/>
                </a:solidFill>
                <a:latin typeface="+mn-lt"/>
                <a:ea typeface="+mn-ea"/>
                <a:cs typeface="+mn-cs"/>
              </a:defRPr>
            </a:pPr>
            <a:endParaRPr lang="ru-RU"/>
          </a:p>
        </c:txPr>
        <c:crossAx val="48838288"/>
        <c:crosses val="autoZero"/>
        <c:auto val="0"/>
        <c:lblAlgn val="ctr"/>
        <c:lblOffset/>
        <c:noMultiLvlLbl val="0"/>
      </c:catAx>
      <c:valAx>
        <c:axId val="48838288"/>
        <c:scaling>
          <c:orientation/>
        </c:scaling>
        <c:delete val="1"/>
        <c:axPos val="l"/>
        <c:numFmt formatCode="General" sourceLinked="1"/>
        <c:majorTickMark val="out"/>
        <c:minorTickMark val="none"/>
        <c:tickLblPos val="none"/>
        <c:crossAx val="48839920"/>
        <c:crossBetween val="between"/>
      </c:valAx>
      <c:spPr>
        <a:noFill/>
        <a:ln w="25396">
          <a:noFill/>
        </a:ln>
        <a:effectLst/>
      </c:spPr>
    </c:plotArea>
    <c:plotVisOnly val="1"/>
    <c:dispBlanksAs val="gap"/>
    <c:showDLblsOverMax val="0"/>
  </c:chart>
  <c:spPr>
    <a:solidFill>
      <a:schemeClr val="bg1"/>
    </a:solidFill>
    <a:ln w="9523" cap="flat" cmpd="sng" algn="ctr">
      <a:solidFill>
        <a:schemeClr val="tx1">
          <a:lumMod val="15000"/>
          <a:lumOff val="85000"/>
        </a:schemeClr>
      </a:solidFill>
      <a:prstDash val="solid"/>
      <a:round/>
    </a:ln>
    <a:effectLst/>
  </c:spPr>
  <c:txPr>
    <a:bodyPr/>
    <a:p>
      <a:pPr>
        <a:defRPr/>
      </a:pPr>
      <a:endParaRPr lang="ru-RU"/>
    </a:p>
  </c:txPr>
  <c:externalData r:id="rId1">
    <c:autoUpdate val="0"/>
  </c:externalData>
</c:chartSpace>
</file>

<file path=ppt/charts/chart4.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b="0">
                <a:solidFill>
                  <a:srgbClr val="002060"/>
                </a:solidFill>
                <a:latin typeface="Bookman Old Style" panose="02050604050505020204" pitchFamily="18" charset="0"/>
              </a:rPr>
              <a:t>Соотношение</a:t>
            </a:r>
            <a:r>
              <a:rPr lang="ru-RU" b="0" baseline="0">
                <a:solidFill>
                  <a:srgbClr val="002060"/>
                </a:solidFill>
                <a:latin typeface="Bookman Old Style" panose="02050604050505020204" pitchFamily="18" charset="0"/>
              </a:rPr>
              <a:t> обучающихся  по основе обучения</a:t>
            </a:r>
            <a:endParaRPr lang="ru-RU" b="0">
              <a:solidFill>
                <a:srgbClr val="002060"/>
              </a:solidFill>
              <a:latin typeface="Bookman Old Style" panose="02050604050505020204" pitchFamily="18" charset="0"/>
            </a:endParaRPr>
          </a:p>
        </c:rich>
      </c:tx>
      <c:overlay val="0"/>
    </c:title>
    <c:autoTitleDeleted val="0"/>
    <c:plotArea>
      <c:barChart>
        <c:barDir val="col"/>
        <c:grouping val="stacked"/>
        <c:varyColors val="0"/>
        <c:ser>
          <c:idx val="0"/>
          <c:order val="0"/>
          <c:tx>
            <c:strRef>
              <c:f>Лист1!$A$208</c:f>
              <c:strCache>
                <c:ptCount val="1"/>
                <c:pt idx="0">
                  <c:v>бюджет, %</c:v>
                </c:pt>
              </c:strCache>
            </c:strRef>
          </c:tx>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spPr>
              <a:noFill/>
              <a:ln>
                <a:noFill/>
              </a:ln>
              <a:effectLst/>
            </c:spPr>
            <c:txPr>
              <a:bodyPr/>
              <a:p>
                <a:pPr>
                  <a:defRPr sz="2800" b="1" smtId="4294967295">
                    <a:solidFill>
                      <a:schemeClr val="bg1"/>
                    </a:solidFill>
                    <a:latin typeface="Bookman Old Style" panose="02050604050505020204" pitchFamily="18" charset="0"/>
                  </a:defRPr>
                </a:pPr>
                <a:endParaRPr lang="ru-RU"/>
              </a:p>
            </c:txPr>
            <c:showLegendKey val="0"/>
            <c:showVal val="1"/>
            <c:showCatName val="0"/>
            <c:showSerName val="0"/>
            <c:showPercent val="0"/>
            <c:showBubbleSize val="0"/>
            <c:showLeaderLines val="0"/>
          </c:dLbls>
          <c:cat>
            <c:strRef>
              <c:f>Лист1!$B$207:$D$207</c:f>
              <c:strCache>
                <c:ptCount val="3"/>
                <c:pt idx="0">
                  <c:v>2017 год</c:v>
                </c:pt>
                <c:pt idx="1">
                  <c:v>2018 год</c:v>
                </c:pt>
                <c:pt idx="2">
                  <c:v>2019 год</c:v>
                </c:pt>
              </c:strCache>
            </c:strRef>
          </c:cat>
          <c:val>
            <c:numRef>
              <c:f>Лист1!$B$208:$D$208</c:f>
              <c:numCache>
                <c:formatCode>General</c:formatCode>
                <c:ptCount val="3"/>
                <c:pt idx="0">
                  <c:v>55</c:v>
                </c:pt>
                <c:pt idx="1">
                  <c:v>48</c:v>
                </c:pt>
                <c:pt idx="2">
                  <c:v>42</c:v>
                </c:pt>
              </c:numCache>
            </c:numRef>
          </c:val>
          <c:extLst>
            <c:ext xmlns:c16="http://schemas.microsoft.com/office/drawing/2014/chart" uri="{C3380CC4-5D6E-409C-BE32-E72D297353CC}">
              <c16:uniqueId val="{00000000-714A-4CFA-91D4-8F4A1AAF14CA}"/>
            </c:ext>
          </c:extLst>
        </c:ser>
        <c:ser>
          <c:idx val="1"/>
          <c:order val="1"/>
          <c:tx>
            <c:strRef>
              <c:f>Лист1!$A$209</c:f>
              <c:strCache>
                <c:ptCount val="1"/>
                <c:pt idx="0">
                  <c:v>контракт, %</c:v>
                </c:pt>
              </c:strCache>
            </c:strRef>
          </c:tx>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spPr>
              <a:noFill/>
              <a:ln>
                <a:noFill/>
              </a:ln>
              <a:effectLst/>
            </c:spPr>
            <c:txPr>
              <a:bodyPr/>
              <a:p>
                <a:pPr>
                  <a:defRPr sz="2800" b="1" smtId="4294967295">
                    <a:solidFill>
                      <a:schemeClr val="bg1"/>
                    </a:solidFill>
                    <a:latin typeface="Bookman Old Style" panose="02050604050505020204" pitchFamily="18" charset="0"/>
                  </a:defRPr>
                </a:pPr>
                <a:endParaRPr lang="ru-RU"/>
              </a:p>
            </c:txPr>
            <c:showLegendKey val="0"/>
            <c:showVal val="1"/>
            <c:showCatName val="0"/>
            <c:showSerName val="0"/>
            <c:showPercent val="0"/>
            <c:showBubbleSize val="0"/>
            <c:showLeaderLines val="0"/>
          </c:dLbls>
          <c:cat>
            <c:strRef>
              <c:f>Лист1!$B$207:$D$207</c:f>
              <c:strCache>
                <c:ptCount val="3"/>
                <c:pt idx="0">
                  <c:v>2017 год</c:v>
                </c:pt>
                <c:pt idx="1">
                  <c:v>2018 год</c:v>
                </c:pt>
                <c:pt idx="2">
                  <c:v>2019 год</c:v>
                </c:pt>
              </c:strCache>
            </c:strRef>
          </c:cat>
          <c:val>
            <c:numRef>
              <c:f>Лист1!$B$209:$D$209</c:f>
              <c:numCache>
                <c:formatCode>General</c:formatCode>
                <c:ptCount val="3"/>
                <c:pt idx="0">
                  <c:v>45</c:v>
                </c:pt>
                <c:pt idx="1">
                  <c:v>52</c:v>
                </c:pt>
                <c:pt idx="2">
                  <c:v>58</c:v>
                </c:pt>
              </c:numCache>
            </c:numRef>
          </c:val>
          <c:extLst>
            <c:ext xmlns:c16="http://schemas.microsoft.com/office/drawing/2014/chart" uri="{C3380CC4-5D6E-409C-BE32-E72D297353CC}">
              <c16:uniqueId val="{00000001-714A-4CFA-91D4-8F4A1AAF14CA}"/>
            </c:ext>
          </c:extLst>
        </c:ser>
        <c:dLbls>
          <c:showLegendKey val="0"/>
          <c:showVal val="0"/>
          <c:showCatName val="0"/>
          <c:showSerName val="0"/>
          <c:showPercent val="0"/>
          <c:showBubbleSize val="0"/>
          <c:showLeaderLines val="0"/>
        </c:dLbls>
        <c:gapWidth val="75"/>
        <c:overlap val="100"/>
        <c:axId val="48832848"/>
        <c:axId val="48830128"/>
      </c:barChart>
      <c:catAx>
        <c:axId val="48832848"/>
        <c:scaling>
          <c:orientation/>
        </c:scaling>
        <c:delete val="0"/>
        <c:axPos val="b"/>
        <c:numFmt formatCode="General" sourceLinked="0"/>
        <c:majorTickMark val="none"/>
        <c:minorTickMark val="none"/>
        <c:txPr>
          <a:bodyPr/>
          <a:p>
            <a:pPr>
              <a:defRPr sz="1800" b="1" smtId="4294967295">
                <a:solidFill>
                  <a:srgbClr val="002060"/>
                </a:solidFill>
                <a:latin typeface="Bookman Old Style" panose="02050604050505020204" pitchFamily="18" charset="0"/>
              </a:defRPr>
            </a:pPr>
            <a:endParaRPr lang="ru-RU"/>
          </a:p>
        </c:txPr>
        <c:crossAx val="48830128"/>
        <c:crosses val="autoZero"/>
        <c:auto val="0"/>
        <c:lblAlgn val="ctr"/>
        <c:lblOffset/>
        <c:noMultiLvlLbl val="0"/>
      </c:catAx>
      <c:valAx>
        <c:axId val="48830128"/>
        <c:scaling>
          <c:orientation/>
        </c:scaling>
        <c:delete val="1"/>
        <c:axPos val="l"/>
        <c:numFmt formatCode="General" sourceLinked="1"/>
        <c:majorTickMark val="none"/>
        <c:minorTickMark val="none"/>
        <c:tickLblPos val="none"/>
        <c:crossAx val="48832848"/>
        <c:crossBetween val="between"/>
      </c:valAx>
    </c:plotArea>
    <c:legend>
      <c:legendPos val="b"/>
      <c:overlay val="0"/>
      <c:txPr>
        <a:bodyPr/>
        <a:p>
          <a:pPr>
            <a:defRPr sz="1600" b="0" smtId="4294967295">
              <a:solidFill>
                <a:srgbClr val="002060"/>
              </a:solidFill>
              <a:latin typeface="Bookman Old Style" panose="02050604050505020204" pitchFamily="18" charset="0"/>
            </a:defRPr>
          </a:pPr>
          <a:endParaRPr lang="ru-RU"/>
        </a:p>
      </c:txPr>
    </c:legend>
    <c:plotVisOnly val="1"/>
    <c:dispBlanksAs val="gap"/>
    <c:showDLblsOverMax val="0"/>
  </c:chart>
  <c:externalData r:id="rId1">
    <c:autoUpdate val="0"/>
  </c:externalData>
</c:chartSpace>
</file>

<file path=ppt/charts/chart5.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c:rAngAx val="0"/>
      <c:perspective val="0"/>
    </c:view3D>
    <c:plotArea>
      <c:layout>
        <c:manualLayout>
          <c:layoutTarget val="inner"/>
          <c:xMode val="edge"/>
          <c:yMode val="edge"/>
          <c:x val="0.0024540144950151443"/>
          <c:y val="0.21112534403800964"/>
          <c:w val="0.75867319107055664"/>
          <c:h val="0.47641155123710632"/>
        </c:manualLayout>
      </c:layout>
      <c:pie3DChart>
        <c:varyColors val="1"/>
        <c:ser>
          <c:idx val="0"/>
          <c:order val="0"/>
          <c:dPt>
            <c:idx val="0"/>
            <c:invertIfNegative val="1"/>
            <c:explosion val="13"/>
            <c:spPr>
              <a:solidFill>
                <a:srgbClr val="7030A0"/>
              </a:solidFill>
              <a:ln w="25391" cap="flat" cmpd="sng">
                <a:noFill/>
                <a:miter lim="800000"/>
              </a:ln>
              <a:effectLst>
                <a:innerShdw blurRad="63500" dist="50800" dir="5400000">
                  <a:prstClr val="black">
                    <a:alpha val="42000"/>
                  </a:prstClr>
                </a:innerShdw>
              </a:effectLst>
              <a:scene3d>
                <a:camera prst="orthographicFront"/>
                <a:lightRig rig="threePt" dir="t"/>
              </a:scene3d>
              <a:sp3d>
                <a:bevelT prst="slope"/>
              </a:sp3d>
            </c:spPr>
            <c:extLst>
              <c:ext xmlns:c16="http://schemas.microsoft.com/office/drawing/2014/chart" uri="{C3380CC4-5D6E-409C-BE32-E72D297353CC}">
                <c16:uniqueId val="{00000001-99B1-492F-8E5E-CDA7B8DABAB4}"/>
              </c:ext>
            </c:extLst>
          </c:dPt>
          <c:dPt>
            <c:idx val="1"/>
            <c:invertIfNegative val="1"/>
            <c:explosion val="11"/>
            <c:spPr>
              <a:solidFill>
                <a:srgbClr val="61953D"/>
              </a:solidFill>
              <a:ln w="25391">
                <a:noFill/>
                <a:bevel/>
              </a:ln>
              <a:effectLst/>
            </c:spPr>
            <c:extLst>
              <c:ext xmlns:c16="http://schemas.microsoft.com/office/drawing/2014/chart" uri="{C3380CC4-5D6E-409C-BE32-E72D297353CC}">
                <c16:uniqueId val="{00000003-99B1-492F-8E5E-CDA7B8DABAB4}"/>
              </c:ext>
            </c:extLst>
          </c:dPt>
          <c:dPt>
            <c:idx val="2"/>
            <c:invertIfNegative val="1"/>
            <c:explosion val="15"/>
            <c:spPr>
              <a:solidFill>
                <a:srgbClr val="A50021"/>
              </a:solidFill>
              <a:ln w="25391" cmpd="sng">
                <a:noFill/>
              </a:ln>
              <a:effectLst/>
            </c:spPr>
            <c:extLst>
              <c:ext xmlns:c16="http://schemas.microsoft.com/office/drawing/2014/chart" uri="{C3380CC4-5D6E-409C-BE32-E72D297353CC}">
                <c16:uniqueId val="{00000005-99B1-492F-8E5E-CDA7B8DABAB4}"/>
              </c:ext>
            </c:extLst>
          </c:dPt>
          <c:dPt>
            <c:idx val="3"/>
            <c:invertIfNegative val="1"/>
            <c:explosion val="11"/>
            <c:spPr>
              <a:solidFill>
                <a:srgbClr val="0070C0"/>
              </a:solidFill>
              <a:ln w="25391">
                <a:noFill/>
              </a:ln>
              <a:effectLst/>
            </c:spPr>
            <c:extLst>
              <c:ext xmlns:c16="http://schemas.microsoft.com/office/drawing/2014/chart" uri="{C3380CC4-5D6E-409C-BE32-E72D297353CC}">
                <c16:uniqueId val="{00000007-99B1-492F-8E5E-CDA7B8DABAB4}"/>
              </c:ext>
            </c:extLst>
          </c:dPt>
          <c:dPt>
            <c:idx val="4"/>
            <c:invertIfNegative val="1"/>
            <c:explosion val="12"/>
            <c:spPr>
              <a:solidFill>
                <a:schemeClr val="accent2">
                  <a:lumMod val="75000"/>
                </a:schemeClr>
              </a:solidFill>
              <a:ln w="25391">
                <a:noFill/>
              </a:ln>
              <a:effectLst/>
            </c:spPr>
            <c:extLst>
              <c:ext xmlns:c16="http://schemas.microsoft.com/office/drawing/2014/chart" uri="{C3380CC4-5D6E-409C-BE32-E72D297353CC}">
                <c16:uniqueId val="{00000009-99B1-492F-8E5E-CDA7B8DABAB4}"/>
              </c:ext>
            </c:extLst>
          </c:dPt>
          <c:dPt>
            <c:idx val="5"/>
            <c:invertIfNegative val="1"/>
            <c:explosion val="10"/>
            <c:spPr>
              <a:solidFill>
                <a:srgbClr val="00B0F0"/>
              </a:solidFill>
              <a:ln w="25391">
                <a:noFill/>
              </a:ln>
              <a:effectLst/>
            </c:spPr>
            <c:extLst>
              <c:ext xmlns:c16="http://schemas.microsoft.com/office/drawing/2014/chart" uri="{C3380CC4-5D6E-409C-BE32-E72D297353CC}">
                <c16:uniqueId val="{0000000B-99B1-492F-8E5E-CDA7B8DABAB4}"/>
              </c:ext>
            </c:extLst>
          </c:dPt>
          <c:dPt>
            <c:idx val="6"/>
            <c:invertIfNegative val="1"/>
            <c:spPr>
              <a:solidFill>
                <a:schemeClr val="accent1">
                  <a:lumMod val="60000"/>
                </a:schemeClr>
              </a:solidFill>
              <a:ln w="25391">
                <a:noFill/>
              </a:ln>
              <a:effectLst/>
            </c:spPr>
            <c:extLst>
              <c:ext xmlns:c16="http://schemas.microsoft.com/office/drawing/2014/chart" uri="{C3380CC4-5D6E-409C-BE32-E72D297353CC}">
                <c16:uniqueId val="{0000000D-99B1-492F-8E5E-CDA7B8DABAB4}"/>
              </c:ext>
            </c:extLst>
          </c:dPt>
          <c:dLbls>
            <c:dLbl>
              <c:idx val="0"/>
              <c:layout>
                <c:manualLayout>
                  <c:x val="-0.020536541938781738"/>
                  <c:y val="-0.034379880875349045"/>
                </c:manualLayout>
              </c:layout>
              <c:dLblPos val="bestFit"/>
              <c:showLegendKey val="0"/>
              <c:showVal val="0"/>
              <c:showCatName val="0"/>
              <c:showSerName val="0"/>
              <c:showPercent val="1"/>
              <c:showBubbleSize val="0"/>
            </c:dLbl>
            <c:dLbl>
              <c:idx val="1"/>
              <c:layout>
                <c:manualLayout>
                  <c:x val="-0.011282882653176785"/>
                  <c:y val="-0.036679111421108246"/>
                </c:manualLayout>
              </c:layout>
              <c:dLblPos val="bestFit"/>
              <c:showLegendKey val="0"/>
              <c:showVal val="0"/>
              <c:showCatName val="0"/>
              <c:showSerName val="0"/>
              <c:showPercent val="1"/>
              <c:showBubbleSize val="0"/>
            </c:dLbl>
            <c:dLbl>
              <c:idx val="2"/>
              <c:layout>
                <c:manualLayout>
                  <c:x val="-0.039513379335403442"/>
                  <c:y val="0.018620753660798073"/>
                </c:manualLayout>
              </c:layout>
              <c:dLblPos val="bestFit"/>
              <c:showLegendKey val="0"/>
              <c:showVal val="0"/>
              <c:showCatName val="0"/>
              <c:showSerName val="0"/>
              <c:showPercent val="1"/>
              <c:showBubbleSize val="0"/>
            </c:dLbl>
            <c:dLbl>
              <c:idx val="3"/>
              <c:layout>
                <c:manualLayout>
                  <c:x val="0.021086778491735458"/>
                  <c:y val="0.11148370802402496"/>
                </c:manualLayout>
              </c:layout>
              <c:dLblPos val="bestFit"/>
              <c:showLegendKey val="0"/>
              <c:showVal val="0"/>
              <c:showCatName val="0"/>
              <c:showSerName val="0"/>
              <c:showPercent val="1"/>
              <c:showBubbleSize val="0"/>
            </c:dLbl>
            <c:dLbl>
              <c:idx val="4"/>
              <c:layout>
                <c:manualLayout>
                  <c:x val="0.011177966371178627"/>
                  <c:y val="-0.021022964268922806"/>
                </c:manualLayout>
              </c:layout>
              <c:dLblPos val="bestFit"/>
              <c:showLegendKey val="0"/>
              <c:showVal val="0"/>
              <c:showCatName val="0"/>
              <c:showSerName val="0"/>
              <c:showPercent val="1"/>
              <c:showBubbleSize val="0"/>
            </c:dLbl>
            <c:dLbl>
              <c:idx val="5"/>
              <c:layout>
                <c:manualLayout>
                  <c:x val="-0.0022380577865988016"/>
                  <c:y val="0.0061724875122308731"/>
                </c:manualLayout>
              </c:layout>
              <c:dLblPos val="bestFit"/>
              <c:showLegendKey val="0"/>
              <c:showVal val="0"/>
              <c:showCatName val="0"/>
              <c:showSerName val="0"/>
              <c:showPercent val="1"/>
              <c:showBubbleSize val="0"/>
            </c:dLbl>
            <c:dLbl>
              <c:idx val="6"/>
              <c:layout>
                <c:manualLayout>
                  <c:x val="0.0012482325546443462"/>
                  <c:y val="-0.02653593011200428"/>
                </c:manualLayout>
              </c:layout>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p>
                <a:pPr>
                  <a:defRPr sz="14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0"/>
            <c:showCatName val="0"/>
            <c:showSerName val="0"/>
            <c:showPercent val="1"/>
            <c:showBubbleSize val="0"/>
            <c:showLeaderLines val="1"/>
            <c:leaderLines>
              <c:spPr>
                <a:ln w="9522" cap="flat" cmpd="sng" algn="ctr">
                  <a:solidFill>
                    <a:schemeClr val="tx1">
                      <a:lumMod val="35000"/>
                      <a:lumOff val="65000"/>
                    </a:schemeClr>
                  </a:solidFill>
                  <a:round/>
                </a:ln>
                <a:effectLst/>
              </c:spPr>
            </c:leaderLines>
            <c:extLst>
              <c:ext uri="{CE6537A1-D6FC-4f65-9D91-7224C49458BB}">
                <c15:showLeaderLines xmlns:c15="http://schemas.microsoft.com/office/drawing/2012/chart" value="1"/>
              </c:ext>
            </c:extLst>
          </c:dLbls>
          <c:cat>
            <c:strRef>
              <c:f>графики!$E$59:$E$65</c:f>
              <c:strCache>
                <c:ptCount val="7"/>
                <c:pt idx="0">
                  <c:v>Математические и естественные науки</c:v>
                </c:pt>
                <c:pt idx="1">
                  <c:v>Инженерное дело, технологии и технические науки</c:v>
                </c:pt>
                <c:pt idx="2">
                  <c:v>Здравоохранение и медицинские науки</c:v>
                </c:pt>
                <c:pt idx="3">
                  <c:v>Науки об обществе</c:v>
                </c:pt>
                <c:pt idx="4">
                  <c:v>Образование и педагогические науки</c:v>
                </c:pt>
                <c:pt idx="5">
                  <c:v>Гуманитарные науки</c:v>
                </c:pt>
                <c:pt idx="6">
                  <c:v>Искусство и культура</c:v>
                </c:pt>
              </c:strCache>
            </c:strRef>
          </c:cat>
          <c:val>
            <c:numRef>
              <c:f>графики!$F$59:$F$65</c:f>
              <c:numCache>
                <c:formatCode>General</c:formatCode>
                <c:ptCount val="7"/>
                <c:pt idx="0">
                  <c:v>1036</c:v>
                </c:pt>
                <c:pt idx="1">
                  <c:v>1596</c:v>
                </c:pt>
                <c:pt idx="2">
                  <c:v>4374</c:v>
                </c:pt>
                <c:pt idx="3">
                  <c:v>3482</c:v>
                </c:pt>
                <c:pt idx="4">
                  <c:v>556</c:v>
                </c:pt>
                <c:pt idx="5">
                  <c:v>806</c:v>
                </c:pt>
                <c:pt idx="6">
                  <c:v>53</c:v>
                </c:pt>
              </c:numCache>
            </c:numRef>
          </c:val>
          <c:extLst>
            <c:ext xmlns:c16="http://schemas.microsoft.com/office/drawing/2014/chart" uri="{C3380CC4-5D6E-409C-BE32-E72D297353CC}">
              <c16:uniqueId val="{0000000E-99B1-492F-8E5E-CDA7B8DABAB4}"/>
            </c:ext>
          </c:extLst>
        </c:ser>
        <c:dLbls>
          <c:showLegendKey val="0"/>
          <c:showVal val="0"/>
          <c:showCatName val="0"/>
          <c:showSerName val="0"/>
          <c:showPercent val="0"/>
          <c:showBubbleSize val="0"/>
          <c:showLeaderLines val="0"/>
        </c:dLbls>
      </c:pie3DChart>
      <c:spPr>
        <a:noFill/>
        <a:ln w="25391">
          <a:noFill/>
        </a:ln>
      </c:spPr>
    </c:plotArea>
    <c:legend>
      <c:legendPos val="tr"/>
      <c:legendEntry>
        <c:idx val="1"/>
        <c:txPr>
          <a:bodyPr rot="0" spcFirstLastPara="1" vertOverflow="ellipsis" vert="horz" wrap="square" anchor="ctr" anchorCtr="1"/>
          <a:p>
            <a:pPr>
              <a:defRPr sz="1200" b="0" i="0" u="none" strike="noStrike" kern="1200" baseline="0" smtId="4294967295">
                <a:solidFill>
                  <a:srgbClr val="002060"/>
                </a:solidFill>
                <a:effectLst>
                  <a:innerShdw blurRad="63500" dist="50800" dir="13500000">
                    <a:prstClr val="black">
                      <a:alpha val="50000"/>
                    </a:prstClr>
                  </a:innerShdw>
                </a:effectLst>
                <a:latin typeface="Bookman Old Style" panose="02050604050505020204" pitchFamily="18" charset="0"/>
                <a:ea typeface="+mn-ea"/>
                <a:cs typeface="Times New Roman" panose="02020603050405020304" pitchFamily="18" charset="0"/>
              </a:defRPr>
            </a:pPr>
            <a:endParaRPr lang="ru-RU"/>
          </a:p>
        </c:txPr>
      </c:legendEntry>
      <c:layout>
        <c:manualLayout>
          <c:xMode val="edge"/>
          <c:yMode val="edge"/>
          <c:x val="0.0001934703323058784"/>
          <c:y val="0.687267005443573"/>
          <c:w val="0.96541279554367065"/>
          <c:h val="0.31235674023628235"/>
        </c:manualLayout>
      </c:layout>
      <c:overlay val="0"/>
      <c:spPr>
        <a:noFill/>
        <a:ln>
          <a:solidFill>
            <a:schemeClr val="accent1">
              <a:alpha val="37000"/>
            </a:schemeClr>
          </a:solidFill>
        </a:ln>
        <a:effectLst>
          <a:glow rad="1181100">
            <a:schemeClr val="accent1">
              <a:satMod val="175000"/>
              <a:alpha val="40000"/>
            </a:schemeClr>
          </a:glow>
          <a:innerShdw blurRad="63500" dist="50800" dir="21540000">
            <a:prstClr val="black">
              <a:alpha val="35000"/>
            </a:prstClr>
          </a:innerShdw>
          <a:softEdge rad="965200"/>
        </a:effectLst>
      </c:spPr>
      <c:txPr>
        <a:bodyPr rot="0" spcFirstLastPara="1" vertOverflow="ellipsis" vert="horz" wrap="square" anchor="ctr" anchorCtr="1"/>
        <a:p>
          <a:pPr>
            <a:defRPr sz="1200" b="0" i="0" u="none" strike="noStrike" kern="1200" baseline="0" smtId="4294967295">
              <a:solidFill>
                <a:srgbClr val="002060"/>
              </a:solidFill>
              <a:effectLst>
                <a:innerShdw blurRad="63500" dist="50800" dir="13500000">
                  <a:prstClr val="black">
                    <a:alpha val="50000"/>
                  </a:prstClr>
                </a:innerShdw>
              </a:effectLst>
              <a:latin typeface="Bookman Old Style" panose="02050604050505020204" pitchFamily="18" charset="0"/>
              <a:ea typeface="+mn-ea"/>
              <a:cs typeface="Times New Roman" panose="02020603050405020304" pitchFamily="18" charset="0"/>
            </a:defRPr>
          </a:pPr>
          <a:endParaRPr lang="ru-RU"/>
        </a:p>
      </c:txPr>
    </c:legend>
    <c:plotVisOnly val="1"/>
    <c:dispBlanksAs/>
    <c:showDLblsOverMax val="0"/>
  </c:chart>
  <c:spPr>
    <a:noFill/>
    <a:ln w="9522" cap="flat" cmpd="sng" algn="ctr">
      <a:noFill/>
      <a:round/>
    </a:ln>
    <a:effectLst/>
    <a:scene3d>
      <a:camera prst="orthographicFront"/>
      <a:lightRig rig="threePt" dir="t"/>
    </a:scene3d>
    <a:sp3d>
      <a:bevelT w="25400"/>
      <a:bevelB w="25400"/>
    </a:sp3d>
  </c:spPr>
  <c:txPr>
    <a:bodyPr/>
    <a:p>
      <a:pPr>
        <a:defRPr/>
      </a:pPr>
      <a:endParaRPr lang="ru-RU"/>
    </a:p>
  </c:txPr>
  <c:externalData r:id="rId1">
    <c:autoUpdate val="0"/>
  </c:externalData>
</c:chartSpace>
</file>

<file path=ppt/charts/chart6.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40"/>
      <c:rotY/>
      <c:rAngAx val="0"/>
      <c:perspective val="0"/>
    </c:view3D>
    <c:plotArea>
      <c:layout>
        <c:manualLayout>
          <c:layoutTarget val="inner"/>
          <c:xMode val="edge"/>
          <c:yMode val="edge"/>
          <c:x val="0.00022436991275753826"/>
          <c:y val="0.18577487766742706"/>
          <c:w val="0.81174033880233765"/>
          <c:h val="0.50916010141372681"/>
        </c:manualLayout>
      </c:layout>
      <c:pie3DChart>
        <c:varyColors val="1"/>
        <c:ser>
          <c:idx val="0"/>
          <c:order val="0"/>
          <c:spPr>
            <a:scene3d>
              <a:camera prst="orthographicFront"/>
              <a:lightRig rig="threePt" dir="t"/>
            </a:scene3d>
            <a:sp3d>
              <a:bevelT w="165100" prst="coolSlant"/>
              <a:contourClr>
                <a:srgbClr val="000000"/>
              </a:contourClr>
            </a:sp3d>
          </c:spPr>
          <c:dPt>
            <c:idx val="0"/>
            <c:invertIfNegative val="1"/>
            <c:explosion val="6"/>
            <c:spPr>
              <a:solidFill>
                <a:srgbClr val="3399FF"/>
              </a:solidFill>
              <a:ln w="25396">
                <a:noFill/>
              </a:ln>
              <a:effectLst/>
              <a:scene3d>
                <a:camera prst="orthographicFront"/>
                <a:lightRig rig="threePt" dir="t"/>
              </a:scene3d>
              <a:sp3d>
                <a:bevelT w="165100" prst="coolSlant"/>
                <a:contourClr>
                  <a:srgbClr val="000000"/>
                </a:contourClr>
              </a:sp3d>
            </c:spPr>
            <c:extLst>
              <c:ext xmlns:c16="http://schemas.microsoft.com/office/drawing/2014/chart" uri="{C3380CC4-5D6E-409C-BE32-E72D297353CC}">
                <c16:uniqueId val="{00000001-4DE9-4921-AF05-46E2C06142BF}"/>
              </c:ext>
            </c:extLst>
          </c:dPt>
          <c:dPt>
            <c:idx val="1"/>
            <c:invertIfNegative val="1"/>
            <c:explosion val="15"/>
            <c:spPr>
              <a:solidFill>
                <a:srgbClr val="A50021"/>
              </a:solidFill>
              <a:ln w="25396">
                <a:noFill/>
              </a:ln>
              <a:effectLst/>
              <a:scene3d>
                <a:camera prst="orthographicFront"/>
                <a:lightRig rig="threePt" dir="t"/>
              </a:scene3d>
              <a:sp3d>
                <a:bevelT/>
                <a:bevelB/>
                <a:contourClr>
                  <a:srgbClr val="000000"/>
                </a:contourClr>
              </a:sp3d>
            </c:spPr>
            <c:extLst>
              <c:ext xmlns:c16="http://schemas.microsoft.com/office/drawing/2014/chart" uri="{C3380CC4-5D6E-409C-BE32-E72D297353CC}">
                <c16:uniqueId val="{00000003-4DE9-4921-AF05-46E2C06142BF}"/>
              </c:ext>
            </c:extLst>
          </c:dPt>
          <c:dPt>
            <c:idx val="2"/>
            <c:invertIfNegative val="1"/>
            <c:explosion val="15"/>
            <c:spPr>
              <a:solidFill>
                <a:schemeClr val="accent6">
                  <a:lumMod val="75000"/>
                </a:schemeClr>
              </a:solidFill>
              <a:ln w="25396">
                <a:noFill/>
              </a:ln>
              <a:effectLst/>
              <a:scene3d>
                <a:camera prst="orthographicFront"/>
                <a:lightRig rig="threePt" dir="t"/>
              </a:scene3d>
              <a:sp3d>
                <a:bevelT w="165100" prst="coolSlant"/>
                <a:contourClr>
                  <a:srgbClr val="000000"/>
                </a:contourClr>
              </a:sp3d>
            </c:spPr>
            <c:extLst>
              <c:ext xmlns:c16="http://schemas.microsoft.com/office/drawing/2014/chart" uri="{C3380CC4-5D6E-409C-BE32-E72D297353CC}">
                <c16:uniqueId val="{00000005-4DE9-4921-AF05-46E2C06142BF}"/>
              </c:ext>
            </c:extLst>
          </c:dPt>
          <c:dPt>
            <c:idx val="3"/>
            <c:invertIfNegative val="1"/>
            <c:explosion val="17"/>
            <c:spPr>
              <a:solidFill>
                <a:srgbClr val="7030A0"/>
              </a:solidFill>
              <a:ln w="25396">
                <a:noFill/>
              </a:ln>
              <a:effectLst/>
              <a:scene3d>
                <a:camera prst="orthographicFront"/>
                <a:lightRig rig="threePt" dir="t"/>
              </a:scene3d>
              <a:sp3d>
                <a:bevelT w="165100" prst="coolSlant"/>
                <a:contourClr>
                  <a:srgbClr val="000000"/>
                </a:contourClr>
              </a:sp3d>
            </c:spPr>
            <c:extLst>
              <c:ext xmlns:c16="http://schemas.microsoft.com/office/drawing/2014/chart" uri="{C3380CC4-5D6E-409C-BE32-E72D297353CC}">
                <c16:uniqueId val="{00000007-4DE9-4921-AF05-46E2C06142BF}"/>
              </c:ext>
            </c:extLst>
          </c:dPt>
          <c:dPt>
            <c:idx val="4"/>
            <c:invertIfNegative val="1"/>
            <c:explosion val="18"/>
            <c:spPr>
              <a:solidFill>
                <a:schemeClr val="accent5"/>
              </a:solidFill>
              <a:ln w="25396">
                <a:noFill/>
              </a:ln>
              <a:effectLst/>
              <a:scene3d>
                <a:camera prst="orthographicFront"/>
                <a:lightRig rig="threePt" dir="t"/>
              </a:scene3d>
              <a:sp3d>
                <a:bevelT w="165100" prst="coolSlant"/>
                <a:contourClr>
                  <a:srgbClr val="000000"/>
                </a:contourClr>
              </a:sp3d>
            </c:spPr>
            <c:extLst>
              <c:ext xmlns:c16="http://schemas.microsoft.com/office/drawing/2014/chart" uri="{C3380CC4-5D6E-409C-BE32-E72D297353CC}">
                <c16:uniqueId val="{00000009-4DE9-4921-AF05-46E2C06142BF}"/>
              </c:ext>
            </c:extLst>
          </c:dPt>
          <c:dPt>
            <c:idx val="5"/>
            <c:invertIfNegative val="1"/>
            <c:explosion val="13"/>
            <c:spPr>
              <a:solidFill>
                <a:schemeClr val="accent2">
                  <a:lumMod val="75000"/>
                </a:schemeClr>
              </a:solidFill>
              <a:ln w="25396">
                <a:noFill/>
              </a:ln>
              <a:effectLst/>
              <a:scene3d>
                <a:camera prst="orthographicFront"/>
                <a:lightRig rig="threePt" dir="t"/>
              </a:scene3d>
              <a:sp3d>
                <a:bevelT w="165100" prst="coolSlant"/>
                <a:contourClr>
                  <a:srgbClr val="000000"/>
                </a:contourClr>
              </a:sp3d>
            </c:spPr>
            <c:extLst>
              <c:ext xmlns:c16="http://schemas.microsoft.com/office/drawing/2014/chart" uri="{C3380CC4-5D6E-409C-BE32-E72D297353CC}">
                <c16:uniqueId val="{0000000B-4DE9-4921-AF05-46E2C06142BF}"/>
              </c:ext>
            </c:extLst>
          </c:dPt>
          <c:dPt>
            <c:idx val="6"/>
            <c:invertIfNegative val="1"/>
            <c:explosion val="13"/>
            <c:spPr>
              <a:solidFill>
                <a:schemeClr val="accent1">
                  <a:lumMod val="60000"/>
                </a:schemeClr>
              </a:solidFill>
              <a:ln w="25396">
                <a:noFill/>
              </a:ln>
              <a:effectLst/>
              <a:scene3d>
                <a:camera prst="orthographicFront"/>
                <a:lightRig rig="threePt" dir="t"/>
              </a:scene3d>
              <a:sp3d>
                <a:bevelT w="165100" prst="coolSlant"/>
                <a:contourClr>
                  <a:srgbClr val="000000"/>
                </a:contourClr>
              </a:sp3d>
            </c:spPr>
            <c:extLst>
              <c:ext xmlns:c16="http://schemas.microsoft.com/office/drawing/2014/chart" uri="{C3380CC4-5D6E-409C-BE32-E72D297353CC}">
                <c16:uniqueId val="{0000000D-4DE9-4921-AF05-46E2C06142BF}"/>
              </c:ext>
            </c:extLst>
          </c:dPt>
          <c:dLbls>
            <c:dLbl>
              <c:idx val="0"/>
              <c:layout>
                <c:manualLayout>
                  <c:x val="-0.027390245348215103"/>
                  <c:y val="-0.03930196538567543"/>
                </c:manualLayout>
              </c:layout>
              <c:dLblPos val="bestFit"/>
              <c:showLegendKey val="0"/>
              <c:showVal val="0"/>
              <c:showCatName val="0"/>
              <c:showSerName val="0"/>
              <c:showPercent val="1"/>
              <c:showBubbleSize val="0"/>
            </c:dLbl>
            <c:dLbl>
              <c:idx val="1"/>
              <c:layout>
                <c:manualLayout>
                  <c:x val="-0.067889846861362457"/>
                  <c:y val="-0.019492944702506065"/>
                </c:manualLayout>
              </c:layout>
              <c:dLblPos val="bestFit"/>
              <c:showLegendKey val="0"/>
              <c:showVal val="0"/>
              <c:showCatName val="0"/>
              <c:showSerName val="0"/>
              <c:showPercent val="1"/>
              <c:showBubbleSize val="0"/>
            </c:dLbl>
            <c:dLbl>
              <c:idx val="2"/>
              <c:layout>
                <c:manualLayout>
                  <c:x val="0.0047901119105517864"/>
                  <c:y val="-0.0049985088407993317"/>
                </c:manualLayout>
              </c:layout>
              <c:dLblPos val="bestFit"/>
              <c:showLegendKey val="0"/>
              <c:showVal val="0"/>
              <c:showCatName val="0"/>
              <c:showSerName val="0"/>
              <c:showPercent val="1"/>
              <c:showBubbleSize val="0"/>
            </c:dLbl>
            <c:dLbl>
              <c:idx val="3"/>
              <c:layout>
                <c:manualLayout>
                  <c:x val="0.017351310700178146"/>
                  <c:y val="-0.031735267490148544"/>
                </c:manualLayout>
              </c:layout>
              <c:dLblPos val="bestFit"/>
              <c:showLegendKey val="0"/>
              <c:showVal val="0"/>
              <c:showCatName val="0"/>
              <c:showSerName val="0"/>
              <c:showPercent val="1"/>
              <c:showBubbleSize val="0"/>
            </c:dLbl>
            <c:dLbl>
              <c:idx val="4"/>
              <c:layout>
                <c:manualLayout>
                  <c:x val="0.018772896379232407"/>
                  <c:y val="-0.013199749402701855"/>
                </c:manualLayout>
              </c:layout>
              <c:dLblPos val="bestFit"/>
              <c:showLegendKey val="0"/>
              <c:showVal val="0"/>
              <c:showCatName val="0"/>
              <c:showSerName val="0"/>
              <c:showPercent val="1"/>
              <c:showBubbleSize val="0"/>
            </c:dLbl>
            <c:dLbl>
              <c:idx val="5"/>
              <c:layout>
                <c:manualLayout>
                  <c:x val="0.012588818557560444"/>
                  <c:y val="-0.014122524298727512"/>
                </c:manualLayout>
              </c:layout>
              <c:dLblPos val="bestFit"/>
              <c:showLegendKey val="0"/>
              <c:showVal val="0"/>
              <c:showCatName val="0"/>
              <c:showSerName val="0"/>
              <c:showPercent val="1"/>
              <c:showBubbleSize val="0"/>
            </c:dLbl>
            <c:dLbl>
              <c:idx val="6"/>
              <c:layout>
                <c:manualLayout>
                  <c:x val="0.034249737858772278"/>
                  <c:y val="-0.032114949077367783"/>
                </c:manualLayout>
              </c:layout>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p>
                <a:pPr>
                  <a:defRPr sz="14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0"/>
            <c:showCatName val="0"/>
            <c:showSerName val="0"/>
            <c:showPercent val="1"/>
            <c:showBubbleSize val="0"/>
            <c:showLeaderLines val="1"/>
            <c:leaderLines>
              <c:spPr>
                <a:ln w="9524" cap="flat" cmpd="sng" algn="ctr">
                  <a:solidFill>
                    <a:schemeClr val="tx1">
                      <a:lumMod val="35000"/>
                      <a:lumOff val="65000"/>
                    </a:schemeClr>
                  </a:solidFill>
                  <a:round/>
                </a:ln>
                <a:effectLst/>
              </c:spPr>
            </c:leaderLines>
            <c:extLst>
              <c:ext uri="{CE6537A1-D6FC-4f65-9D91-7224C49458BB}">
                <c15:showLeaderLines xmlns:c15="http://schemas.microsoft.com/office/drawing/2012/chart" value="1"/>
              </c:ext>
            </c:extLst>
          </c:dLbls>
          <c:cat>
            <c:strRef>
              <c:f>графики!$D$87:$D$93</c:f>
              <c:strCache>
                <c:ptCount val="7"/>
                <c:pt idx="0">
                  <c:v>Инженерное дело, технологии и технические науки</c:v>
                </c:pt>
                <c:pt idx="1">
                  <c:v>Здравоохранение и медицинские науки</c:v>
                </c:pt>
                <c:pt idx="2">
                  <c:v>Сельское хозяйство и сельскохозяйственные науки</c:v>
                </c:pt>
                <c:pt idx="3">
                  <c:v>Науки об обществе</c:v>
                </c:pt>
                <c:pt idx="4">
                  <c:v>Образование и педагогические науки</c:v>
                </c:pt>
                <c:pt idx="5">
                  <c:v>Гуманитарные науки</c:v>
                </c:pt>
                <c:pt idx="6">
                  <c:v>Искусство и культура</c:v>
                </c:pt>
              </c:strCache>
            </c:strRef>
          </c:cat>
          <c:val>
            <c:numRef>
              <c:f>графики!$E$87:$E$93</c:f>
              <c:numCache>
                <c:formatCode>\О\с\н\о\в\н\о\й</c:formatCode>
                <c:ptCount val="7"/>
                <c:pt idx="0">
                  <c:v>1133</c:v>
                </c:pt>
                <c:pt idx="1">
                  <c:v>2912</c:v>
                </c:pt>
                <c:pt idx="2">
                  <c:v>40</c:v>
                </c:pt>
                <c:pt idx="3">
                  <c:v>63</c:v>
                </c:pt>
                <c:pt idx="4">
                  <c:v>410</c:v>
                </c:pt>
                <c:pt idx="5">
                  <c:v>44</c:v>
                </c:pt>
                <c:pt idx="6">
                  <c:v>76</c:v>
                </c:pt>
              </c:numCache>
            </c:numRef>
          </c:val>
          <c:extLst>
            <c:ext xmlns:c16="http://schemas.microsoft.com/office/drawing/2014/chart" uri="{C3380CC4-5D6E-409C-BE32-E72D297353CC}">
              <c16:uniqueId val="{0000000E-4DE9-4921-AF05-46E2C06142BF}"/>
            </c:ext>
          </c:extLst>
        </c:ser>
        <c:dLbls>
          <c:showLegendKey val="0"/>
          <c:showVal val="0"/>
          <c:showCatName val="0"/>
          <c:showSerName val="0"/>
          <c:showPercent val="0"/>
          <c:showBubbleSize val="0"/>
          <c:showLeaderLines val="0"/>
        </c:dLbls>
      </c:pie3DChart>
      <c:spPr>
        <a:noFill/>
        <a:ln w="25396">
          <a:noFill/>
        </a:ln>
      </c:spPr>
    </c:plotArea>
    <c:legend>
      <c:legendPos val="tr"/>
      <c:legendEntry>
        <c:idx val="1"/>
        <c:txPr>
          <a:bodyPr rot="0" spcFirstLastPara="1" vertOverflow="ellipsis" vert="horz" wrap="square" anchor="ctr" anchorCtr="1"/>
          <a:p>
            <a:pPr>
              <a:defRPr sz="1200" b="0" i="0" u="none" strike="noStrike" kern="1200" baseline="0" smtId="4294967295">
                <a:solidFill>
                  <a:srgbClr val="002060"/>
                </a:solidFill>
                <a:effectLst>
                  <a:innerShdw blurRad="63500" dist="50800" dir="13500000">
                    <a:prstClr val="black">
                      <a:alpha val="50000"/>
                    </a:prstClr>
                  </a:innerShdw>
                </a:effectLst>
                <a:latin typeface="Bookman Old Style" panose="02050604050505020204" pitchFamily="18" charset="0"/>
                <a:ea typeface="+mn-ea"/>
                <a:cs typeface="Times New Roman" panose="02020603050405020304" pitchFamily="18" charset="0"/>
              </a:defRPr>
            </a:pPr>
            <a:endParaRPr lang="ru-RU"/>
          </a:p>
        </c:txPr>
      </c:legendEntry>
      <c:layout>
        <c:manualLayout>
          <c:xMode val="edge"/>
          <c:yMode val="edge"/>
          <c:x val="0.0324351042509079"/>
          <c:y val="0.68159389495849609"/>
          <c:w val="0.93857985734939575"/>
          <c:h val="0.3172091543674469"/>
        </c:manualLayout>
      </c:layout>
      <c:overlay val="0"/>
      <c:spPr>
        <a:noFill/>
        <a:ln>
          <a:solidFill>
            <a:schemeClr val="accent1">
              <a:alpha val="37000"/>
            </a:schemeClr>
          </a:solidFill>
        </a:ln>
        <a:effectLst>
          <a:glow rad="1181100">
            <a:schemeClr val="accent1">
              <a:satMod val="175000"/>
              <a:alpha val="40000"/>
            </a:schemeClr>
          </a:glow>
          <a:innerShdw blurRad="63500" dist="50800" dir="21540000">
            <a:prstClr val="black">
              <a:alpha val="35000"/>
            </a:prstClr>
          </a:innerShdw>
          <a:softEdge rad="965200"/>
        </a:effectLst>
      </c:spPr>
      <c:txPr>
        <a:bodyPr rot="0" spcFirstLastPara="1" vertOverflow="ellipsis" vert="horz" wrap="square" anchor="ctr" anchorCtr="1"/>
        <a:p>
          <a:pPr>
            <a:defRPr sz="1200" b="0" i="0" u="none" strike="noStrike" kern="1200" baseline="0" smtId="4294967295">
              <a:solidFill>
                <a:srgbClr val="002060"/>
              </a:solidFill>
              <a:effectLst>
                <a:innerShdw blurRad="63500" dist="50800" dir="13500000">
                  <a:prstClr val="black">
                    <a:alpha val="50000"/>
                  </a:prstClr>
                </a:innerShdw>
              </a:effectLst>
              <a:latin typeface="Bookman Old Style" panose="02050604050505020204" pitchFamily="18" charset="0"/>
              <a:ea typeface="+mn-ea"/>
              <a:cs typeface="Times New Roman" panose="02020603050405020304" pitchFamily="18" charset="0"/>
            </a:defRPr>
          </a:pPr>
          <a:endParaRPr lang="ru-RU"/>
        </a:p>
      </c:txPr>
    </c:legend>
    <c:plotVisOnly val="1"/>
    <c:dispBlanksAs/>
    <c:showDLblsOverMax val="0"/>
  </c:chart>
  <c:spPr>
    <a:noFill/>
    <a:ln w="9524" cap="flat" cmpd="sng" algn="ctr">
      <a:noFill/>
      <a:round/>
    </a:ln>
    <a:effectLst>
      <a:softEdge rad="12700"/>
    </a:effectLst>
  </c:spPr>
  <c:txPr>
    <a:bodyPr/>
    <a:p>
      <a:pPr>
        <a:defRPr/>
      </a:pPr>
      <a:endParaRPr lang="ru-RU"/>
    </a:p>
  </c:txPr>
  <c:externalData r:id="rId1">
    <c:autoUpdate val="0"/>
  </c:externalData>
</c:chartSpace>
</file>

<file path=ppt/charts/chart7.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noFill/>
        <a:ln>
          <a:noFill/>
        </a:ln>
        <a:effectLst/>
      </c:spPr>
    </c:floor>
    <c:sideWall>
      <c:thickness val="0"/>
      <c:spPr>
        <a:noFill/>
        <a:ln>
          <a:noFill/>
        </a:ln>
        <a:effectLst/>
        <a:scene3d>
          <a:camera prst="orthographicFront"/>
          <a:lightRig rig="threePt" dir="t"/>
        </a:scene3d>
        <a:sp3d>
          <a:bevelT/>
        </a:sp3d>
      </c:spPr>
    </c:sideWall>
    <c:backWall>
      <c:thickness val="0"/>
      <c:spPr>
        <a:noFill/>
        <a:ln>
          <a:noFill/>
        </a:ln>
        <a:effectLst/>
        <a:scene3d>
          <a:camera prst="orthographicFront"/>
          <a:lightRig rig="threePt" dir="t"/>
        </a:scene3d>
        <a:sp3d>
          <a:bevelT/>
        </a:sp3d>
      </c:spPr>
    </c:backWall>
    <c:plotArea>
      <c:bar3DChart>
        <c:barDir val="col"/>
        <c:grouping val="clustered"/>
        <c:varyColors val="0"/>
        <c:ser>
          <c:idx val="0"/>
          <c:order val="0"/>
          <c:spPr>
            <a:solidFill>
              <a:schemeClr val="accent1"/>
            </a:solidFill>
            <a:ln cmpd="sng">
              <a:solidFill>
                <a:schemeClr val="accent5">
                  <a:lumMod val="75000"/>
                </a:schemeClr>
              </a:solidFill>
            </a:ln>
            <a:effectLst/>
            <a:scene3d>
              <a:camera prst="orthographicFront"/>
              <a:lightRig rig="threePt" dir="t"/>
            </a:scene3d>
          </c:spPr>
          <c:invertIfNegative val="0"/>
          <c:dLbls>
            <c:dLbl>
              <c:idx val="0"/>
              <c:layout>
                <c:manualLayout>
                  <c:x val="0.0041841003112494946"/>
                  <c:y val="-0.023894866928458214"/>
                </c:manualLayout>
              </c:layout>
              <c:showLegendKey val="0"/>
              <c:showVal val="1"/>
              <c:showCatName val="0"/>
              <c:showSerName val="0"/>
              <c:showPercent val="0"/>
              <c:showBubbleSize val="0"/>
            </c:dLbl>
            <c:dLbl>
              <c:idx val="1"/>
              <c:layout>
                <c:manualLayout>
                  <c:x val="0.0041841003112494946"/>
                  <c:y val="-0.014336920343339443"/>
                </c:manualLayout>
              </c:layout>
              <c:showLegendKey val="0"/>
              <c:showVal val="1"/>
              <c:showCatName val="0"/>
              <c:showSerName val="0"/>
              <c:showPercent val="0"/>
              <c:showBubbleSize val="0"/>
            </c:dLbl>
            <c:dLbl>
              <c:idx val="2"/>
              <c:layout>
                <c:manualLayout>
                  <c:x val="0.0055788005702197552"/>
                  <c:y val="-0.035842299461364746"/>
                </c:manualLayout>
              </c:layout>
              <c:showLegendKey val="0"/>
              <c:showVal val="1"/>
              <c:showCatName val="0"/>
              <c:showSerName val="0"/>
              <c:showPercent val="0"/>
              <c:showBubbleSize val="0"/>
            </c:dLbl>
            <c:dLbl>
              <c:idx val="3"/>
              <c:layout>
                <c:manualLayout>
                  <c:x val="0.0083682006224989891"/>
                  <c:y val="-0.021505380049347878"/>
                </c:manualLayout>
              </c:layout>
              <c:showLegendKey val="0"/>
              <c:showVal val="1"/>
              <c:showCatName val="0"/>
              <c:showSerName val="0"/>
              <c:showPercent val="0"/>
              <c:showBubbleSize val="0"/>
            </c:dLbl>
            <c:dLbl>
              <c:idx val="4"/>
              <c:layout>
                <c:manualLayout>
                  <c:x val="0.016736401244997978"/>
                  <c:y val="-0.021505380049347878"/>
                </c:manualLayout>
              </c:layout>
              <c:showLegendKey val="0"/>
              <c:showVal val="1"/>
              <c:showCatName val="0"/>
              <c:showSerName val="0"/>
              <c:showPercent val="0"/>
              <c:showBubbleSize val="0"/>
            </c:dLbl>
            <c:dLbl>
              <c:idx val="5"/>
              <c:layout>
                <c:manualLayout>
                  <c:x val="0.018131101503968239"/>
                  <c:y val="-0.021505380049347878"/>
                </c:manualLayout>
              </c:layout>
              <c:showLegendKey val="0"/>
              <c:showVal val="1"/>
              <c:showCatName val="0"/>
              <c:showSerName val="0"/>
              <c:showPercent val="0"/>
              <c:showBubbleSize val="0"/>
            </c:dLbl>
            <c:spPr>
              <a:noFill/>
              <a:ln>
                <a:noFill/>
              </a:ln>
              <a:effectLst>
                <a:glow rad="139700">
                  <a:schemeClr val="accent1">
                    <a:satMod val="175000"/>
                    <a:alpha val="40000"/>
                  </a:schemeClr>
                </a:glow>
              </a:effectLst>
            </c:spPr>
            <c:txPr>
              <a:bodyPr rot="0" spcFirstLastPara="1" vertOverflow="ellipsis" vert="horz" wrap="square" lIns="38100" tIns="19050" rIns="38100" bIns="19050" anchor="ctr" anchorCtr="1">
                <a:spAutoFit/>
              </a:bodyPr>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0"/>
          </c:dLbls>
          <c:cat>
            <c:strRef>
              <c:f>графики!$F$197:$K$197</c:f>
              <c:strCache>
                <c:ptCount val="6"/>
                <c:pt idx="0">
                  <c:v>2014 г.</c:v>
                </c:pt>
                <c:pt idx="1">
                  <c:v>2015 г.</c:v>
                </c:pt>
                <c:pt idx="2">
                  <c:v>2016 г.</c:v>
                </c:pt>
                <c:pt idx="3">
                  <c:v>2017 г.</c:v>
                </c:pt>
                <c:pt idx="4">
                  <c:v>2018 г.</c:v>
                </c:pt>
                <c:pt idx="5">
                  <c:v>2019 г.</c:v>
                </c:pt>
              </c:strCache>
            </c:strRef>
          </c:cat>
          <c:val>
            <c:numRef>
              <c:f>графики!$F$198:$K$198</c:f>
              <c:numCache>
                <c:formatCode>General</c:formatCode>
                <c:ptCount val="6"/>
                <c:pt idx="0">
                  <c:v>427</c:v>
                </c:pt>
                <c:pt idx="1">
                  <c:v>445</c:v>
                </c:pt>
                <c:pt idx="2">
                  <c:v>416</c:v>
                </c:pt>
                <c:pt idx="3">
                  <c:v>543</c:v>
                </c:pt>
                <c:pt idx="4">
                  <c:v>634</c:v>
                </c:pt>
                <c:pt idx="5">
                  <c:v>720</c:v>
                </c:pt>
              </c:numCache>
            </c:numRef>
          </c:val>
          <c:shape/>
          <c:extLst>
            <c:ext xmlns:c16="http://schemas.microsoft.com/office/drawing/2014/chart" uri="{C3380CC4-5D6E-409C-BE32-E72D297353CC}">
              <c16:uniqueId val="{00000000-6821-4D0C-8FFA-F69EB70B24EB}"/>
            </c:ext>
          </c:extLst>
        </c:ser>
        <c:dLbls>
          <c:showLegendKey val="0"/>
          <c:showVal val="0"/>
          <c:showCatName val="0"/>
          <c:showSerName val="0"/>
          <c:showPercent val="0"/>
          <c:showBubbleSize val="0"/>
          <c:showLeaderLines val="0"/>
        </c:dLbls>
        <c:gapWidth val="219"/>
        <c:gapDepth/>
        <c:shape/>
        <c:axId val="48835024"/>
        <c:axId val="48835568"/>
        <c:axId val="0"/>
      </c:bar3DChart>
      <c:catAx>
        <c:axId val="48835024"/>
        <c:scaling>
          <c:orientation/>
        </c:scaling>
        <c:delete val="0"/>
        <c:axPos val="b"/>
        <c:numFmt formatCode="General" sourceLinked="1"/>
        <c:majorTickMark val="none"/>
        <c:minorTickMark val="none"/>
        <c:spPr>
          <a:noFill/>
          <a:ln w="9522" cap="flat" cmpd="sng" algn="ctr">
            <a:solidFill>
              <a:schemeClr val="tx1">
                <a:lumMod val="15000"/>
                <a:lumOff val="85000"/>
              </a:schemeClr>
            </a:solidFill>
            <a:round/>
          </a:ln>
          <a:effectLst/>
        </c:spPr>
        <c:txPr>
          <a:bodyPr rot="-60000000" spcFirstLastPara="1" vertOverflow="ellipsis" vert="horz" wrap="square" anchor="ctr" anchorCtr="1"/>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crossAx val="48835568"/>
        <c:crosses val="autoZero"/>
        <c:auto val="0"/>
        <c:lblAlgn val="ctr"/>
        <c:lblOffset/>
        <c:noMultiLvlLbl val="0"/>
      </c:catAx>
      <c:valAx>
        <c:axId val="48835568"/>
        <c:scaling>
          <c:orientation/>
        </c:scaling>
        <c:delete val="1"/>
        <c:axPos val="l"/>
        <c:numFmt formatCode="General" sourceLinked="1"/>
        <c:majorTickMark val="none"/>
        <c:minorTickMark val="none"/>
        <c:tickLblPos val="none"/>
        <c:crossAx val="48835024"/>
        <c:crossBetween val="between"/>
      </c:valAx>
      <c:spPr>
        <a:noFill/>
        <a:ln w="25392">
          <a:noFill/>
        </a:ln>
      </c:spPr>
    </c:plotArea>
    <c:plotVisOnly val="1"/>
    <c:dispBlanksAs val="gap"/>
    <c:showDLblsOverMax val="0"/>
  </c:chart>
  <c:spPr>
    <a:noFill/>
    <a:ln w="9522" cap="flat" cmpd="sng" algn="ctr">
      <a:noFill/>
      <a:round/>
    </a:ln>
    <a:effectLst/>
  </c:spPr>
  <c:txPr>
    <a:bodyPr/>
    <a:p>
      <a:pPr>
        <a:defRPr/>
      </a:pPr>
      <a:endParaRPr lang="ru-RU"/>
    </a:p>
  </c:txPr>
  <c:externalData r:id="rId1">
    <c:autoUpdate val="0"/>
  </c:externalData>
</c:chartSpace>
</file>

<file path=ppt/charts/chart8.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spPr>
              <a:noFill/>
              <a:ln>
                <a:noFill/>
              </a:ln>
              <a:effectLst/>
            </c:spPr>
            <c:txPr>
              <a:bodyPr/>
              <a:p>
                <a:pPr>
                  <a:defRPr sz="2000" b="1" smtId="4294967295">
                    <a:solidFill>
                      <a:srgbClr val="002060"/>
                    </a:solidFill>
                    <a:latin typeface="Bookman Old Style" panose="02050604050505020204" pitchFamily="18" charset="0"/>
                  </a:defRPr>
                </a:pPr>
                <a:endParaRPr lang="ru-RU"/>
              </a:p>
            </c:txPr>
            <c:showLegendKey val="0"/>
            <c:showVal val="1"/>
            <c:showCatName val="0"/>
            <c:showSerName val="0"/>
            <c:showPercent val="0"/>
            <c:showBubbleSize val="0"/>
            <c:showLeaderLines val="0"/>
          </c:dLbls>
          <c:cat>
            <c:strRef>
              <c:f>Лист1!$A$268:$A$271</c:f>
              <c:strCache>
                <c:ptCount val="4"/>
                <c:pt idx="0">
                  <c:v>2016/2017 уч.год</c:v>
                </c:pt>
                <c:pt idx="1">
                  <c:v>2017/2018 уч.год</c:v>
                </c:pt>
                <c:pt idx="2">
                  <c:v>2018/2019 уч. год</c:v>
                </c:pt>
                <c:pt idx="3">
                  <c:v>2019/2020 уч. год</c:v>
                </c:pt>
              </c:strCache>
            </c:strRef>
          </c:cat>
          <c:val>
            <c:numRef>
              <c:f>Лист1!$B$268:$B$271</c:f>
              <c:numCache>
                <c:formatCode>General</c:formatCode>
                <c:ptCount val="4"/>
                <c:pt idx="0">
                  <c:v>27</c:v>
                </c:pt>
                <c:pt idx="1">
                  <c:v>30</c:v>
                </c:pt>
                <c:pt idx="2">
                  <c:v>42</c:v>
                </c:pt>
                <c:pt idx="3">
                  <c:v>42</c:v>
                </c:pt>
              </c:numCache>
            </c:numRef>
          </c:val>
          <c:extLst>
            <c:ext xmlns:c16="http://schemas.microsoft.com/office/drawing/2014/chart" uri="{C3380CC4-5D6E-409C-BE32-E72D297353CC}">
              <c16:uniqueId val="{00000000-D71D-4B2E-AE1A-766942CF3C1C}"/>
            </c:ext>
          </c:extLst>
        </c:ser>
        <c:dLbls>
          <c:showLegendKey val="0"/>
          <c:showVal val="0"/>
          <c:showCatName val="0"/>
          <c:showSerName val="0"/>
          <c:showPercent val="0"/>
          <c:showBubbleSize val="0"/>
          <c:showLeaderLines val="0"/>
        </c:dLbls>
        <c:gapWidth/>
        <c:overlap/>
        <c:axId val="48831216"/>
        <c:axId val="48832304"/>
      </c:barChart>
      <c:catAx>
        <c:axId val="48831216"/>
        <c:scaling>
          <c:orientation/>
        </c:scaling>
        <c:delete val="0"/>
        <c:axPos val="b"/>
        <c:numFmt formatCode="General" sourceLinked="0"/>
        <c:majorTickMark val="out"/>
        <c:minorTickMark val="none"/>
        <c:txPr>
          <a:bodyPr/>
          <a:p>
            <a:pPr>
              <a:defRPr sz="1800" smtId="4294967295">
                <a:solidFill>
                  <a:srgbClr val="002060"/>
                </a:solidFill>
                <a:latin typeface="Bookman Old Style" panose="02050604050505020204" pitchFamily="18" charset="0"/>
              </a:defRPr>
            </a:pPr>
            <a:endParaRPr lang="ru-RU"/>
          </a:p>
        </c:txPr>
        <c:crossAx val="48832304"/>
        <c:crosses val="autoZero"/>
        <c:auto val="0"/>
        <c:lblAlgn val="ctr"/>
        <c:lblOffset/>
        <c:noMultiLvlLbl val="0"/>
      </c:catAx>
      <c:valAx>
        <c:axId val="48832304"/>
        <c:scaling>
          <c:orientation/>
        </c:scaling>
        <c:delete val="1"/>
        <c:axPos val="l"/>
        <c:numFmt formatCode="General" sourceLinked="1"/>
        <c:majorTickMark val="out"/>
        <c:minorTickMark val="none"/>
        <c:tickLblPos val="none"/>
        <c:crossAx val="48831216"/>
        <c:crossBetween val="between"/>
      </c:valAx>
    </c:plotArea>
    <c:plotVisOnly val="1"/>
    <c:dispBlanksAs val="gap"/>
    <c:showDLblsOverMax val="0"/>
  </c:chart>
  <c:externalData r:id="rId1">
    <c:autoUpdate val="0"/>
  </c:externalData>
</c:chartSpace>
</file>

<file path=ppt/charts/chart9.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2060"/>
                </a:solidFill>
              </a:defRPr>
            </a:pPr>
            <a:r>
              <a:rPr lang="ru-RU">
                <a:solidFill>
                  <a:srgbClr val="002060"/>
                </a:solidFill>
              </a:rPr>
              <a:t>Количество онлайн курсов </a:t>
            </a:r>
          </a:p>
        </c:rich>
      </c:tx>
      <c:layout>
        <c:manualLayout>
          <c:xMode val="edge"/>
          <c:yMode val="edge"/>
          <c:x val="0.12897081673145294"/>
          <c:y val="0.02777777798473835"/>
        </c:manualLayout>
      </c:layout>
      <c:overlay val="0"/>
    </c:title>
    <c:autoTitleDeleted val="0"/>
    <c:plotArea>
      <c:barChart>
        <c:barDir val="col"/>
        <c:grouping val="clustered"/>
        <c:varyColors val="0"/>
        <c:ser>
          <c:idx val="0"/>
          <c:order val="0"/>
          <c:tx>
            <c:strRef>
              <c:f>Лист1!$B$26</c:f>
              <c:strCache>
                <c:ptCount val="1"/>
                <c:pt idx="0">
                  <c:v>Количество курсов </c:v>
                </c:pt>
              </c:strCache>
            </c:strRef>
          </c:tx>
          <c:invertIfNegative val="0"/>
          <c:dPt>
            <c:idx val="0"/>
            <c:invertIfNegative val="0"/>
            <c:spPr>
              <a:solidFill>
                <a:srgbClr val="FF0000"/>
              </a:solidFill>
            </c:spPr>
            <c:extLst>
              <c:ext xmlns:c16="http://schemas.microsoft.com/office/drawing/2014/chart" uri="{C3380CC4-5D6E-409C-BE32-E72D297353CC}">
                <c16:uniqueId val="{00000001-C209-4B24-ABCA-3C3152C8D21F}"/>
              </c:ext>
            </c:extLst>
          </c:dPt>
          <c:dPt>
            <c:idx val="1"/>
            <c:invertIfNegative val="0"/>
            <c:spPr>
              <a:solidFill>
                <a:srgbClr val="FFC000"/>
              </a:solidFill>
            </c:spPr>
            <c:extLst>
              <c:ext xmlns:c16="http://schemas.microsoft.com/office/drawing/2014/chart" uri="{C3380CC4-5D6E-409C-BE32-E72D297353CC}">
                <c16:uniqueId val="{00000003-C209-4B24-ABCA-3C3152C8D21F}"/>
              </c:ext>
            </c:extLst>
          </c:dPt>
          <c:dPt>
            <c:idx val="2"/>
            <c:invertIfNegative val="0"/>
            <c:spPr>
              <a:solidFill>
                <a:srgbClr val="00B050"/>
              </a:solidFill>
            </c:spPr>
            <c:extLst>
              <c:ext xmlns:c16="http://schemas.microsoft.com/office/drawing/2014/chart" uri="{C3380CC4-5D6E-409C-BE32-E72D297353CC}">
                <c16:uniqueId val="{00000005-C209-4B24-ABCA-3C3152C8D21F}"/>
              </c:ext>
            </c:extLst>
          </c:dPt>
          <c:dPt>
            <c:idx val="3"/>
            <c:invertIfNegative val="0"/>
            <c:spPr>
              <a:solidFill>
                <a:schemeClr val="tx2">
                  <a:lumMod val="60000"/>
                  <a:lumOff val="40000"/>
                </a:schemeClr>
              </a:solidFill>
            </c:spPr>
            <c:extLst>
              <c:ext xmlns:c16="http://schemas.microsoft.com/office/drawing/2014/chart" uri="{C3380CC4-5D6E-409C-BE32-E72D297353CC}">
                <c16:uniqueId val="{00000007-C209-4B24-ABCA-3C3152C8D21F}"/>
              </c:ext>
            </c:extLst>
          </c:dPt>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layout>
                <c:manualLayout>
                  <c:x val="-0.010367801412940025"/>
                  <c:y val="-0.0046916012652218342"/>
                </c:manualLayout>
              </c:layout>
              <c:spPr>
                <a:noFill/>
                <a:ln w="25398">
                  <a:noFill/>
                </a:ln>
              </c:spPr>
              <c:txPr>
                <a:bodyPr/>
                <a:p>
                  <a:pPr>
                    <a:defRPr sz="1600" b="1" smtId="4294967295">
                      <a:solidFill>
                        <a:srgbClr val="002060"/>
                      </a:solidFill>
                      <a:latin typeface="Bookman Old Style" panose="02050604050505020204" pitchFamily="18" charset="0"/>
                    </a:defRPr>
                  </a:pPr>
                  <a:endParaRPr lang="ru-RU"/>
                </a:p>
              </c:txPr>
              <c:dLblPos val="outEnd"/>
              <c:showLegendKey val="0"/>
              <c:showVal val="1"/>
              <c:showCatName val="0"/>
              <c:showSerName val="0"/>
              <c:showPercent val="0"/>
              <c:showBubbleSize val="0"/>
            </c:dLbl>
            <c:spPr>
              <a:noFill/>
              <a:ln w="25398">
                <a:noFill/>
              </a:ln>
            </c:spPr>
            <c:txPr>
              <a:bodyPr wrap="square" lIns="38100" tIns="19050" rIns="38100" bIns="19050" anchor="ctr">
                <a:spAutoFit/>
              </a:bodyPr>
              <a:p>
                <a:pPr>
                  <a:defRPr sz="1600" b="1" smtId="4294967295">
                    <a:solidFill>
                      <a:srgbClr val="002060"/>
                    </a:solidFill>
                    <a:latin typeface="Bookman Old Style" panose="02050604050505020204" pitchFamily="18" charset="0"/>
                  </a:defRPr>
                </a:pPr>
                <a:endParaRPr lang="ru-RU"/>
              </a:p>
            </c:txPr>
            <c:showLegendKey val="0"/>
            <c:showVal val="1"/>
            <c:showCatName val="0"/>
            <c:showSerName val="0"/>
            <c:showPercent val="0"/>
            <c:showBubbleSize val="0"/>
            <c:showLeaderLines val="0"/>
          </c:dLbls>
          <c:cat>
            <c:strRef>
              <c:f>Лист1!$C$25:$F$25</c:f>
              <c:strCache>
                <c:ptCount val="4"/>
                <c:pt idx="0">
                  <c:v>2016 г.</c:v>
                </c:pt>
                <c:pt idx="1">
                  <c:v>2017 г.</c:v>
                </c:pt>
                <c:pt idx="2">
                  <c:v>2018 г.</c:v>
                </c:pt>
                <c:pt idx="3">
                  <c:v>2019 г.</c:v>
                </c:pt>
              </c:strCache>
            </c:strRef>
          </c:cat>
          <c:val>
            <c:numRef>
              <c:f>Лист1!$C$26:$F$26</c:f>
              <c:numCache>
                <c:formatCode>General</c:formatCode>
                <c:ptCount val="4"/>
                <c:pt idx="0">
                  <c:v>1005</c:v>
                </c:pt>
                <c:pt idx="1">
                  <c:v>1768</c:v>
                </c:pt>
                <c:pt idx="2">
                  <c:v>2396</c:v>
                </c:pt>
                <c:pt idx="3">
                  <c:v>4620</c:v>
                </c:pt>
              </c:numCache>
            </c:numRef>
          </c:val>
          <c:extLst>
            <c:ext xmlns:c16="http://schemas.microsoft.com/office/drawing/2014/chart" uri="{C3380CC4-5D6E-409C-BE32-E72D297353CC}">
              <c16:uniqueId val="{00000008-C209-4B24-ABCA-3C3152C8D21F}"/>
            </c:ext>
          </c:extLst>
        </c:ser>
        <c:dLbls>
          <c:showLegendKey val="0"/>
          <c:showVal val="0"/>
          <c:showCatName val="0"/>
          <c:showSerName val="0"/>
          <c:showPercent val="0"/>
          <c:showBubbleSize val="0"/>
          <c:showLeaderLines val="0"/>
        </c:dLbls>
        <c:gapWidth val="100"/>
        <c:overlap/>
        <c:axId val="48827952"/>
        <c:axId val="48828496"/>
      </c:barChart>
      <c:catAx>
        <c:axId val="48827952"/>
        <c:scaling>
          <c:orientation/>
        </c:scaling>
        <c:delete val="0"/>
        <c:axPos val="b"/>
        <c:numFmt formatCode="\О\с\н\о\в\н\о\й" sourceLinked="0"/>
        <c:majorTickMark val="out"/>
        <c:minorTickMark val="none"/>
        <c:txPr>
          <a:bodyPr/>
          <a:p>
            <a:pPr>
              <a:defRPr sz="1400" smtId="4294967295">
                <a:solidFill>
                  <a:srgbClr val="002060"/>
                </a:solidFill>
              </a:defRPr>
            </a:pPr>
            <a:endParaRPr lang="ru-RU"/>
          </a:p>
        </c:txPr>
        <c:crossAx val="48828496"/>
        <c:crosses val="autoZero"/>
        <c:auto val="0"/>
        <c:lblAlgn val="ctr"/>
        <c:lblOffset/>
        <c:noMultiLvlLbl val="0"/>
      </c:catAx>
      <c:valAx>
        <c:axId val="48828496"/>
        <c:scaling>
          <c:orientation/>
        </c:scaling>
        <c:delete val="1"/>
        <c:axPos val="l"/>
        <c:numFmt formatCode="General" sourceLinked="1"/>
        <c:majorTickMark val="out"/>
        <c:minorTickMark val="none"/>
        <c:tickLblPos val="none"/>
        <c:crossAx val="48827952"/>
        <c:crossBetween val="between"/>
      </c:valAx>
      <c:spPr>
        <a:noFill/>
        <a:ln w="25400">
          <a:noFill/>
        </a:ln>
      </c:spPr>
    </c:plotArea>
    <c:plotVisOnly val="1"/>
    <c:dispBlanksAs val="gap"/>
    <c:showDLblsOverMax val="0"/>
  </c:chart>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10AF5F86-6608-43D4-83A1-287C12780F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dgm:t>
    </dgm:pt>
    <dgm:pt modelId="{1333CD71-23E7-4F60-B437-8CE42910072A}" type="parTrans" cxnId="{60E1BBD8-AFF9-476F-9B0B-445B1F558555}">
      <dgm:prSet/>
      <dgm:spPr/>
      <dgm:t>
        <a:bodyPr/>
        <a:lstStyle/>
        <a:p>
          <a:endParaRPr lang="ru-RU"/>
        </a:p>
      </dgm:t>
    </dgm:pt>
    <dgm:pt modelId="{1A99023D-F3AD-4707-B0A9-FC8FB5039AE7}">
      <dgm:prSet phldrT="[Текст]"/>
      <dgm:spPr>
        <a:solidFill>
          <a:schemeClr val="accent4">
            <a:lumMod val="75000"/>
          </a:schemeClr>
        </a:solidFill>
      </dgm:spPr>
      <dgm:t>
        <a:bodyPr/>
        <a:lstStyle/>
        <a:p>
          <a:r>
            <a:rPr lang="ru-RU" b="1"/>
            <a:t>Наименование показателя</a:t>
          </a:r>
        </a:p>
      </dgm:t>
    </dgm:pt>
    <dgm:pt modelId="{3404BE92-CF6A-4693-9D64-10CF68FF86E6}" type="sibTrans" cxnId="{60E1BBD8-AFF9-476F-9B0B-445B1F558555}">
      <dgm:prSet/>
      <dgm:spPr/>
      <dgm:t>
        <a:bodyPr/>
        <a:lstStyle/>
        <a:p>
          <a:endParaRPr lang="ru-RU"/>
        </a:p>
      </dgm:t>
    </dgm:pt>
    <dgm:pt modelId="{0C5EE07F-3B4D-425E-BE3F-D4F084C8A705}" type="parTrans" cxnId="{7E7D29B5-D247-4FC0-8445-25EC677D3CA4}">
      <dgm:prSet/>
      <dgm:spPr/>
      <dgm:t>
        <a:bodyPr/>
        <a:lstStyle/>
        <a:p>
          <a:endParaRPr lang="ru-RU"/>
        </a:p>
      </dgm:t>
    </dgm:pt>
    <dgm:pt modelId="{A6F9F187-D26F-498B-A6D3-D0447E14AB17}">
      <dgm:prSet phldrT="[Текст]"/>
      <dgm:spPr>
        <a:solidFill>
          <a:schemeClr val="accent4">
            <a:lumMod val="75000"/>
          </a:schemeClr>
        </a:solidFill>
      </dgm:spPr>
      <dgm:t>
        <a:bodyPr/>
        <a:lstStyle/>
        <a:p>
          <a:r>
            <a:rPr lang="ru-RU" b="1"/>
            <a:t>Норматив</a:t>
          </a:r>
        </a:p>
      </dgm:t>
    </dgm:pt>
    <dgm:pt modelId="{E4E16637-5407-432A-AE89-4B19FF957BEC}" type="sibTrans" cxnId="{7E7D29B5-D247-4FC0-8445-25EC677D3CA4}">
      <dgm:prSet/>
      <dgm:spPr/>
      <dgm:t>
        <a:bodyPr/>
        <a:lstStyle/>
        <a:p>
          <a:endParaRPr lang="ru-RU"/>
        </a:p>
      </dgm:t>
    </dgm:pt>
    <dgm:pt modelId="{AC5E7F5E-0CA9-4B9E-BF10-A85ECF08FD0A}" type="parTrans" cxnId="{BC153151-1E28-4B91-B17D-39CCF44B2DBF}">
      <dgm:prSet/>
      <dgm:spPr/>
      <dgm:t>
        <a:bodyPr/>
        <a:lstStyle/>
        <a:p>
          <a:endParaRPr lang="ru-RU"/>
        </a:p>
      </dgm:t>
    </dgm:pt>
    <dgm:pt modelId="{B44D3E13-2468-4658-A0EA-A9F69ECB8DA3}">
      <dgm:prSet phldrT="[Текст]"/>
      <dgm:spPr>
        <a:solidFill>
          <a:schemeClr val="accent4">
            <a:lumMod val="75000"/>
          </a:schemeClr>
        </a:solidFill>
      </dgm:spPr>
      <dgm:t>
        <a:bodyPr/>
        <a:lstStyle/>
        <a:p>
          <a:r>
            <a:rPr lang="ru-RU" b="1"/>
            <a:t>Исполнение</a:t>
          </a:r>
        </a:p>
      </dgm:t>
    </dgm:pt>
    <dgm:pt modelId="{28C9CD82-1019-4AF3-B452-BC4858744C20}" type="sibTrans" cxnId="{BC153151-1E28-4B91-B17D-39CCF44B2DBF}">
      <dgm:prSet/>
      <dgm:spPr/>
      <dgm:t>
        <a:bodyPr/>
        <a:lstStyle/>
        <a:p>
          <a:endParaRPr lang="ru-RU"/>
        </a:p>
      </dgm:t>
    </dgm:pt>
    <dgm:pt modelId="{9F160F17-47E9-4BBF-BD33-58433DE05439}" type="pres">
      <dgm:prSet presAssocID="{10AF5F86-6608-43D4-83A1-287C12780FE3}" presName="Name0">
        <dgm:presLayoutVars>
          <dgm:dir/>
          <dgm:resizeHandles val="exact"/>
        </dgm:presLayoutVars>
      </dgm:prSet>
      <dgm:spPr/>
      <dgm:t>
        <a:bodyPr/>
        <a:lstStyle/>
        <a:p/>
      </dgm:t>
    </dgm:pt>
    <dgm:pt modelId="{C213E280-BBD0-4872-B03C-740E02A24FC0}" type="pres">
      <dgm:prSet presAssocID="{1A99023D-F3AD-4707-B0A9-FC8FB5039AE7}" presName="node" presStyleLbl="node1" presStyleCnt="3" custLinFactNeighborX="-944">
        <dgm:presLayoutVars>
          <dgm:bulletEnabled val="1"/>
        </dgm:presLayoutVars>
      </dgm:prSet>
      <dgm:spPr/>
      <dgm:t>
        <a:bodyPr/>
        <a:lstStyle/>
        <a:p/>
      </dgm:t>
    </dgm:pt>
    <dgm:pt modelId="{4D37D2E4-131A-44C2-BF7C-C183ECCCB5A2}" type="pres">
      <dgm:prSet presAssocID="{3404BE92-CF6A-4693-9D64-10CF68FF86E6}" presName="sibTrans" presStyleLbl="sibTrans2D1" presStyleCnt="2"/>
      <dgm:spPr/>
      <dgm:t>
        <a:bodyPr/>
        <a:lstStyle/>
        <a:p/>
      </dgm:t>
    </dgm:pt>
    <dgm:pt modelId="{3DB9224F-49B5-4574-836C-65ED7216B9DB}" type="pres">
      <dgm:prSet presAssocID="{3404BE92-CF6A-4693-9D64-10CF68FF86E6}" presName="connectorText" presStyleLbl="sibTrans2D1" presStyleCnt="2"/>
      <dgm:spPr/>
      <dgm:t>
        <a:bodyPr/>
        <a:lstStyle/>
        <a:p/>
      </dgm:t>
    </dgm:pt>
    <dgm:pt modelId="{4457EEC9-FF7D-4251-8454-1FEC09915CEF}" type="pres">
      <dgm:prSet presAssocID="{A6F9F187-D26F-498B-A6D3-D0447E14AB17}" presName="node" presStyleLbl="node1" presStyleIdx="1" presStyleCnt="3" custScaleX="32174">
        <dgm:presLayoutVars>
          <dgm:bulletEnabled val="1"/>
        </dgm:presLayoutVars>
      </dgm:prSet>
      <dgm:spPr/>
      <dgm:t>
        <a:bodyPr/>
        <a:lstStyle/>
        <a:p/>
      </dgm:t>
    </dgm:pt>
    <dgm:pt modelId="{F39E2CF1-1730-4087-9F3B-1D6319D9A33A}" type="pres">
      <dgm:prSet presAssocID="{E4E16637-5407-432A-AE89-4B19FF957BEC}" presName="sibTrans" presStyleLbl="sibTrans2D1" presStyleIdx="1" presStyleCnt="2"/>
      <dgm:spPr/>
      <dgm:t>
        <a:bodyPr/>
        <a:lstStyle/>
        <a:p/>
      </dgm:t>
    </dgm:pt>
    <dgm:pt modelId="{8B67A0A9-485C-4EDD-9BB8-A162605516EE}" type="pres">
      <dgm:prSet presAssocID="{E4E16637-5407-432A-AE89-4B19FF957BEC}" presName="connectorText" presStyleLbl="sibTrans2D1" presStyleIdx="1" presStyleCnt="2"/>
      <dgm:spPr/>
      <dgm:t>
        <a:bodyPr/>
        <a:lstStyle/>
        <a:p/>
      </dgm:t>
    </dgm:pt>
    <dgm:pt modelId="{C00038DC-EB0F-457C-9961-A79B1105F593}" type="pres">
      <dgm:prSet presAssocID="{B44D3E13-2468-4658-A0EA-A9F69ECB8DA3}" presName="node" presStyleLbl="node1" presStyleIdx="2" presStyleCnt="3" custScaleX="35277" custLinFactNeighborX="7780" custLinFactNeighborY="-7924">
        <dgm:presLayoutVars>
          <dgm:bulletEnabled val="1"/>
        </dgm:presLayoutVars>
      </dgm:prSet>
      <dgm:spPr/>
      <dgm:t>
        <a:bodyPr/>
        <a:lstStyle/>
        <a:p/>
      </dgm:t>
    </dgm:pt>
  </dgm:ptLst>
  <dgm:cxnLst>
    <dgm:cxn modelId="{60E1BBD8-AFF9-476F-9B0B-445B1F558555}" srcId="{10AF5F86-6608-43D4-83A1-287C12780FE3}" destId="{1A99023D-F3AD-4707-B0A9-FC8FB5039AE7}" srcOrd="0" destOrd="0" parTransId="{1333CD71-23E7-4F60-B437-8CE42910072A}" sibTransId="{3404BE92-CF6A-4693-9D64-10CF68FF86E6}"/>
    <dgm:cxn modelId="{7E7D29B5-D247-4FC0-8445-25EC677D3CA4}" srcId="{10AF5F86-6608-43D4-83A1-287C12780FE3}" destId="{A6F9F187-D26F-498B-A6D3-D0447E14AB17}" srcOrd="1" destOrd="0" parTransId="{0C5EE07F-3B4D-425E-BE3F-D4F084C8A705}" sibTransId="{E4E16637-5407-432A-AE89-4B19FF957BEC}"/>
    <dgm:cxn modelId="{BC153151-1E28-4B91-B17D-39CCF44B2DBF}" srcId="{10AF5F86-6608-43D4-83A1-287C12780FE3}" destId="{B44D3E13-2468-4658-A0EA-A9F69ECB8DA3}" srcOrd="2" destOrd="0" parTransId="{AC5E7F5E-0CA9-4B9E-BF10-A85ECF08FD0A}" sibTransId="{28C9CD82-1019-4AF3-B452-BC4858744C20}"/>
    <dgm:cxn modelId="{2EE1DE4C-D959-43D3-B4D0-C8DE4EBF9152}" type="presOf" srcId="{10AF5F86-6608-43D4-83A1-287C12780FE3}" destId="{9F160F17-47E9-4BBF-BD33-58433DE05439}" srcOrd="0" destOrd="0" presId="urn:microsoft.com/office/officeart/2005/8/layout/process1"/>
    <dgm:cxn modelId="{BFD2664A-7C19-4190-B143-FF87B8108903}" type="presParOf" srcId="{9F160F17-47E9-4BBF-BD33-58433DE05439}" destId="{C213E280-BBD0-4872-B03C-740E02A24FC0}" srcOrd="0" destOrd="0" presId="urn:microsoft.com/office/officeart/2005/8/layout/process1"/>
    <dgm:cxn modelId="{C4DDE3EE-CEA7-4269-AFD9-1A2A8C8051B0}" type="presOf" srcId="{1A99023D-F3AD-4707-B0A9-FC8FB5039AE7}" destId="{C213E280-BBD0-4872-B03C-740E02A24FC0}" srcOrd="0" destOrd="0" presId="urn:microsoft.com/office/officeart/2005/8/layout/process1"/>
    <dgm:cxn modelId="{4602D1CC-4B32-449F-910E-55913FF2EEFF}" type="presParOf" srcId="{9F160F17-47E9-4BBF-BD33-58433DE05439}" destId="{4D37D2E4-131A-44C2-BF7C-C183ECCCB5A2}" srcOrd="1" destOrd="0" presId="urn:microsoft.com/office/officeart/2005/8/layout/process1"/>
    <dgm:cxn modelId="{07266888-C6AE-4D27-A762-E97F0A1CDACC}" type="presOf" srcId="{3404BE92-CF6A-4693-9D64-10CF68FF86E6}" destId="{4D37D2E4-131A-44C2-BF7C-C183ECCCB5A2}" srcOrd="0" destOrd="0" presId="urn:microsoft.com/office/officeart/2005/8/layout/process1"/>
    <dgm:cxn modelId="{38FC7E32-7EC8-469D-8858-E6C761E8FEBE}" type="presParOf" srcId="{4D37D2E4-131A-44C2-BF7C-C183ECCCB5A2}" destId="{3DB9224F-49B5-4574-836C-65ED7216B9DB}" srcOrd="0" destOrd="0" presId="urn:microsoft.com/office/officeart/2005/8/layout/process1"/>
    <dgm:cxn modelId="{F1208E7C-C70D-4B40-AC44-31A82AACCC85}" type="presOf" srcId="{3404BE92-CF6A-4693-9D64-10CF68FF86E6}" destId="{3DB9224F-49B5-4574-836C-65ED7216B9DB}" srcOrd="1" destOrd="0" presId="urn:microsoft.com/office/officeart/2005/8/layout/process1"/>
    <dgm:cxn modelId="{625EAC02-6453-46B8-BED0-EA94CE80A543}" type="presParOf" srcId="{9F160F17-47E9-4BBF-BD33-58433DE05439}" destId="{4457EEC9-FF7D-4251-8454-1FEC09915CEF}" srcOrd="2" destOrd="0" presId="urn:microsoft.com/office/officeart/2005/8/layout/process1"/>
    <dgm:cxn modelId="{06474042-0C89-4B86-9DC6-2876D539C9FA}" type="presOf" srcId="{A6F9F187-D26F-498B-A6D3-D0447E14AB17}" destId="{4457EEC9-FF7D-4251-8454-1FEC09915CEF}" srcOrd="0" destOrd="0" presId="urn:microsoft.com/office/officeart/2005/8/layout/process1"/>
    <dgm:cxn modelId="{077A6343-1125-4C4D-82E5-1AFDE7C3ED25}" type="presParOf" srcId="{9F160F17-47E9-4BBF-BD33-58433DE05439}" destId="{F39E2CF1-1730-4087-9F3B-1D6319D9A33A}" srcOrd="3" destOrd="0" presId="urn:microsoft.com/office/officeart/2005/8/layout/process1"/>
    <dgm:cxn modelId="{5934A40C-2A18-481E-8C3E-593DD739C413}" type="presOf" srcId="{E4E16637-5407-432A-AE89-4B19FF957BEC}" destId="{F39E2CF1-1730-4087-9F3B-1D6319D9A33A}" srcOrd="0" destOrd="0" presId="urn:microsoft.com/office/officeart/2005/8/layout/process1"/>
    <dgm:cxn modelId="{66A56E73-2539-46A5-B139-2CBE99BD559A}" type="presParOf" srcId="{F39E2CF1-1730-4087-9F3B-1D6319D9A33A}" destId="{8B67A0A9-485C-4EDD-9BB8-A162605516EE}" srcOrd="0" destOrd="0" presId="urn:microsoft.com/office/officeart/2005/8/layout/process1"/>
    <dgm:cxn modelId="{6F0872FD-D4F6-448E-9C4B-F4E3ABC49778}" type="presOf" srcId="{E4E16637-5407-432A-AE89-4B19FF957BEC}" destId="{8B67A0A9-485C-4EDD-9BB8-A162605516EE}" srcOrd="1" destOrd="0" presId="urn:microsoft.com/office/officeart/2005/8/layout/process1"/>
    <dgm:cxn modelId="{B0EE67D3-2172-42CC-ACF6-0508F9B0C2C2}" type="presParOf" srcId="{9F160F17-47E9-4BBF-BD33-58433DE05439}" destId="{C00038DC-EB0F-457C-9961-A79B1105F593}" srcOrd="4" destOrd="0" presId="urn:microsoft.com/office/officeart/2005/8/layout/process1"/>
    <dgm:cxn modelId="{0233A922-1311-4287-A8E1-3EF53F714461}" type="presOf" srcId="{B44D3E13-2468-4658-A0EA-A9F69ECB8DA3}" destId="{C00038DC-EB0F-457C-9961-A79B1105F593}" srcOrd="0" destOrd="0" presId="urn:microsoft.com/office/officeart/2005/8/layout/process1"/>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10AF5F86-6608-43D4-83A1-287C12780F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dgm:t>
    </dgm:pt>
    <dgm:pt modelId="{1333CD71-23E7-4F60-B437-8CE42910072A}" type="parTrans" cxnId="{D2C55EF7-1C4C-43DC-A43B-60FF3A712CE4}">
      <dgm:prSet/>
      <dgm:spPr/>
      <dgm:t>
        <a:bodyPr/>
        <a:lstStyle/>
        <a:p>
          <a:endParaRPr lang="ru-RU"/>
        </a:p>
      </dgm:t>
    </dgm:pt>
    <dgm:pt modelId="{1A99023D-F3AD-4707-B0A9-FC8FB5039AE7}">
      <dgm:prSet phldrT="[Текст]"/>
      <dgm:spPr/>
      <dgm:t>
        <a:bodyPr/>
        <a:lstStyle/>
        <a:p>
          <a:r>
            <a:rPr lang="ru-RU"/>
            <a:t>Соотношение СЗП ППС ВО и СЗП по региону, %</a:t>
          </a:r>
        </a:p>
      </dgm:t>
    </dgm:pt>
    <dgm:pt modelId="{3404BE92-CF6A-4693-9D64-10CF68FF86E6}" type="sibTrans" cxnId="{D2C55EF7-1C4C-43DC-A43B-60FF3A712CE4}">
      <dgm:prSet/>
      <dgm:spPr/>
      <dgm:t>
        <a:bodyPr/>
        <a:lstStyle/>
        <a:p>
          <a:endParaRPr lang="ru-RU"/>
        </a:p>
      </dgm:t>
    </dgm:pt>
    <dgm:pt modelId="{0C5EE07F-3B4D-425E-BE3F-D4F084C8A705}" type="parTrans" cxnId="{842B7D1E-C0B8-49AC-93D9-BDCC21CBF0FD}">
      <dgm:prSet/>
      <dgm:spPr/>
      <dgm:t>
        <a:bodyPr/>
        <a:lstStyle/>
        <a:p>
          <a:endParaRPr lang="ru-RU"/>
        </a:p>
      </dgm:t>
    </dgm:pt>
    <dgm:pt modelId="{A6F9F187-D26F-498B-A6D3-D0447E14AB17}">
      <dgm:prSet phldrT="[Текст]"/>
      <dgm:spPr/>
      <dgm:t>
        <a:bodyPr/>
        <a:lstStyle/>
        <a:p>
          <a:r>
            <a:rPr lang="ru-RU"/>
            <a:t>200 %</a:t>
          </a:r>
        </a:p>
      </dgm:t>
    </dgm:pt>
    <dgm:pt modelId="{E4E16637-5407-432A-AE89-4B19FF957BEC}" type="sibTrans" cxnId="{842B7D1E-C0B8-49AC-93D9-BDCC21CBF0FD}">
      <dgm:prSet/>
      <dgm:spPr/>
      <dgm:t>
        <a:bodyPr/>
        <a:lstStyle/>
        <a:p>
          <a:endParaRPr lang="ru-RU"/>
        </a:p>
      </dgm:t>
    </dgm:pt>
    <dgm:pt modelId="{AC5E7F5E-0CA9-4B9E-BF10-A85ECF08FD0A}" type="parTrans" cxnId="{2A94FD35-60F8-4D06-98D0-4FCEF699DABE}">
      <dgm:prSet/>
      <dgm:spPr/>
      <dgm:t>
        <a:bodyPr/>
        <a:lstStyle/>
        <a:p>
          <a:endParaRPr lang="ru-RU"/>
        </a:p>
      </dgm:t>
    </dgm:pt>
    <dgm:pt modelId="{B44D3E13-2468-4658-A0EA-A9F69ECB8DA3}">
      <dgm:prSet phldrT="[Текст]" custT="1"/>
      <dgm:spPr/>
      <dgm:t>
        <a:bodyPr/>
        <a:lstStyle/>
        <a:p>
          <a:r>
            <a:rPr lang="ru-RU" sz="2000"/>
            <a:t>216,74 %</a:t>
          </a:r>
        </a:p>
      </dgm:t>
    </dgm:pt>
    <dgm:pt modelId="{28C9CD82-1019-4AF3-B452-BC4858744C20}" type="sibTrans" cxnId="{2A94FD35-60F8-4D06-98D0-4FCEF699DABE}">
      <dgm:prSet/>
      <dgm:spPr/>
      <dgm:t>
        <a:bodyPr/>
        <a:lstStyle/>
        <a:p>
          <a:endParaRPr lang="ru-RU"/>
        </a:p>
      </dgm:t>
    </dgm:pt>
    <dgm:pt modelId="{9F160F17-47E9-4BBF-BD33-58433DE05439}" type="pres">
      <dgm:prSet presAssocID="{10AF5F86-6608-43D4-83A1-287C12780FE3}" presName="Name0">
        <dgm:presLayoutVars>
          <dgm:dir/>
          <dgm:resizeHandles val="exact"/>
        </dgm:presLayoutVars>
      </dgm:prSet>
      <dgm:spPr/>
      <dgm:t>
        <a:bodyPr/>
        <a:lstStyle/>
        <a:p/>
      </dgm:t>
    </dgm:pt>
    <dgm:pt modelId="{C213E280-BBD0-4872-B03C-740E02A24FC0}" type="pres">
      <dgm:prSet presAssocID="{1A99023D-F3AD-4707-B0A9-FC8FB5039AE7}" presName="node" presStyleLbl="node1" presStyleCnt="3">
        <dgm:presLayoutVars>
          <dgm:bulletEnabled val="1"/>
        </dgm:presLayoutVars>
      </dgm:prSet>
      <dgm:spPr/>
      <dgm:t>
        <a:bodyPr/>
        <a:lstStyle/>
        <a:p/>
      </dgm:t>
    </dgm:pt>
    <dgm:pt modelId="{4D37D2E4-131A-44C2-BF7C-C183ECCCB5A2}" type="pres">
      <dgm:prSet presAssocID="{3404BE92-CF6A-4693-9D64-10CF68FF86E6}" presName="sibTrans" presStyleLbl="sibTrans2D1" presStyleCnt="2"/>
      <dgm:spPr/>
      <dgm:t>
        <a:bodyPr/>
        <a:lstStyle/>
        <a:p/>
      </dgm:t>
    </dgm:pt>
    <dgm:pt modelId="{3DB9224F-49B5-4574-836C-65ED7216B9DB}" type="pres">
      <dgm:prSet presAssocID="{3404BE92-CF6A-4693-9D64-10CF68FF86E6}" presName="connectorText" presStyleLbl="sibTrans2D1" presStyleCnt="2"/>
      <dgm:spPr/>
      <dgm:t>
        <a:bodyPr/>
        <a:lstStyle/>
        <a:p/>
      </dgm:t>
    </dgm:pt>
    <dgm:pt modelId="{4457EEC9-FF7D-4251-8454-1FEC09915CEF}" type="pres">
      <dgm:prSet presAssocID="{A6F9F187-D26F-498B-A6D3-D0447E14AB17}" presName="node" presStyleLbl="node1" presStyleIdx="1" presStyleCnt="3" custScaleX="32174">
        <dgm:presLayoutVars>
          <dgm:bulletEnabled val="1"/>
        </dgm:presLayoutVars>
      </dgm:prSet>
      <dgm:spPr/>
      <dgm:t>
        <a:bodyPr/>
        <a:lstStyle/>
        <a:p/>
      </dgm:t>
    </dgm:pt>
    <dgm:pt modelId="{F39E2CF1-1730-4087-9F3B-1D6319D9A33A}" type="pres">
      <dgm:prSet presAssocID="{E4E16637-5407-432A-AE89-4B19FF957BEC}" presName="sibTrans" presStyleLbl="sibTrans2D1" presStyleIdx="1" presStyleCnt="2"/>
      <dgm:spPr/>
      <dgm:t>
        <a:bodyPr/>
        <a:lstStyle/>
        <a:p/>
      </dgm:t>
    </dgm:pt>
    <dgm:pt modelId="{8B67A0A9-485C-4EDD-9BB8-A162605516EE}" type="pres">
      <dgm:prSet presAssocID="{E4E16637-5407-432A-AE89-4B19FF957BEC}" presName="connectorText" presStyleLbl="sibTrans2D1" presStyleIdx="1" presStyleCnt="2"/>
      <dgm:spPr/>
      <dgm:t>
        <a:bodyPr/>
        <a:lstStyle/>
        <a:p/>
      </dgm:t>
    </dgm:pt>
    <dgm:pt modelId="{C00038DC-EB0F-457C-9961-A79B1105F593}" type="pres">
      <dgm:prSet presAssocID="{B44D3E13-2468-4658-A0EA-A9F69ECB8DA3}" presName="node" presStyleLbl="node1" presStyleIdx="2" presStyleCnt="3" custScaleX="35277">
        <dgm:presLayoutVars>
          <dgm:bulletEnabled val="1"/>
        </dgm:presLayoutVars>
      </dgm:prSet>
      <dgm:spPr/>
      <dgm:t>
        <a:bodyPr/>
        <a:lstStyle/>
        <a:p/>
      </dgm:t>
    </dgm:pt>
  </dgm:ptLst>
  <dgm:cxnLst>
    <dgm:cxn modelId="{D2C55EF7-1C4C-43DC-A43B-60FF3A712CE4}" srcId="{10AF5F86-6608-43D4-83A1-287C12780FE3}" destId="{1A99023D-F3AD-4707-B0A9-FC8FB5039AE7}" srcOrd="0" destOrd="0" parTransId="{1333CD71-23E7-4F60-B437-8CE42910072A}" sibTransId="{3404BE92-CF6A-4693-9D64-10CF68FF86E6}"/>
    <dgm:cxn modelId="{842B7D1E-C0B8-49AC-93D9-BDCC21CBF0FD}" srcId="{10AF5F86-6608-43D4-83A1-287C12780FE3}" destId="{A6F9F187-D26F-498B-A6D3-D0447E14AB17}" srcOrd="1" destOrd="0" parTransId="{0C5EE07F-3B4D-425E-BE3F-D4F084C8A705}" sibTransId="{E4E16637-5407-432A-AE89-4B19FF957BEC}"/>
    <dgm:cxn modelId="{2A94FD35-60F8-4D06-98D0-4FCEF699DABE}" srcId="{10AF5F86-6608-43D4-83A1-287C12780FE3}" destId="{B44D3E13-2468-4658-A0EA-A9F69ECB8DA3}" srcOrd="2" destOrd="0" parTransId="{AC5E7F5E-0CA9-4B9E-BF10-A85ECF08FD0A}" sibTransId="{28C9CD82-1019-4AF3-B452-BC4858744C20}"/>
    <dgm:cxn modelId="{366E3691-62C4-4801-9DC8-584AF6BFD7DE}" type="presOf" srcId="{10AF5F86-6608-43D4-83A1-287C12780FE3}" destId="{9F160F17-47E9-4BBF-BD33-58433DE05439}" srcOrd="0" destOrd="0" presId="urn:microsoft.com/office/officeart/2005/8/layout/process1"/>
    <dgm:cxn modelId="{9360CA2E-2D7F-4523-9B81-0C37C2643FAB}" type="presParOf" srcId="{9F160F17-47E9-4BBF-BD33-58433DE05439}" destId="{C213E280-BBD0-4872-B03C-740E02A24FC0}" srcOrd="0" destOrd="0" presId="urn:microsoft.com/office/officeart/2005/8/layout/process1"/>
    <dgm:cxn modelId="{1D1235FA-CFE8-4BEE-82EB-C22B7A4DEE21}" type="presOf" srcId="{1A99023D-F3AD-4707-B0A9-FC8FB5039AE7}" destId="{C213E280-BBD0-4872-B03C-740E02A24FC0}" srcOrd="0" destOrd="0" presId="urn:microsoft.com/office/officeart/2005/8/layout/process1"/>
    <dgm:cxn modelId="{F4B385ED-333E-4738-9485-5E12DEBD4E38}" type="presParOf" srcId="{9F160F17-47E9-4BBF-BD33-58433DE05439}" destId="{4D37D2E4-131A-44C2-BF7C-C183ECCCB5A2}" srcOrd="1" destOrd="0" presId="urn:microsoft.com/office/officeart/2005/8/layout/process1"/>
    <dgm:cxn modelId="{BCC5B8A7-F282-4E80-8899-60812A9E59D8}" type="presOf" srcId="{3404BE92-CF6A-4693-9D64-10CF68FF86E6}" destId="{4D37D2E4-131A-44C2-BF7C-C183ECCCB5A2}" srcOrd="0" destOrd="0" presId="urn:microsoft.com/office/officeart/2005/8/layout/process1"/>
    <dgm:cxn modelId="{B7D76297-0E51-4ACB-A16E-218103D06A05}" type="presParOf" srcId="{4D37D2E4-131A-44C2-BF7C-C183ECCCB5A2}" destId="{3DB9224F-49B5-4574-836C-65ED7216B9DB}" srcOrd="0" destOrd="0" presId="urn:microsoft.com/office/officeart/2005/8/layout/process1"/>
    <dgm:cxn modelId="{8C02313F-5B4F-4DC8-94AE-1453015A7E39}" type="presOf" srcId="{3404BE92-CF6A-4693-9D64-10CF68FF86E6}" destId="{3DB9224F-49B5-4574-836C-65ED7216B9DB}" srcOrd="1" destOrd="0" presId="urn:microsoft.com/office/officeart/2005/8/layout/process1"/>
    <dgm:cxn modelId="{B8DE894B-B525-4EE2-A738-34969273220E}" type="presParOf" srcId="{9F160F17-47E9-4BBF-BD33-58433DE05439}" destId="{4457EEC9-FF7D-4251-8454-1FEC09915CEF}" srcOrd="2" destOrd="0" presId="urn:microsoft.com/office/officeart/2005/8/layout/process1"/>
    <dgm:cxn modelId="{54680C61-7A11-4B40-A8A9-D08A05B8F4ED}" type="presOf" srcId="{A6F9F187-D26F-498B-A6D3-D0447E14AB17}" destId="{4457EEC9-FF7D-4251-8454-1FEC09915CEF}" srcOrd="0" destOrd="0" presId="urn:microsoft.com/office/officeart/2005/8/layout/process1"/>
    <dgm:cxn modelId="{0AE9DF1C-8ADD-4AD9-BE70-4BDBE46D1520}" type="presParOf" srcId="{9F160F17-47E9-4BBF-BD33-58433DE05439}" destId="{F39E2CF1-1730-4087-9F3B-1D6319D9A33A}" srcOrd="3" destOrd="0" presId="urn:microsoft.com/office/officeart/2005/8/layout/process1"/>
    <dgm:cxn modelId="{EF5C1278-BA14-4AF6-BC03-6E9457CFEAC9}" type="presOf" srcId="{E4E16637-5407-432A-AE89-4B19FF957BEC}" destId="{F39E2CF1-1730-4087-9F3B-1D6319D9A33A}" srcOrd="0" destOrd="0" presId="urn:microsoft.com/office/officeart/2005/8/layout/process1"/>
    <dgm:cxn modelId="{BCB2893B-2C5B-41C7-A8E1-C022B85DEF3A}" type="presParOf" srcId="{F39E2CF1-1730-4087-9F3B-1D6319D9A33A}" destId="{8B67A0A9-485C-4EDD-9BB8-A162605516EE}" srcOrd="0" destOrd="0" presId="urn:microsoft.com/office/officeart/2005/8/layout/process1"/>
    <dgm:cxn modelId="{E0F4AEFF-DC0E-4496-96AD-B18E5561DC09}" type="presOf" srcId="{E4E16637-5407-432A-AE89-4B19FF957BEC}" destId="{8B67A0A9-485C-4EDD-9BB8-A162605516EE}" srcOrd="1" destOrd="0" presId="urn:microsoft.com/office/officeart/2005/8/layout/process1"/>
    <dgm:cxn modelId="{B7486FFC-DE03-432E-8757-D93AF078EACE}" type="presParOf" srcId="{9F160F17-47E9-4BBF-BD33-58433DE05439}" destId="{C00038DC-EB0F-457C-9961-A79B1105F593}" srcOrd="4" destOrd="0" presId="urn:microsoft.com/office/officeart/2005/8/layout/process1"/>
    <dgm:cxn modelId="{C63BCCC1-F86F-4703-A0F7-27D7E2554955}" type="presOf" srcId="{B44D3E13-2468-4658-A0EA-A9F69ECB8DA3}" destId="{C00038DC-EB0F-457C-9961-A79B1105F593}"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10AF5F86-6608-43D4-83A1-287C12780F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dgm:t>
    </dgm:pt>
    <dgm:pt modelId="{1333CD71-23E7-4F60-B437-8CE42910072A}" type="parTrans" cxnId="{8146D338-7A9E-4F1A-829F-1E90ACD7208E}">
      <dgm:prSet/>
      <dgm:spPr/>
      <dgm:t>
        <a:bodyPr/>
        <a:lstStyle/>
        <a:p>
          <a:endParaRPr lang="ru-RU"/>
        </a:p>
      </dgm:t>
    </dgm:pt>
    <dgm:pt modelId="{1A99023D-F3AD-4707-B0A9-FC8FB5039AE7}">
      <dgm:prSet phldrT="[Текст]"/>
      <dgm:spPr/>
      <dgm:t>
        <a:bodyPr/>
        <a:lstStyle/>
        <a:p>
          <a:r>
            <a:rPr lang="ru-RU"/>
            <a:t>Соотношение СЗП ПС СПО и СЗП по региону, %</a:t>
          </a:r>
        </a:p>
      </dgm:t>
    </dgm:pt>
    <dgm:pt modelId="{3404BE92-CF6A-4693-9D64-10CF68FF86E6}" type="sibTrans" cxnId="{8146D338-7A9E-4F1A-829F-1E90ACD7208E}">
      <dgm:prSet/>
      <dgm:spPr/>
      <dgm:t>
        <a:bodyPr/>
        <a:lstStyle/>
        <a:p>
          <a:endParaRPr lang="ru-RU"/>
        </a:p>
      </dgm:t>
    </dgm:pt>
    <dgm:pt modelId="{0C5EE07F-3B4D-425E-BE3F-D4F084C8A705}" type="parTrans" cxnId="{4D9D4BE9-4ABD-46E8-A6A6-B29CDA46169A}">
      <dgm:prSet/>
      <dgm:spPr/>
      <dgm:t>
        <a:bodyPr/>
        <a:lstStyle/>
        <a:p>
          <a:endParaRPr lang="ru-RU"/>
        </a:p>
      </dgm:t>
    </dgm:pt>
    <dgm:pt modelId="{A6F9F187-D26F-498B-A6D3-D0447E14AB17}">
      <dgm:prSet phldrT="[Текст]"/>
      <dgm:spPr/>
      <dgm:t>
        <a:bodyPr/>
        <a:lstStyle/>
        <a:p>
          <a:r>
            <a:rPr lang="ru-RU"/>
            <a:t>100 %</a:t>
          </a:r>
        </a:p>
      </dgm:t>
    </dgm:pt>
    <dgm:pt modelId="{E4E16637-5407-432A-AE89-4B19FF957BEC}" type="sibTrans" cxnId="{4D9D4BE9-4ABD-46E8-A6A6-B29CDA46169A}">
      <dgm:prSet/>
      <dgm:spPr/>
      <dgm:t>
        <a:bodyPr/>
        <a:lstStyle/>
        <a:p>
          <a:endParaRPr lang="ru-RU"/>
        </a:p>
      </dgm:t>
    </dgm:pt>
    <dgm:pt modelId="{AC5E7F5E-0CA9-4B9E-BF10-A85ECF08FD0A}" type="parTrans" cxnId="{888FA21C-8CB9-4095-BA59-3E7B62C7BFBC}">
      <dgm:prSet/>
      <dgm:spPr/>
      <dgm:t>
        <a:bodyPr/>
        <a:lstStyle/>
        <a:p>
          <a:endParaRPr lang="ru-RU"/>
        </a:p>
      </dgm:t>
    </dgm:pt>
    <dgm:pt modelId="{B44D3E13-2468-4658-A0EA-A9F69ECB8DA3}">
      <dgm:prSet phldrT="[Текст]" custT="1"/>
      <dgm:spPr/>
      <dgm:t>
        <a:bodyPr/>
        <a:lstStyle/>
        <a:p>
          <a:r>
            <a:rPr lang="ru-RU" sz="2000"/>
            <a:t>112,12 %</a:t>
          </a:r>
        </a:p>
      </dgm:t>
    </dgm:pt>
    <dgm:pt modelId="{28C9CD82-1019-4AF3-B452-BC4858744C20}" type="sibTrans" cxnId="{888FA21C-8CB9-4095-BA59-3E7B62C7BFBC}">
      <dgm:prSet/>
      <dgm:spPr/>
      <dgm:t>
        <a:bodyPr/>
        <a:lstStyle/>
        <a:p>
          <a:endParaRPr lang="ru-RU"/>
        </a:p>
      </dgm:t>
    </dgm:pt>
    <dgm:pt modelId="{9F160F17-47E9-4BBF-BD33-58433DE05439}" type="pres">
      <dgm:prSet presAssocID="{10AF5F86-6608-43D4-83A1-287C12780FE3}" presName="Name0">
        <dgm:presLayoutVars>
          <dgm:dir/>
          <dgm:resizeHandles val="exact"/>
        </dgm:presLayoutVars>
      </dgm:prSet>
      <dgm:spPr/>
      <dgm:t>
        <a:bodyPr/>
        <a:lstStyle/>
        <a:p/>
      </dgm:t>
    </dgm:pt>
    <dgm:pt modelId="{C213E280-BBD0-4872-B03C-740E02A24FC0}" type="pres">
      <dgm:prSet presAssocID="{1A99023D-F3AD-4707-B0A9-FC8FB5039AE7}" presName="node" presStyleLbl="node1" presStyleCnt="3">
        <dgm:presLayoutVars>
          <dgm:bulletEnabled val="1"/>
        </dgm:presLayoutVars>
      </dgm:prSet>
      <dgm:spPr/>
      <dgm:t>
        <a:bodyPr/>
        <a:lstStyle/>
        <a:p/>
      </dgm:t>
    </dgm:pt>
    <dgm:pt modelId="{4D37D2E4-131A-44C2-BF7C-C183ECCCB5A2}" type="pres">
      <dgm:prSet presAssocID="{3404BE92-CF6A-4693-9D64-10CF68FF86E6}" presName="sibTrans" presStyleLbl="sibTrans2D1" presStyleCnt="2"/>
      <dgm:spPr/>
      <dgm:t>
        <a:bodyPr/>
        <a:lstStyle/>
        <a:p/>
      </dgm:t>
    </dgm:pt>
    <dgm:pt modelId="{3DB9224F-49B5-4574-836C-65ED7216B9DB}" type="pres">
      <dgm:prSet presAssocID="{3404BE92-CF6A-4693-9D64-10CF68FF86E6}" presName="connectorText" presStyleLbl="sibTrans2D1" presStyleCnt="2"/>
      <dgm:spPr/>
      <dgm:t>
        <a:bodyPr/>
        <a:lstStyle/>
        <a:p/>
      </dgm:t>
    </dgm:pt>
    <dgm:pt modelId="{4457EEC9-FF7D-4251-8454-1FEC09915CEF}" type="pres">
      <dgm:prSet presAssocID="{A6F9F187-D26F-498B-A6D3-D0447E14AB17}" presName="node" presStyleLbl="node1" presStyleIdx="1" presStyleCnt="3" custScaleX="32174">
        <dgm:presLayoutVars>
          <dgm:bulletEnabled val="1"/>
        </dgm:presLayoutVars>
      </dgm:prSet>
      <dgm:spPr/>
      <dgm:t>
        <a:bodyPr/>
        <a:lstStyle/>
        <a:p/>
      </dgm:t>
    </dgm:pt>
    <dgm:pt modelId="{F39E2CF1-1730-4087-9F3B-1D6319D9A33A}" type="pres">
      <dgm:prSet presAssocID="{E4E16637-5407-432A-AE89-4B19FF957BEC}" presName="sibTrans" presStyleLbl="sibTrans2D1" presStyleIdx="1" presStyleCnt="2"/>
      <dgm:spPr/>
      <dgm:t>
        <a:bodyPr/>
        <a:lstStyle/>
        <a:p/>
      </dgm:t>
    </dgm:pt>
    <dgm:pt modelId="{8B67A0A9-485C-4EDD-9BB8-A162605516EE}" type="pres">
      <dgm:prSet presAssocID="{E4E16637-5407-432A-AE89-4B19FF957BEC}" presName="connectorText" presStyleLbl="sibTrans2D1" presStyleIdx="1" presStyleCnt="2"/>
      <dgm:spPr/>
      <dgm:t>
        <a:bodyPr/>
        <a:lstStyle/>
        <a:p/>
      </dgm:t>
    </dgm:pt>
    <dgm:pt modelId="{C00038DC-EB0F-457C-9961-A79B1105F593}" type="pres">
      <dgm:prSet presAssocID="{B44D3E13-2468-4658-A0EA-A9F69ECB8DA3}" presName="node" presStyleLbl="node1" presStyleIdx="2" presStyleCnt="3" custScaleX="35277">
        <dgm:presLayoutVars>
          <dgm:bulletEnabled val="1"/>
        </dgm:presLayoutVars>
      </dgm:prSet>
      <dgm:spPr/>
      <dgm:t>
        <a:bodyPr/>
        <a:lstStyle/>
        <a:p/>
      </dgm:t>
    </dgm:pt>
  </dgm:ptLst>
  <dgm:cxnLst>
    <dgm:cxn modelId="{8146D338-7A9E-4F1A-829F-1E90ACD7208E}" srcId="{10AF5F86-6608-43D4-83A1-287C12780FE3}" destId="{1A99023D-F3AD-4707-B0A9-FC8FB5039AE7}" srcOrd="0" destOrd="0" parTransId="{1333CD71-23E7-4F60-B437-8CE42910072A}" sibTransId="{3404BE92-CF6A-4693-9D64-10CF68FF86E6}"/>
    <dgm:cxn modelId="{4D9D4BE9-4ABD-46E8-A6A6-B29CDA46169A}" srcId="{10AF5F86-6608-43D4-83A1-287C12780FE3}" destId="{A6F9F187-D26F-498B-A6D3-D0447E14AB17}" srcOrd="1" destOrd="0" parTransId="{0C5EE07F-3B4D-425E-BE3F-D4F084C8A705}" sibTransId="{E4E16637-5407-432A-AE89-4B19FF957BEC}"/>
    <dgm:cxn modelId="{888FA21C-8CB9-4095-BA59-3E7B62C7BFBC}" srcId="{10AF5F86-6608-43D4-83A1-287C12780FE3}" destId="{B44D3E13-2468-4658-A0EA-A9F69ECB8DA3}" srcOrd="2" destOrd="0" parTransId="{AC5E7F5E-0CA9-4B9E-BF10-A85ECF08FD0A}" sibTransId="{28C9CD82-1019-4AF3-B452-BC4858744C20}"/>
    <dgm:cxn modelId="{FF3C14D4-92C5-40D9-B2C7-2AA8D538CDF3}" type="presOf" srcId="{10AF5F86-6608-43D4-83A1-287C12780FE3}" destId="{9F160F17-47E9-4BBF-BD33-58433DE05439}" srcOrd="0" destOrd="0" presId="urn:microsoft.com/office/officeart/2005/8/layout/process1"/>
    <dgm:cxn modelId="{866F73B1-4C24-433B-8C12-8D0438C5FCA0}" type="presParOf" srcId="{9F160F17-47E9-4BBF-BD33-58433DE05439}" destId="{C213E280-BBD0-4872-B03C-740E02A24FC0}" srcOrd="0" destOrd="0" presId="urn:microsoft.com/office/officeart/2005/8/layout/process1"/>
    <dgm:cxn modelId="{50E1F427-6D46-4C8B-B1FD-ACED6E003790}" type="presOf" srcId="{1A99023D-F3AD-4707-B0A9-FC8FB5039AE7}" destId="{C213E280-BBD0-4872-B03C-740E02A24FC0}" srcOrd="0" destOrd="0" presId="urn:microsoft.com/office/officeart/2005/8/layout/process1"/>
    <dgm:cxn modelId="{903F44B1-8B9F-466A-96CD-6B12393DED2E}" type="presParOf" srcId="{9F160F17-47E9-4BBF-BD33-58433DE05439}" destId="{4D37D2E4-131A-44C2-BF7C-C183ECCCB5A2}" srcOrd="1" destOrd="0" presId="urn:microsoft.com/office/officeart/2005/8/layout/process1"/>
    <dgm:cxn modelId="{3C0044BB-4B59-4601-8F13-747799F906DA}" type="presOf" srcId="{3404BE92-CF6A-4693-9D64-10CF68FF86E6}" destId="{4D37D2E4-131A-44C2-BF7C-C183ECCCB5A2}" srcOrd="0" destOrd="0" presId="urn:microsoft.com/office/officeart/2005/8/layout/process1"/>
    <dgm:cxn modelId="{A62561EF-0E95-41CF-BCA4-F9477D1675A1}" type="presParOf" srcId="{4D37D2E4-131A-44C2-BF7C-C183ECCCB5A2}" destId="{3DB9224F-49B5-4574-836C-65ED7216B9DB}" srcOrd="0" destOrd="0" presId="urn:microsoft.com/office/officeart/2005/8/layout/process1"/>
    <dgm:cxn modelId="{650C15BB-D35B-4170-B23F-466E1B6F6D99}" type="presOf" srcId="{3404BE92-CF6A-4693-9D64-10CF68FF86E6}" destId="{3DB9224F-49B5-4574-836C-65ED7216B9DB}" srcOrd="1" destOrd="0" presId="urn:microsoft.com/office/officeart/2005/8/layout/process1"/>
    <dgm:cxn modelId="{D0AB60DE-20FD-4386-8F06-158221095226}" type="presParOf" srcId="{9F160F17-47E9-4BBF-BD33-58433DE05439}" destId="{4457EEC9-FF7D-4251-8454-1FEC09915CEF}" srcOrd="2" destOrd="0" presId="urn:microsoft.com/office/officeart/2005/8/layout/process1"/>
    <dgm:cxn modelId="{6FD1D743-4CA0-4753-87AD-C88E6F250861}" type="presOf" srcId="{A6F9F187-D26F-498B-A6D3-D0447E14AB17}" destId="{4457EEC9-FF7D-4251-8454-1FEC09915CEF}" srcOrd="0" destOrd="0" presId="urn:microsoft.com/office/officeart/2005/8/layout/process1"/>
    <dgm:cxn modelId="{A5755295-35CE-43DF-97A6-3A51C218769A}" type="presParOf" srcId="{9F160F17-47E9-4BBF-BD33-58433DE05439}" destId="{F39E2CF1-1730-4087-9F3B-1D6319D9A33A}" srcOrd="3" destOrd="0" presId="urn:microsoft.com/office/officeart/2005/8/layout/process1"/>
    <dgm:cxn modelId="{3C77C024-74BD-4B59-B002-F1A57783EE10}" type="presOf" srcId="{E4E16637-5407-432A-AE89-4B19FF957BEC}" destId="{F39E2CF1-1730-4087-9F3B-1D6319D9A33A}" srcOrd="0" destOrd="0" presId="urn:microsoft.com/office/officeart/2005/8/layout/process1"/>
    <dgm:cxn modelId="{27F9DF09-2E1D-4C8D-BDA7-C241262A81BA}" type="presParOf" srcId="{F39E2CF1-1730-4087-9F3B-1D6319D9A33A}" destId="{8B67A0A9-485C-4EDD-9BB8-A162605516EE}" srcOrd="0" destOrd="0" presId="urn:microsoft.com/office/officeart/2005/8/layout/process1"/>
    <dgm:cxn modelId="{488C77AA-4C74-4ABB-AF77-3DD03572FD1D}" type="presOf" srcId="{E4E16637-5407-432A-AE89-4B19FF957BEC}" destId="{8B67A0A9-485C-4EDD-9BB8-A162605516EE}" srcOrd="1" destOrd="0" presId="urn:microsoft.com/office/officeart/2005/8/layout/process1"/>
    <dgm:cxn modelId="{E5EEA6E4-C03E-4034-8755-E0CE6B1A2934}" type="presParOf" srcId="{9F160F17-47E9-4BBF-BD33-58433DE05439}" destId="{C00038DC-EB0F-457C-9961-A79B1105F593}" srcOrd="4" destOrd="0" presId="urn:microsoft.com/office/officeart/2005/8/layout/process1"/>
    <dgm:cxn modelId="{D360F5E9-0538-4971-83EC-F6652928E0CE}" type="presOf" srcId="{B44D3E13-2468-4658-A0EA-A9F69ECB8DA3}" destId="{C00038DC-EB0F-457C-9961-A79B1105F593}" srcOrd="0"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13" name=""/>
      <dsp:cNvGrpSpPr/>
    </dsp:nvGrpSpPr>
    <dsp:grpSpPr/>
    <dsp:sp modelId="{C213E280-BBD0-4872-B03C-740E02A24FC0}">
      <dsp:nvSpPr>
        <dsp:cNvPr id="14" name=""/>
        <dsp:cNvSpPr/>
      </dsp:nvSpPr>
      <dsp:spPr>
        <a:xfrm>
          <a:off x="0" y="0"/>
          <a:ext cx="3416788" cy="55880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kern="1200"/>
            <a:t>Наименование показателя</a:t>
          </a:r>
        </a:p>
      </dsp:txBody>
      <dsp:txXfrm>
        <a:off x="16367" y="16367"/>
        <a:ext cx="3384054" cy="526066"/>
      </dsp:txXfrm>
    </dsp:sp>
    <dsp:sp modelId="{4D37D2E4-131A-44C2-BF7C-C183ECCCB5A2}">
      <dsp:nvSpPr>
        <dsp:cNvPr id="15" name=""/>
        <dsp:cNvSpPr/>
      </dsp:nvSpPr>
      <dsp:spPr>
        <a:xfrm>
          <a:off x="3759283" y="0"/>
          <a:ext cx="726089" cy="5588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p>
      </dsp:txBody>
      <dsp:txXfrm>
        <a:off x="3759283" y="111760"/>
        <a:ext cx="558449" cy="335280"/>
      </dsp:txXfrm>
    </dsp:sp>
    <dsp:sp modelId="{4457EEC9-FF7D-4251-8454-1FEC09915CEF}">
      <dsp:nvSpPr>
        <dsp:cNvPr id="16" name=""/>
        <dsp:cNvSpPr/>
      </dsp:nvSpPr>
      <dsp:spPr>
        <a:xfrm>
          <a:off x="4786768" y="0"/>
          <a:ext cx="1099317" cy="55880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kern="1200"/>
            <a:t>Норматив</a:t>
          </a:r>
        </a:p>
      </dsp:txBody>
      <dsp:txXfrm>
        <a:off x="4803135" y="16367"/>
        <a:ext cx="1066583" cy="526066"/>
      </dsp:txXfrm>
    </dsp:sp>
    <dsp:sp modelId="{F39E2CF1-1730-4087-9F3B-1D6319D9A33A}">
      <dsp:nvSpPr>
        <dsp:cNvPr id="17" name=""/>
        <dsp:cNvSpPr/>
      </dsp:nvSpPr>
      <dsp:spPr>
        <a:xfrm>
          <a:off x="6228581" y="0"/>
          <a:ext cx="726089" cy="5588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p>
      </dsp:txBody>
      <dsp:txXfrm>
        <a:off x="6228581" y="111760"/>
        <a:ext cx="558449" cy="335280"/>
      </dsp:txXfrm>
    </dsp:sp>
    <dsp:sp modelId="{C00038DC-EB0F-457C-9961-A79B1105F593}">
      <dsp:nvSpPr>
        <dsp:cNvPr id="18" name=""/>
        <dsp:cNvSpPr/>
      </dsp:nvSpPr>
      <dsp:spPr>
        <a:xfrm>
          <a:off x="7256066" y="0"/>
          <a:ext cx="1205340" cy="55880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kern="1200"/>
            <a:t>Исполнение</a:t>
          </a:r>
        </a:p>
      </dsp:txBody>
      <dsp:txXfrm>
        <a:off x="7272433" y="16367"/>
        <a:ext cx="1172606" cy="526066"/>
      </dsp:txXfrm>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19" name=""/>
      <dsp:cNvGrpSpPr/>
    </dsp:nvGrpSpPr>
    <dsp:grpSpPr/>
    <dsp:sp modelId="{C213E280-BBD0-4872-B03C-740E02A24FC0}">
      <dsp:nvSpPr>
        <dsp:cNvPr id="20" name=""/>
        <dsp:cNvSpPr/>
      </dsp:nvSpPr>
      <dsp:spPr>
        <a:xfrm>
          <a:off x="3263" y="0"/>
          <a:ext cx="3415530" cy="948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a:t>Соотношение СЗП ППС ВО и СЗП по региону, %</a:t>
          </a:r>
        </a:p>
      </dsp:txBody>
      <dsp:txXfrm>
        <a:off x="31049" y="27786"/>
        <a:ext cx="3359958" cy="893120"/>
      </dsp:txXfrm>
    </dsp:sp>
    <dsp:sp modelId="{4D37D2E4-131A-44C2-BF7C-C183ECCCB5A2}">
      <dsp:nvSpPr>
        <dsp:cNvPr id="21" name=""/>
        <dsp:cNvSpPr/>
      </dsp:nvSpPr>
      <dsp:spPr>
        <a:xfrm>
          <a:off x="3760346" y="50820"/>
          <a:ext cx="724092" cy="8470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ru-RU" sz="2000" kern="1200"/>
        </a:p>
      </dsp:txBody>
      <dsp:txXfrm>
        <a:off x="3760346" y="220230"/>
        <a:ext cx="506864" cy="508231"/>
      </dsp:txXfrm>
    </dsp:sp>
    <dsp:sp modelId="{4457EEC9-FF7D-4251-8454-1FEC09915CEF}">
      <dsp:nvSpPr>
        <dsp:cNvPr id="22" name=""/>
        <dsp:cNvSpPr/>
      </dsp:nvSpPr>
      <dsp:spPr>
        <a:xfrm>
          <a:off x="4785006" y="0"/>
          <a:ext cx="1098912" cy="948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a:t>200 %</a:t>
          </a:r>
        </a:p>
      </dsp:txBody>
      <dsp:txXfrm>
        <a:off x="4812792" y="27786"/>
        <a:ext cx="1043340" cy="893120"/>
      </dsp:txXfrm>
    </dsp:sp>
    <dsp:sp modelId="{F39E2CF1-1730-4087-9F3B-1D6319D9A33A}">
      <dsp:nvSpPr>
        <dsp:cNvPr id="23" name=""/>
        <dsp:cNvSpPr/>
      </dsp:nvSpPr>
      <dsp:spPr>
        <a:xfrm>
          <a:off x="6225471" y="50820"/>
          <a:ext cx="724092" cy="8470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ru-RU" sz="2000" kern="1200"/>
        </a:p>
      </dsp:txBody>
      <dsp:txXfrm>
        <a:off x="6225471" y="220230"/>
        <a:ext cx="506864" cy="508231"/>
      </dsp:txXfrm>
    </dsp:sp>
    <dsp:sp modelId="{C00038DC-EB0F-457C-9961-A79B1105F593}">
      <dsp:nvSpPr>
        <dsp:cNvPr id="24" name=""/>
        <dsp:cNvSpPr/>
      </dsp:nvSpPr>
      <dsp:spPr>
        <a:xfrm>
          <a:off x="7250131" y="0"/>
          <a:ext cx="1204896" cy="948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t>216,74 %</a:t>
          </a:r>
        </a:p>
      </dsp:txBody>
      <dsp:txXfrm>
        <a:off x="7277917" y="27786"/>
        <a:ext cx="1149324" cy="893120"/>
      </dsp:txXfrm>
    </dsp:sp>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25" name=""/>
      <dsp:cNvGrpSpPr/>
    </dsp:nvGrpSpPr>
    <dsp:grpSpPr/>
    <dsp:sp modelId="{C213E280-BBD0-4872-B03C-740E02A24FC0}">
      <dsp:nvSpPr>
        <dsp:cNvPr id="26" name=""/>
        <dsp:cNvSpPr/>
      </dsp:nvSpPr>
      <dsp:spPr>
        <a:xfrm>
          <a:off x="3266" y="0"/>
          <a:ext cx="3419376" cy="902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a:t>Соотношение СЗП ПС СПО и СЗП по региону, %</a:t>
          </a:r>
        </a:p>
      </dsp:txBody>
      <dsp:txXfrm>
        <a:off x="29714" y="26448"/>
        <a:ext cx="3366480" cy="850101"/>
      </dsp:txXfrm>
    </dsp:sp>
    <dsp:sp modelId="{4D37D2E4-131A-44C2-BF7C-C183ECCCB5A2}">
      <dsp:nvSpPr>
        <dsp:cNvPr id="27" name=""/>
        <dsp:cNvSpPr/>
      </dsp:nvSpPr>
      <dsp:spPr>
        <a:xfrm>
          <a:off x="3764580" y="27495"/>
          <a:ext cx="724907" cy="848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a:off x="3764580" y="197096"/>
        <a:ext cx="507435" cy="508803"/>
      </dsp:txXfrm>
    </dsp:sp>
    <dsp:sp modelId="{4457EEC9-FF7D-4251-8454-1FEC09915CEF}">
      <dsp:nvSpPr>
        <dsp:cNvPr id="28" name=""/>
        <dsp:cNvSpPr/>
      </dsp:nvSpPr>
      <dsp:spPr>
        <a:xfrm>
          <a:off x="4790393" y="0"/>
          <a:ext cx="1100150" cy="902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a:t>100 %</a:t>
          </a:r>
        </a:p>
      </dsp:txBody>
      <dsp:txXfrm>
        <a:off x="4816841" y="26448"/>
        <a:ext cx="1047254" cy="850101"/>
      </dsp:txXfrm>
    </dsp:sp>
    <dsp:sp modelId="{F39E2CF1-1730-4087-9F3B-1D6319D9A33A}">
      <dsp:nvSpPr>
        <dsp:cNvPr id="29" name=""/>
        <dsp:cNvSpPr/>
      </dsp:nvSpPr>
      <dsp:spPr>
        <a:xfrm>
          <a:off x="6232481" y="27495"/>
          <a:ext cx="724907" cy="848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a:off x="6232481" y="197096"/>
        <a:ext cx="507435" cy="508803"/>
      </dsp:txXfrm>
    </dsp:sp>
    <dsp:sp modelId="{C00038DC-EB0F-457C-9961-A79B1105F593}">
      <dsp:nvSpPr>
        <dsp:cNvPr id="30" name=""/>
        <dsp:cNvSpPr/>
      </dsp:nvSpPr>
      <dsp:spPr>
        <a:xfrm>
          <a:off x="7258294" y="0"/>
          <a:ext cx="1206253" cy="902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t>112,12 %</a:t>
          </a:r>
        </a:p>
      </dsp:txBody>
      <dsp:txXfrm>
        <a:off x="7284742" y="26448"/>
        <a:ext cx="1153357" cy="850101"/>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dgm:rule type="h" fact="1.5"/>
          <dgm:rule type="primFontSz" val="5"/>
          <dgm:rule type="h" val="INF"/>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dgm:rule type="h" fact="1.5"/>
          <dgm:rule type="primFontSz" val="5"/>
          <dgm:rule type="h" val="INF"/>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dgm:rule type="h" fact="1.5"/>
          <dgm:rule type="primFontSz" val="5"/>
          <dgm:rule type="h" val="INF"/>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6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CCFB1CF-3355-47FF-8D81-E24FCBBC06D7}" type="datetimeFigureOut">
              <a:rPr lang="ru-RU" smtClean="0"/>
              <a:t>09.09.2020</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38EECCE-2B3E-48FC-88BE-0B4A0A3ED021}" type="slidenum">
              <a:rPr lang="ru-RU" smtClean="0"/>
              <a:t>‹#›</a:t>
            </a:fld>
            <a:endParaRPr lang="ru-RU"/>
          </a:p>
        </p:txBody>
      </p:sp>
    </p:spTree>
    <p:extLst>
      <p:ext uri="{BB962C8B-B14F-4D97-AF65-F5344CB8AC3E}">
        <p14:creationId xmlns:p14="http://schemas.microsoft.com/office/powerpoint/2010/main" val="189167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70D9F9-F518-49F8-9859-1491AEB74C1B}" type="slidenum">
              <a:rPr lang="ru-RU" smtClean="0">
                <a:solidFill>
                  <a:prstClr val="black"/>
                </a:solidFill>
              </a:rPr>
              <a:t>43</a:t>
            </a:fld>
            <a:endParaRPr lang="ru-RU">
              <a:solidFill>
                <a:prstClr val="black"/>
              </a:solidFill>
            </a:endParaRPr>
          </a:p>
        </p:txBody>
      </p:sp>
    </p:spTree>
    <p:extLst>
      <p:ext uri="{BB962C8B-B14F-4D97-AF65-F5344CB8AC3E}">
        <p14:creationId xmlns:p14="http://schemas.microsoft.com/office/powerpoint/2010/main" val="242815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defTabSz="914400">
              <a:defRPr/>
            </a:pPr>
            <a:fld id="{3170D9F9-F518-49F8-9859-1491AEB74C1B}" type="slidenum">
              <a:rPr lang="ru-RU" smtClean="0">
                <a:solidFill>
                  <a:prstClr val="black"/>
                </a:solidFill>
              </a:rPr>
              <a:pPr defTabSz="914400">
                <a:defRPr/>
              </a:pPr>
              <a:t>47</a:t>
            </a:fld>
            <a:endParaRPr lang="ru-RU">
              <a:solidFill>
                <a:prstClr val="black"/>
              </a:solidFill>
            </a:endParaRPr>
          </a:p>
        </p:txBody>
      </p:sp>
    </p:spTree>
    <p:extLst>
      <p:ext uri="{BB962C8B-B14F-4D97-AF65-F5344CB8AC3E}">
        <p14:creationId xmlns:p14="http://schemas.microsoft.com/office/powerpoint/2010/main" val="250050571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2.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3.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4.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5.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6.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7.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8.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9.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0.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3.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4.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5.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6.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7.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8.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9.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0.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1.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4.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5.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6.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7.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8.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9.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0.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1.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2.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5.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6.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7.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8.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9.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0.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1.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2.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3.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6.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7.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8.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9.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0.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1.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2.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3.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4.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7.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8.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9.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0.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1.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2.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3.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4.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5.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8.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9.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0.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1.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2.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3.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4.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5.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6.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89.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0.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1.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2.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3.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4.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5.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6.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7.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00.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1.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2.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3.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4.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5.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6.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7.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8.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1.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2.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3.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4.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5.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6.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7.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8.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9.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2.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3.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4.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5.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6.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7.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8.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9.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30.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3.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4.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5.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6.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7.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8.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9.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0.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1.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4.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5.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6.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7.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8.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9.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0.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1.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2.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5.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6.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7.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8.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9.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0.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1.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2.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3.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6.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7.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8.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9.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0.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1.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2.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3.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4.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7.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8.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9.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0.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1.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2.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3.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4.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5.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8.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9.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0.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1.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2.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3.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4.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5.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6.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299.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00.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1.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2.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3.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4.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5.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6.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7.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0.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1.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2.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3.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4.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5.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6.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7.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8.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1.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2.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3.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4.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5.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6.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7.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8.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9.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2.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3.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4.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5.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6.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7.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8.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9.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40.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3.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4.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5.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6.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7.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8.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9.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0.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1.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4.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5.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6.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7.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8.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9.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0.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1.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2.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5.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6.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7.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8.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9.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0.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1.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2.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3.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6.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7.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8.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9.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0.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1.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2.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3.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4.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7.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8.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9.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0.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1.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2.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3.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4.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5.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8.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9.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00.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1.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2.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3.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4.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5.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6.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09.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0.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1.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2.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3.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4.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5.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6.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7.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0.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1.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2.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3.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4.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5.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6.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7.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8.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1.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2.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3.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4.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5.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6.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7.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8.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9.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2.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3.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4.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5.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6.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7.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8.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9.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50.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2.xml.rels>&#65279;<?xml version="1.0" encoding="utf-8" standalone="yes"?><Relationships xmlns="http://schemas.openxmlformats.org/package/2006/relationships"><Relationship Id="rId1" Type="http://schemas.openxmlformats.org/officeDocument/2006/relationships/slideMaster" Target="../slideMasters/slideMaster42.xml" /></Relationships>
</file>

<file path=ppt/slideLayouts/_rels/slideLayout453.xml.rels>&#65279;<?xml version="1.0" encoding="utf-8" standalone="yes"?><Relationships xmlns="http://schemas.openxmlformats.org/package/2006/relationships"><Relationship Id="rId1" Type="http://schemas.openxmlformats.org/officeDocument/2006/relationships/slideMaster" Target="../slideMasters/slideMaster42.xml" /></Relationships>
</file>

<file path=ppt/slideLayouts/_rels/slideLayout454.xml.rels>&#65279;<?xml version="1.0" encoding="utf-8" standalone="yes"?><Relationships xmlns="http://schemas.openxmlformats.org/package/2006/relationships"><Relationship Id="rId1" Type="http://schemas.openxmlformats.org/officeDocument/2006/relationships/slideMaster" Target="../slideMasters/slideMaster42.xml" /></Relationships>
</file>

<file path=ppt/slideLayouts/_rels/slideLayout455.xml.rels>&#65279;<?xml version="1.0" encoding="utf-8" standalone="yes"?><Relationships xmlns="http://schemas.openxmlformats.org/package/2006/relationships"><Relationship Id="rId1" Type="http://schemas.openxmlformats.org/officeDocument/2006/relationships/slideMaster" Target="../slideMasters/slideMaster42.xml" /></Relationships>
</file>

<file path=ppt/slideLayouts/_rels/slideLayout456.xml.rels>&#65279;<?xml version="1.0" encoding="utf-8" standalone="yes"?><Relationships xmlns="http://schemas.openxmlformats.org/package/2006/relationships"><Relationship Id="rId1" Type="http://schemas.openxmlformats.org/officeDocument/2006/relationships/slideMaster" Target="../slideMasters/slideMaster42.xml" /></Relationships>
</file>

<file path=ppt/slideLayouts/_rels/slideLayout457.xml.rels>&#65279;<?xml version="1.0" encoding="utf-8" standalone="yes"?><Relationships xmlns="http://schemas.openxmlformats.org/package/2006/relationships"><Relationship Id="rId1" Type="http://schemas.openxmlformats.org/officeDocument/2006/relationships/slideMaster" Target="../slideMasters/slideMaster42.xml" /></Relationships>
</file>

<file path=ppt/slideLayouts/_rels/slideLayout458.xml.rels>&#65279;<?xml version="1.0" encoding="utf-8" standalone="yes"?><Relationships xmlns="http://schemas.openxmlformats.org/package/2006/relationships"><Relationship Id="rId1" Type="http://schemas.openxmlformats.org/officeDocument/2006/relationships/slideMaster" Target="../slideMasters/slideMaster42.xml" /></Relationships>
</file>

<file path=ppt/slideLayouts/_rels/slideLayout459.xml.rels>&#65279;<?xml version="1.0" encoding="utf-8" standalone="yes"?><Relationships xmlns="http://schemas.openxmlformats.org/package/2006/relationships"><Relationship Id="rId1" Type="http://schemas.openxmlformats.org/officeDocument/2006/relationships/slideMaster" Target="../slideMasters/slideMaster42.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60.xml.rels>&#65279;<?xml version="1.0" encoding="utf-8" standalone="yes"?><Relationships xmlns="http://schemas.openxmlformats.org/package/2006/relationships"><Relationship Id="rId1" Type="http://schemas.openxmlformats.org/officeDocument/2006/relationships/slideMaster" Target="../slideMasters/slideMaster42.xml" /></Relationships>
</file>

<file path=ppt/slideLayouts/_rels/slideLayout461.xml.rels>&#65279;<?xml version="1.0" encoding="utf-8" standalone="yes"?><Relationships xmlns="http://schemas.openxmlformats.org/package/2006/relationships"><Relationship Id="rId1" Type="http://schemas.openxmlformats.org/officeDocument/2006/relationships/slideMaster" Target="../slideMasters/slideMaster42.xml" /></Relationships>
</file>

<file path=ppt/slideLayouts/_rels/slideLayout462.xml.rels>&#65279;<?xml version="1.0" encoding="utf-8" standalone="yes"?><Relationships xmlns="http://schemas.openxmlformats.org/package/2006/relationships"><Relationship Id="rId1" Type="http://schemas.openxmlformats.org/officeDocument/2006/relationships/slideMaster" Target="../slideMasters/slideMaster42.xml" /></Relationships>
</file>

<file path=ppt/slideLayouts/_rels/slideLayout463.xml.rels>&#65279;<?xml version="1.0" encoding="utf-8" standalone="yes"?><Relationships xmlns="http://schemas.openxmlformats.org/package/2006/relationships"><Relationship Id="rId1" Type="http://schemas.openxmlformats.org/officeDocument/2006/relationships/slideMaster" Target="../slideMasters/slideMaster43.xml" /></Relationships>
</file>

<file path=ppt/slideLayouts/_rels/slideLayout464.xml.rels>&#65279;<?xml version="1.0" encoding="utf-8" standalone="yes"?><Relationships xmlns="http://schemas.openxmlformats.org/package/2006/relationships"><Relationship Id="rId1" Type="http://schemas.openxmlformats.org/officeDocument/2006/relationships/slideMaster" Target="../slideMasters/slideMaster43.xml" /></Relationships>
</file>

<file path=ppt/slideLayouts/_rels/slideLayout465.xml.rels>&#65279;<?xml version="1.0" encoding="utf-8" standalone="yes"?><Relationships xmlns="http://schemas.openxmlformats.org/package/2006/relationships"><Relationship Id="rId1" Type="http://schemas.openxmlformats.org/officeDocument/2006/relationships/slideMaster" Target="../slideMasters/slideMaster43.xml" /></Relationships>
</file>

<file path=ppt/slideLayouts/_rels/slideLayout466.xml.rels>&#65279;<?xml version="1.0" encoding="utf-8" standalone="yes"?><Relationships xmlns="http://schemas.openxmlformats.org/package/2006/relationships"><Relationship Id="rId1" Type="http://schemas.openxmlformats.org/officeDocument/2006/relationships/slideMaster" Target="../slideMasters/slideMaster43.xml" /></Relationships>
</file>

<file path=ppt/slideLayouts/_rels/slideLayout467.xml.rels>&#65279;<?xml version="1.0" encoding="utf-8" standalone="yes"?><Relationships xmlns="http://schemas.openxmlformats.org/package/2006/relationships"><Relationship Id="rId1" Type="http://schemas.openxmlformats.org/officeDocument/2006/relationships/slideMaster" Target="../slideMasters/slideMaster43.xml" /></Relationships>
</file>

<file path=ppt/slideLayouts/_rels/slideLayout468.xml.rels>&#65279;<?xml version="1.0" encoding="utf-8" standalone="yes"?><Relationships xmlns="http://schemas.openxmlformats.org/package/2006/relationships"><Relationship Id="rId1" Type="http://schemas.openxmlformats.org/officeDocument/2006/relationships/slideMaster" Target="../slideMasters/slideMaster43.xml" /></Relationships>
</file>

<file path=ppt/slideLayouts/_rels/slideLayout469.xml.rels>&#65279;<?xml version="1.0" encoding="utf-8" standalone="yes"?><Relationships xmlns="http://schemas.openxmlformats.org/package/2006/relationships"><Relationship Id="rId1" Type="http://schemas.openxmlformats.org/officeDocument/2006/relationships/slideMaster" Target="../slideMasters/slideMaster43.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0.xml.rels>&#65279;<?xml version="1.0" encoding="utf-8" standalone="yes"?><Relationships xmlns="http://schemas.openxmlformats.org/package/2006/relationships"><Relationship Id="rId1" Type="http://schemas.openxmlformats.org/officeDocument/2006/relationships/slideMaster" Target="../slideMasters/slideMaster43.xml" /></Relationships>
</file>

<file path=ppt/slideLayouts/_rels/slideLayout471.xml.rels>&#65279;<?xml version="1.0" encoding="utf-8" standalone="yes"?><Relationships xmlns="http://schemas.openxmlformats.org/package/2006/relationships"><Relationship Id="rId1" Type="http://schemas.openxmlformats.org/officeDocument/2006/relationships/slideMaster" Target="../slideMasters/slideMaster43.xml" /></Relationships>
</file>

<file path=ppt/slideLayouts/_rels/slideLayout472.xml.rels>&#65279;<?xml version="1.0" encoding="utf-8" standalone="yes"?><Relationships xmlns="http://schemas.openxmlformats.org/package/2006/relationships"><Relationship Id="rId1" Type="http://schemas.openxmlformats.org/officeDocument/2006/relationships/slideMaster" Target="../slideMasters/slideMaster43.xml" /></Relationships>
</file>

<file path=ppt/slideLayouts/_rels/slideLayout473.xml.rels>&#65279;<?xml version="1.0" encoding="utf-8" standalone="yes"?><Relationships xmlns="http://schemas.openxmlformats.org/package/2006/relationships"><Relationship Id="rId1" Type="http://schemas.openxmlformats.org/officeDocument/2006/relationships/slideMaster" Target="../slideMasters/slideMaster43.xml" /></Relationships>
</file>

<file path=ppt/slideLayouts/_rels/slideLayout474.xml.rels>&#65279;<?xml version="1.0" encoding="utf-8" standalone="yes"?><Relationships xmlns="http://schemas.openxmlformats.org/package/2006/relationships"><Relationship Id="rId1" Type="http://schemas.openxmlformats.org/officeDocument/2006/relationships/slideMaster" Target="../slideMasters/slideMaster44.xml" /></Relationships>
</file>

<file path=ppt/slideLayouts/_rels/slideLayout475.xml.rels>&#65279;<?xml version="1.0" encoding="utf-8" standalone="yes"?><Relationships xmlns="http://schemas.openxmlformats.org/package/2006/relationships"><Relationship Id="rId1" Type="http://schemas.openxmlformats.org/officeDocument/2006/relationships/slideMaster" Target="../slideMasters/slideMaster44.xml" /></Relationships>
</file>

<file path=ppt/slideLayouts/_rels/slideLayout476.xml.rels>&#65279;<?xml version="1.0" encoding="utf-8" standalone="yes"?><Relationships xmlns="http://schemas.openxmlformats.org/package/2006/relationships"><Relationship Id="rId1" Type="http://schemas.openxmlformats.org/officeDocument/2006/relationships/slideMaster" Target="../slideMasters/slideMaster44.xml" /></Relationships>
</file>

<file path=ppt/slideLayouts/_rels/slideLayout477.xml.rels>&#65279;<?xml version="1.0" encoding="utf-8" standalone="yes"?><Relationships xmlns="http://schemas.openxmlformats.org/package/2006/relationships"><Relationship Id="rId1" Type="http://schemas.openxmlformats.org/officeDocument/2006/relationships/slideMaster" Target="../slideMasters/slideMaster44.xml" /></Relationships>
</file>

<file path=ppt/slideLayouts/_rels/slideLayout478.xml.rels>&#65279;<?xml version="1.0" encoding="utf-8" standalone="yes"?><Relationships xmlns="http://schemas.openxmlformats.org/package/2006/relationships"><Relationship Id="rId1" Type="http://schemas.openxmlformats.org/officeDocument/2006/relationships/slideMaster" Target="../slideMasters/slideMaster44.xml" /></Relationships>
</file>

<file path=ppt/slideLayouts/_rels/slideLayout479.xml.rels>&#65279;<?xml version="1.0" encoding="utf-8" standalone="yes"?><Relationships xmlns="http://schemas.openxmlformats.org/package/2006/relationships"><Relationship Id="rId1" Type="http://schemas.openxmlformats.org/officeDocument/2006/relationships/slideMaster" Target="../slideMasters/slideMaster44.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0.xml.rels>&#65279;<?xml version="1.0" encoding="utf-8" standalone="yes"?><Relationships xmlns="http://schemas.openxmlformats.org/package/2006/relationships"><Relationship Id="rId1" Type="http://schemas.openxmlformats.org/officeDocument/2006/relationships/slideMaster" Target="../slideMasters/slideMaster44.xml" /></Relationships>
</file>

<file path=ppt/slideLayouts/_rels/slideLayout481.xml.rels>&#65279;<?xml version="1.0" encoding="utf-8" standalone="yes"?><Relationships xmlns="http://schemas.openxmlformats.org/package/2006/relationships"><Relationship Id="rId1" Type="http://schemas.openxmlformats.org/officeDocument/2006/relationships/slideMaster" Target="../slideMasters/slideMaster44.xml" /></Relationships>
</file>

<file path=ppt/slideLayouts/_rels/slideLayout482.xml.rels>&#65279;<?xml version="1.0" encoding="utf-8" standalone="yes"?><Relationships xmlns="http://schemas.openxmlformats.org/package/2006/relationships"><Relationship Id="rId1" Type="http://schemas.openxmlformats.org/officeDocument/2006/relationships/slideMaster" Target="../slideMasters/slideMaster44.xml" /></Relationships>
</file>

<file path=ppt/slideLayouts/_rels/slideLayout483.xml.rels>&#65279;<?xml version="1.0" encoding="utf-8" standalone="yes"?><Relationships xmlns="http://schemas.openxmlformats.org/package/2006/relationships"><Relationship Id="rId1" Type="http://schemas.openxmlformats.org/officeDocument/2006/relationships/slideMaster" Target="../slideMasters/slideMaster44.xml" /></Relationships>
</file>

<file path=ppt/slideLayouts/_rels/slideLayout484.xml.rels>&#65279;<?xml version="1.0" encoding="utf-8" standalone="yes"?><Relationships xmlns="http://schemas.openxmlformats.org/package/2006/relationships"><Relationship Id="rId1" Type="http://schemas.openxmlformats.org/officeDocument/2006/relationships/slideMaster" Target="../slideMasters/slideMaster44.xml" /></Relationships>
</file>

<file path=ppt/slideLayouts/_rels/slideLayout485.xml.rels>&#65279;<?xml version="1.0" encoding="utf-8" standalone="yes"?><Relationships xmlns="http://schemas.openxmlformats.org/package/2006/relationships"><Relationship Id="rId1" Type="http://schemas.openxmlformats.org/officeDocument/2006/relationships/slideMaster" Target="../slideMasters/slideMaster45.xml" /></Relationships>
</file>

<file path=ppt/slideLayouts/_rels/slideLayout486.xml.rels>&#65279;<?xml version="1.0" encoding="utf-8" standalone="yes"?><Relationships xmlns="http://schemas.openxmlformats.org/package/2006/relationships"><Relationship Id="rId1" Type="http://schemas.openxmlformats.org/officeDocument/2006/relationships/slideMaster" Target="../slideMasters/slideMaster45.xml" /></Relationships>
</file>

<file path=ppt/slideLayouts/_rels/slideLayout487.xml.rels>&#65279;<?xml version="1.0" encoding="utf-8" standalone="yes"?><Relationships xmlns="http://schemas.openxmlformats.org/package/2006/relationships"><Relationship Id="rId1" Type="http://schemas.openxmlformats.org/officeDocument/2006/relationships/slideMaster" Target="../slideMasters/slideMaster45.xml" /></Relationships>
</file>

<file path=ppt/slideLayouts/_rels/slideLayout488.xml.rels>&#65279;<?xml version="1.0" encoding="utf-8" standalone="yes"?><Relationships xmlns="http://schemas.openxmlformats.org/package/2006/relationships"><Relationship Id="rId1" Type="http://schemas.openxmlformats.org/officeDocument/2006/relationships/slideMaster" Target="../slideMasters/slideMaster45.xml" /></Relationships>
</file>

<file path=ppt/slideLayouts/_rels/slideLayout489.xml.rels>&#65279;<?xml version="1.0" encoding="utf-8" standalone="yes"?><Relationships xmlns="http://schemas.openxmlformats.org/package/2006/relationships"><Relationship Id="rId1" Type="http://schemas.openxmlformats.org/officeDocument/2006/relationships/slideMaster" Target="../slideMasters/slideMaster4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0.xml.rels>&#65279;<?xml version="1.0" encoding="utf-8" standalone="yes"?><Relationships xmlns="http://schemas.openxmlformats.org/package/2006/relationships"><Relationship Id="rId1" Type="http://schemas.openxmlformats.org/officeDocument/2006/relationships/slideMaster" Target="../slideMasters/slideMaster45.xml" /></Relationships>
</file>

<file path=ppt/slideLayouts/_rels/slideLayout491.xml.rels>&#65279;<?xml version="1.0" encoding="utf-8" standalone="yes"?><Relationships xmlns="http://schemas.openxmlformats.org/package/2006/relationships"><Relationship Id="rId1" Type="http://schemas.openxmlformats.org/officeDocument/2006/relationships/slideMaster" Target="../slideMasters/slideMaster45.xml" /></Relationships>
</file>

<file path=ppt/slideLayouts/_rels/slideLayout492.xml.rels>&#65279;<?xml version="1.0" encoding="utf-8" standalone="yes"?><Relationships xmlns="http://schemas.openxmlformats.org/package/2006/relationships"><Relationship Id="rId1" Type="http://schemas.openxmlformats.org/officeDocument/2006/relationships/slideMaster" Target="../slideMasters/slideMaster45.xml" /></Relationships>
</file>

<file path=ppt/slideLayouts/_rels/slideLayout493.xml.rels>&#65279;<?xml version="1.0" encoding="utf-8" standalone="yes"?><Relationships xmlns="http://schemas.openxmlformats.org/package/2006/relationships"><Relationship Id="rId1" Type="http://schemas.openxmlformats.org/officeDocument/2006/relationships/slideMaster" Target="../slideMasters/slideMaster45.xml" /></Relationships>
</file>

<file path=ppt/slideLayouts/_rels/slideLayout494.xml.rels>&#65279;<?xml version="1.0" encoding="utf-8" standalone="yes"?><Relationships xmlns="http://schemas.openxmlformats.org/package/2006/relationships"><Relationship Id="rId1" Type="http://schemas.openxmlformats.org/officeDocument/2006/relationships/slideMaster" Target="../slideMasters/slideMaster45.xml" /></Relationships>
</file>

<file path=ppt/slideLayouts/_rels/slideLayout495.xml.rels>&#65279;<?xml version="1.0" encoding="utf-8" standalone="yes"?><Relationships xmlns="http://schemas.openxmlformats.org/package/2006/relationships"><Relationship Id="rId1" Type="http://schemas.openxmlformats.org/officeDocument/2006/relationships/slideMaster" Target="../slideMasters/slideMaster45.xml" /></Relationships>
</file>

<file path=ppt/slideLayouts/_rels/slideLayout496.xml.rels>&#65279;<?xml version="1.0" encoding="utf-8" standalone="yes"?><Relationships xmlns="http://schemas.openxmlformats.org/package/2006/relationships"><Relationship Id="rId1" Type="http://schemas.openxmlformats.org/officeDocument/2006/relationships/slideMaster" Target="../slideMasters/slideMaster46.xml" /></Relationships>
</file>

<file path=ppt/slideLayouts/_rels/slideLayout497.xml.rels>&#65279;<?xml version="1.0" encoding="utf-8" standalone="yes"?><Relationships xmlns="http://schemas.openxmlformats.org/package/2006/relationships"><Relationship Id="rId1" Type="http://schemas.openxmlformats.org/officeDocument/2006/relationships/slideMaster" Target="../slideMasters/slideMaster46.xml" /></Relationships>
</file>

<file path=ppt/slideLayouts/_rels/slideLayout498.xml.rels>&#65279;<?xml version="1.0" encoding="utf-8" standalone="yes"?><Relationships xmlns="http://schemas.openxmlformats.org/package/2006/relationships"><Relationship Id="rId1" Type="http://schemas.openxmlformats.org/officeDocument/2006/relationships/slideMaster" Target="../slideMasters/slideMaster46.xml" /></Relationships>
</file>

<file path=ppt/slideLayouts/_rels/slideLayout499.xml.rels>&#65279;<?xml version="1.0" encoding="utf-8" standalone="yes"?><Relationships xmlns="http://schemas.openxmlformats.org/package/2006/relationships"><Relationship Id="rId1" Type="http://schemas.openxmlformats.org/officeDocument/2006/relationships/slideMaster" Target="../slideMasters/slideMaster46.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00.xml.rels>&#65279;<?xml version="1.0" encoding="utf-8" standalone="yes"?><Relationships xmlns="http://schemas.openxmlformats.org/package/2006/relationships"><Relationship Id="rId1" Type="http://schemas.openxmlformats.org/officeDocument/2006/relationships/slideMaster" Target="../slideMasters/slideMaster46.xml" /></Relationships>
</file>

<file path=ppt/slideLayouts/_rels/slideLayout501.xml.rels>&#65279;<?xml version="1.0" encoding="utf-8" standalone="yes"?><Relationships xmlns="http://schemas.openxmlformats.org/package/2006/relationships"><Relationship Id="rId1" Type="http://schemas.openxmlformats.org/officeDocument/2006/relationships/slideMaster" Target="../slideMasters/slideMaster46.xml" /></Relationships>
</file>

<file path=ppt/slideLayouts/_rels/slideLayout502.xml.rels>&#65279;<?xml version="1.0" encoding="utf-8" standalone="yes"?><Relationships xmlns="http://schemas.openxmlformats.org/package/2006/relationships"><Relationship Id="rId1" Type="http://schemas.openxmlformats.org/officeDocument/2006/relationships/slideMaster" Target="../slideMasters/slideMaster46.xml" /></Relationships>
</file>

<file path=ppt/slideLayouts/_rels/slideLayout503.xml.rels>&#65279;<?xml version="1.0" encoding="utf-8" standalone="yes"?><Relationships xmlns="http://schemas.openxmlformats.org/package/2006/relationships"><Relationship Id="rId1" Type="http://schemas.openxmlformats.org/officeDocument/2006/relationships/slideMaster" Target="../slideMasters/slideMaster46.xml" /></Relationships>
</file>

<file path=ppt/slideLayouts/_rels/slideLayout504.xml.rels>&#65279;<?xml version="1.0" encoding="utf-8" standalone="yes"?><Relationships xmlns="http://schemas.openxmlformats.org/package/2006/relationships"><Relationship Id="rId1" Type="http://schemas.openxmlformats.org/officeDocument/2006/relationships/slideMaster" Target="../slideMasters/slideMaster46.xml" /></Relationships>
</file>

<file path=ppt/slideLayouts/_rels/slideLayout505.xml.rels>&#65279;<?xml version="1.0" encoding="utf-8" standalone="yes"?><Relationships xmlns="http://schemas.openxmlformats.org/package/2006/relationships"><Relationship Id="rId1" Type="http://schemas.openxmlformats.org/officeDocument/2006/relationships/slideMaster" Target="../slideMasters/slideMaster46.xml" /></Relationships>
</file>

<file path=ppt/slideLayouts/_rels/slideLayout506.xml.rels>&#65279;<?xml version="1.0" encoding="utf-8" standalone="yes"?><Relationships xmlns="http://schemas.openxmlformats.org/package/2006/relationships"><Relationship Id="rId1" Type="http://schemas.openxmlformats.org/officeDocument/2006/relationships/slideMaster" Target="../slideMasters/slideMaster46.xml" /></Relationships>
</file>

<file path=ppt/slideLayouts/_rels/slideLayout507.xml.rels>&#65279;<?xml version="1.0" encoding="utf-8" standalone="yes"?><Relationships xmlns="http://schemas.openxmlformats.org/package/2006/relationships"><Relationship Id="rId1" Type="http://schemas.openxmlformats.org/officeDocument/2006/relationships/slideMaster" Target="../slideMasters/slideMaster47.xml" /></Relationships>
</file>

<file path=ppt/slideLayouts/_rels/slideLayout508.xml.rels>&#65279;<?xml version="1.0" encoding="utf-8" standalone="yes"?><Relationships xmlns="http://schemas.openxmlformats.org/package/2006/relationships"><Relationship Id="rId1" Type="http://schemas.openxmlformats.org/officeDocument/2006/relationships/slideMaster" Target="../slideMasters/slideMaster47.xml" /></Relationships>
</file>

<file path=ppt/slideLayouts/_rels/slideLayout509.xml.rels>&#65279;<?xml version="1.0" encoding="utf-8" standalone="yes"?><Relationships xmlns="http://schemas.openxmlformats.org/package/2006/relationships"><Relationship Id="rId1" Type="http://schemas.openxmlformats.org/officeDocument/2006/relationships/slideMaster" Target="../slideMasters/slideMaster47.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0.xml.rels>&#65279;<?xml version="1.0" encoding="utf-8" standalone="yes"?><Relationships xmlns="http://schemas.openxmlformats.org/package/2006/relationships"><Relationship Id="rId1" Type="http://schemas.openxmlformats.org/officeDocument/2006/relationships/slideMaster" Target="../slideMasters/slideMaster47.xml" /></Relationships>
</file>

<file path=ppt/slideLayouts/_rels/slideLayout511.xml.rels>&#65279;<?xml version="1.0" encoding="utf-8" standalone="yes"?><Relationships xmlns="http://schemas.openxmlformats.org/package/2006/relationships"><Relationship Id="rId1" Type="http://schemas.openxmlformats.org/officeDocument/2006/relationships/slideMaster" Target="../slideMasters/slideMaster47.xml" /></Relationships>
</file>

<file path=ppt/slideLayouts/_rels/slideLayout512.xml.rels>&#65279;<?xml version="1.0" encoding="utf-8" standalone="yes"?><Relationships xmlns="http://schemas.openxmlformats.org/package/2006/relationships"><Relationship Id="rId1" Type="http://schemas.openxmlformats.org/officeDocument/2006/relationships/slideMaster" Target="../slideMasters/slideMaster47.xml" /></Relationships>
</file>

<file path=ppt/slideLayouts/_rels/slideLayout513.xml.rels>&#65279;<?xml version="1.0" encoding="utf-8" standalone="yes"?><Relationships xmlns="http://schemas.openxmlformats.org/package/2006/relationships"><Relationship Id="rId1" Type="http://schemas.openxmlformats.org/officeDocument/2006/relationships/slideMaster" Target="../slideMasters/slideMaster47.xml" /></Relationships>
</file>

<file path=ppt/slideLayouts/_rels/slideLayout514.xml.rels>&#65279;<?xml version="1.0" encoding="utf-8" standalone="yes"?><Relationships xmlns="http://schemas.openxmlformats.org/package/2006/relationships"><Relationship Id="rId1" Type="http://schemas.openxmlformats.org/officeDocument/2006/relationships/slideMaster" Target="../slideMasters/slideMaster47.xml" /></Relationships>
</file>

<file path=ppt/slideLayouts/_rels/slideLayout515.xml.rels>&#65279;<?xml version="1.0" encoding="utf-8" standalone="yes"?><Relationships xmlns="http://schemas.openxmlformats.org/package/2006/relationships"><Relationship Id="rId1" Type="http://schemas.openxmlformats.org/officeDocument/2006/relationships/slideMaster" Target="../slideMasters/slideMaster47.xml" /></Relationships>
</file>

<file path=ppt/slideLayouts/_rels/slideLayout516.xml.rels>&#65279;<?xml version="1.0" encoding="utf-8" standalone="yes"?><Relationships xmlns="http://schemas.openxmlformats.org/package/2006/relationships"><Relationship Id="rId1" Type="http://schemas.openxmlformats.org/officeDocument/2006/relationships/slideMaster" Target="../slideMasters/slideMaster47.xml" /></Relationships>
</file>

<file path=ppt/slideLayouts/_rels/slideLayout517.xml.rels>&#65279;<?xml version="1.0" encoding="utf-8" standalone="yes"?><Relationships xmlns="http://schemas.openxmlformats.org/package/2006/relationships"><Relationship Id="rId1" Type="http://schemas.openxmlformats.org/officeDocument/2006/relationships/slideMaster" Target="../slideMasters/slideMaster47.xml" /></Relationships>
</file>

<file path=ppt/slideLayouts/_rels/slideLayout518.xml.rels>&#65279;<?xml version="1.0" encoding="utf-8" standalone="yes"?><Relationships xmlns="http://schemas.openxmlformats.org/package/2006/relationships"><Relationship Id="rId1" Type="http://schemas.openxmlformats.org/officeDocument/2006/relationships/slideMaster" Target="../slideMasters/slideMaster48.xml" /></Relationships>
</file>

<file path=ppt/slideLayouts/_rels/slideLayout519.xml.rels>&#65279;<?xml version="1.0" encoding="utf-8" standalone="yes"?><Relationships xmlns="http://schemas.openxmlformats.org/package/2006/relationships"><Relationship Id="rId1" Type="http://schemas.openxmlformats.org/officeDocument/2006/relationships/slideMaster" Target="../slideMasters/slideMaster48.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0.xml.rels>&#65279;<?xml version="1.0" encoding="utf-8" standalone="yes"?><Relationships xmlns="http://schemas.openxmlformats.org/package/2006/relationships"><Relationship Id="rId1" Type="http://schemas.openxmlformats.org/officeDocument/2006/relationships/slideMaster" Target="../slideMasters/slideMaster48.xml" /></Relationships>
</file>

<file path=ppt/slideLayouts/_rels/slideLayout521.xml.rels>&#65279;<?xml version="1.0" encoding="utf-8" standalone="yes"?><Relationships xmlns="http://schemas.openxmlformats.org/package/2006/relationships"><Relationship Id="rId1" Type="http://schemas.openxmlformats.org/officeDocument/2006/relationships/slideMaster" Target="../slideMasters/slideMaster48.xml" /></Relationships>
</file>

<file path=ppt/slideLayouts/_rels/slideLayout522.xml.rels>&#65279;<?xml version="1.0" encoding="utf-8" standalone="yes"?><Relationships xmlns="http://schemas.openxmlformats.org/package/2006/relationships"><Relationship Id="rId1" Type="http://schemas.openxmlformats.org/officeDocument/2006/relationships/slideMaster" Target="../slideMasters/slideMaster48.xml" /></Relationships>
</file>

<file path=ppt/slideLayouts/_rels/slideLayout523.xml.rels>&#65279;<?xml version="1.0" encoding="utf-8" standalone="yes"?><Relationships xmlns="http://schemas.openxmlformats.org/package/2006/relationships"><Relationship Id="rId1" Type="http://schemas.openxmlformats.org/officeDocument/2006/relationships/slideMaster" Target="../slideMasters/slideMaster48.xml" /></Relationships>
</file>

<file path=ppt/slideLayouts/_rels/slideLayout524.xml.rels>&#65279;<?xml version="1.0" encoding="utf-8" standalone="yes"?><Relationships xmlns="http://schemas.openxmlformats.org/package/2006/relationships"><Relationship Id="rId1" Type="http://schemas.openxmlformats.org/officeDocument/2006/relationships/slideMaster" Target="../slideMasters/slideMaster48.xml" /></Relationships>
</file>

<file path=ppt/slideLayouts/_rels/slideLayout525.xml.rels>&#65279;<?xml version="1.0" encoding="utf-8" standalone="yes"?><Relationships xmlns="http://schemas.openxmlformats.org/package/2006/relationships"><Relationship Id="rId1" Type="http://schemas.openxmlformats.org/officeDocument/2006/relationships/slideMaster" Target="../slideMasters/slideMaster48.xml" /></Relationships>
</file>

<file path=ppt/slideLayouts/_rels/slideLayout526.xml.rels>&#65279;<?xml version="1.0" encoding="utf-8" standalone="yes"?><Relationships xmlns="http://schemas.openxmlformats.org/package/2006/relationships"><Relationship Id="rId1" Type="http://schemas.openxmlformats.org/officeDocument/2006/relationships/slideMaster" Target="../slideMasters/slideMaster48.xml" /></Relationships>
</file>

<file path=ppt/slideLayouts/_rels/slideLayout527.xml.rels>&#65279;<?xml version="1.0" encoding="utf-8" standalone="yes"?><Relationships xmlns="http://schemas.openxmlformats.org/package/2006/relationships"><Relationship Id="rId1" Type="http://schemas.openxmlformats.org/officeDocument/2006/relationships/slideMaster" Target="../slideMasters/slideMaster48.xml" /></Relationships>
</file>

<file path=ppt/slideLayouts/_rels/slideLayout528.xml.rels>&#65279;<?xml version="1.0" encoding="utf-8" standalone="yes"?><Relationships xmlns="http://schemas.openxmlformats.org/package/2006/relationships"><Relationship Id="rId1" Type="http://schemas.openxmlformats.org/officeDocument/2006/relationships/slideMaster" Target="../slideMasters/slideMaster48.xml" /></Relationships>
</file>

<file path=ppt/slideLayouts/_rels/slideLayout529.xml.rels>&#65279;<?xml version="1.0" encoding="utf-8" standalone="yes"?><Relationships xmlns="http://schemas.openxmlformats.org/package/2006/relationships"><Relationship Id="rId1" Type="http://schemas.openxmlformats.org/officeDocument/2006/relationships/slideMaster" Target="../slideMasters/slideMaster49.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0.xml.rels>&#65279;<?xml version="1.0" encoding="utf-8" standalone="yes"?><Relationships xmlns="http://schemas.openxmlformats.org/package/2006/relationships"><Relationship Id="rId1" Type="http://schemas.openxmlformats.org/officeDocument/2006/relationships/slideMaster" Target="../slideMasters/slideMaster49.xml" /></Relationships>
</file>

<file path=ppt/slideLayouts/_rels/slideLayout531.xml.rels>&#65279;<?xml version="1.0" encoding="utf-8" standalone="yes"?><Relationships xmlns="http://schemas.openxmlformats.org/package/2006/relationships"><Relationship Id="rId1" Type="http://schemas.openxmlformats.org/officeDocument/2006/relationships/slideMaster" Target="../slideMasters/slideMaster49.xml" /></Relationships>
</file>

<file path=ppt/slideLayouts/_rels/slideLayout532.xml.rels>&#65279;<?xml version="1.0" encoding="utf-8" standalone="yes"?><Relationships xmlns="http://schemas.openxmlformats.org/package/2006/relationships"><Relationship Id="rId1" Type="http://schemas.openxmlformats.org/officeDocument/2006/relationships/slideMaster" Target="../slideMasters/slideMaster49.xml" /></Relationships>
</file>

<file path=ppt/slideLayouts/_rels/slideLayout533.xml.rels>&#65279;<?xml version="1.0" encoding="utf-8" standalone="yes"?><Relationships xmlns="http://schemas.openxmlformats.org/package/2006/relationships"><Relationship Id="rId1" Type="http://schemas.openxmlformats.org/officeDocument/2006/relationships/slideMaster" Target="../slideMasters/slideMaster49.xml" /></Relationships>
</file>

<file path=ppt/slideLayouts/_rels/slideLayout534.xml.rels>&#65279;<?xml version="1.0" encoding="utf-8" standalone="yes"?><Relationships xmlns="http://schemas.openxmlformats.org/package/2006/relationships"><Relationship Id="rId1" Type="http://schemas.openxmlformats.org/officeDocument/2006/relationships/slideMaster" Target="../slideMasters/slideMaster49.xml" /></Relationships>
</file>

<file path=ppt/slideLayouts/_rels/slideLayout535.xml.rels>&#65279;<?xml version="1.0" encoding="utf-8" standalone="yes"?><Relationships xmlns="http://schemas.openxmlformats.org/package/2006/relationships"><Relationship Id="rId1" Type="http://schemas.openxmlformats.org/officeDocument/2006/relationships/slideMaster" Target="../slideMasters/slideMaster49.xml" /></Relationships>
</file>

<file path=ppt/slideLayouts/_rels/slideLayout536.xml.rels>&#65279;<?xml version="1.0" encoding="utf-8" standalone="yes"?><Relationships xmlns="http://schemas.openxmlformats.org/package/2006/relationships"><Relationship Id="rId1" Type="http://schemas.openxmlformats.org/officeDocument/2006/relationships/slideMaster" Target="../slideMasters/slideMaster49.xml" /></Relationships>
</file>

<file path=ppt/slideLayouts/_rels/slideLayout537.xml.rels>&#65279;<?xml version="1.0" encoding="utf-8" standalone="yes"?><Relationships xmlns="http://schemas.openxmlformats.org/package/2006/relationships"><Relationship Id="rId1" Type="http://schemas.openxmlformats.org/officeDocument/2006/relationships/slideMaster" Target="../slideMasters/slideMaster49.xml" /></Relationships>
</file>

<file path=ppt/slideLayouts/_rels/slideLayout538.xml.rels>&#65279;<?xml version="1.0" encoding="utf-8" standalone="yes"?><Relationships xmlns="http://schemas.openxmlformats.org/package/2006/relationships"><Relationship Id="rId1" Type="http://schemas.openxmlformats.org/officeDocument/2006/relationships/slideMaster" Target="../slideMasters/slideMaster49.xml" /></Relationships>
</file>

<file path=ppt/slideLayouts/_rels/slideLayout539.xml.rels>&#65279;<?xml version="1.0" encoding="utf-8" standalone="yes"?><Relationships xmlns="http://schemas.openxmlformats.org/package/2006/relationships"><Relationship Id="rId1" Type="http://schemas.openxmlformats.org/officeDocument/2006/relationships/slideMaster" Target="../slideMasters/slideMaster49.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0.xml.rels>&#65279;<?xml version="1.0" encoding="utf-8" standalone="yes"?><Relationships xmlns="http://schemas.openxmlformats.org/package/2006/relationships"><Relationship Id="rId1" Type="http://schemas.openxmlformats.org/officeDocument/2006/relationships/slideMaster" Target="../slideMasters/slideMaster50.xml" /></Relationships>
</file>

<file path=ppt/slideLayouts/_rels/slideLayout541.xml.rels>&#65279;<?xml version="1.0" encoding="utf-8" standalone="yes"?><Relationships xmlns="http://schemas.openxmlformats.org/package/2006/relationships"><Relationship Id="rId1" Type="http://schemas.openxmlformats.org/officeDocument/2006/relationships/slideMaster" Target="../slideMasters/slideMaster50.xml" /></Relationships>
</file>

<file path=ppt/slideLayouts/_rels/slideLayout542.xml.rels>&#65279;<?xml version="1.0" encoding="utf-8" standalone="yes"?><Relationships xmlns="http://schemas.openxmlformats.org/package/2006/relationships"><Relationship Id="rId1" Type="http://schemas.openxmlformats.org/officeDocument/2006/relationships/slideMaster" Target="../slideMasters/slideMaster50.xml" /></Relationships>
</file>

<file path=ppt/slideLayouts/_rels/slideLayout543.xml.rels>&#65279;<?xml version="1.0" encoding="utf-8" standalone="yes"?><Relationships xmlns="http://schemas.openxmlformats.org/package/2006/relationships"><Relationship Id="rId1" Type="http://schemas.openxmlformats.org/officeDocument/2006/relationships/slideMaster" Target="../slideMasters/slideMaster50.xml" /></Relationships>
</file>

<file path=ppt/slideLayouts/_rels/slideLayout544.xml.rels>&#65279;<?xml version="1.0" encoding="utf-8" standalone="yes"?><Relationships xmlns="http://schemas.openxmlformats.org/package/2006/relationships"><Relationship Id="rId1" Type="http://schemas.openxmlformats.org/officeDocument/2006/relationships/slideMaster" Target="../slideMasters/slideMaster50.xml" /></Relationships>
</file>

<file path=ppt/slideLayouts/_rels/slideLayout545.xml.rels>&#65279;<?xml version="1.0" encoding="utf-8" standalone="yes"?><Relationships xmlns="http://schemas.openxmlformats.org/package/2006/relationships"><Relationship Id="rId1" Type="http://schemas.openxmlformats.org/officeDocument/2006/relationships/slideMaster" Target="../slideMasters/slideMaster50.xml" /></Relationships>
</file>

<file path=ppt/slideLayouts/_rels/slideLayout546.xml.rels>&#65279;<?xml version="1.0" encoding="utf-8" standalone="yes"?><Relationships xmlns="http://schemas.openxmlformats.org/package/2006/relationships"><Relationship Id="rId1" Type="http://schemas.openxmlformats.org/officeDocument/2006/relationships/slideMaster" Target="../slideMasters/slideMaster50.xml" /></Relationships>
</file>

<file path=ppt/slideLayouts/_rels/slideLayout547.xml.rels>&#65279;<?xml version="1.0" encoding="utf-8" standalone="yes"?><Relationships xmlns="http://schemas.openxmlformats.org/package/2006/relationships"><Relationship Id="rId1" Type="http://schemas.openxmlformats.org/officeDocument/2006/relationships/slideMaster" Target="../slideMasters/slideMaster50.xml" /></Relationships>
</file>

<file path=ppt/slideLayouts/_rels/slideLayout548.xml.rels>&#65279;<?xml version="1.0" encoding="utf-8" standalone="yes"?><Relationships xmlns="http://schemas.openxmlformats.org/package/2006/relationships"><Relationship Id="rId1" Type="http://schemas.openxmlformats.org/officeDocument/2006/relationships/slideMaster" Target="../slideMasters/slideMaster50.xml" /></Relationships>
</file>

<file path=ppt/slideLayouts/_rels/slideLayout549.xml.rels>&#65279;<?xml version="1.0" encoding="utf-8" standalone="yes"?><Relationships xmlns="http://schemas.openxmlformats.org/package/2006/relationships"><Relationship Id="rId1" Type="http://schemas.openxmlformats.org/officeDocument/2006/relationships/slideMaster" Target="../slideMasters/slideMaster50.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0.xml.rels>&#65279;<?xml version="1.0" encoding="utf-8" standalone="yes"?><Relationships xmlns="http://schemas.openxmlformats.org/package/2006/relationships"><Relationship Id="rId1" Type="http://schemas.openxmlformats.org/officeDocument/2006/relationships/slideMaster" Target="../slideMasters/slideMaster50.xml" /></Relationships>
</file>

<file path=ppt/slideLayouts/_rels/slideLayout551.xml.rels>&#65279;<?xml version="1.0" encoding="utf-8" standalone="yes"?><Relationships xmlns="http://schemas.openxmlformats.org/package/2006/relationships"><Relationship Id="rId1" Type="http://schemas.openxmlformats.org/officeDocument/2006/relationships/slideMaster" Target="../slideMasters/slideMaster51.xml" /></Relationships>
</file>

<file path=ppt/slideLayouts/_rels/slideLayout552.xml.rels>&#65279;<?xml version="1.0" encoding="utf-8" standalone="yes"?><Relationships xmlns="http://schemas.openxmlformats.org/package/2006/relationships"><Relationship Id="rId1" Type="http://schemas.openxmlformats.org/officeDocument/2006/relationships/slideMaster" Target="../slideMasters/slideMaster51.xml" /></Relationships>
</file>

<file path=ppt/slideLayouts/_rels/slideLayout553.xml.rels>&#65279;<?xml version="1.0" encoding="utf-8" standalone="yes"?><Relationships xmlns="http://schemas.openxmlformats.org/package/2006/relationships"><Relationship Id="rId1" Type="http://schemas.openxmlformats.org/officeDocument/2006/relationships/slideMaster" Target="../slideMasters/slideMaster51.xml" /></Relationships>
</file>

<file path=ppt/slideLayouts/_rels/slideLayout554.xml.rels>&#65279;<?xml version="1.0" encoding="utf-8" standalone="yes"?><Relationships xmlns="http://schemas.openxmlformats.org/package/2006/relationships"><Relationship Id="rId1" Type="http://schemas.openxmlformats.org/officeDocument/2006/relationships/slideMaster" Target="../slideMasters/slideMaster51.xml" /></Relationships>
</file>

<file path=ppt/slideLayouts/_rels/slideLayout555.xml.rels>&#65279;<?xml version="1.0" encoding="utf-8" standalone="yes"?><Relationships xmlns="http://schemas.openxmlformats.org/package/2006/relationships"><Relationship Id="rId1" Type="http://schemas.openxmlformats.org/officeDocument/2006/relationships/slideMaster" Target="../slideMasters/slideMaster51.xml" /></Relationships>
</file>

<file path=ppt/slideLayouts/_rels/slideLayout556.xml.rels>&#65279;<?xml version="1.0" encoding="utf-8" standalone="yes"?><Relationships xmlns="http://schemas.openxmlformats.org/package/2006/relationships"><Relationship Id="rId1" Type="http://schemas.openxmlformats.org/officeDocument/2006/relationships/slideMaster" Target="../slideMasters/slideMaster51.xml" /></Relationships>
</file>

<file path=ppt/slideLayouts/_rels/slideLayout557.xml.rels>&#65279;<?xml version="1.0" encoding="utf-8" standalone="yes"?><Relationships xmlns="http://schemas.openxmlformats.org/package/2006/relationships"><Relationship Id="rId1" Type="http://schemas.openxmlformats.org/officeDocument/2006/relationships/slideMaster" Target="../slideMasters/slideMaster51.xml" /></Relationships>
</file>

<file path=ppt/slideLayouts/_rels/slideLayout558.xml.rels>&#65279;<?xml version="1.0" encoding="utf-8" standalone="yes"?><Relationships xmlns="http://schemas.openxmlformats.org/package/2006/relationships"><Relationship Id="rId1" Type="http://schemas.openxmlformats.org/officeDocument/2006/relationships/slideMaster" Target="../slideMasters/slideMaster51.xml" /></Relationships>
</file>

<file path=ppt/slideLayouts/_rels/slideLayout559.xml.rels>&#65279;<?xml version="1.0" encoding="utf-8" standalone="yes"?><Relationships xmlns="http://schemas.openxmlformats.org/package/2006/relationships"><Relationship Id="rId1" Type="http://schemas.openxmlformats.org/officeDocument/2006/relationships/slideMaster" Target="../slideMasters/slideMaster51.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60.xml.rels>&#65279;<?xml version="1.0" encoding="utf-8" standalone="yes"?><Relationships xmlns="http://schemas.openxmlformats.org/package/2006/relationships"><Relationship Id="rId1" Type="http://schemas.openxmlformats.org/officeDocument/2006/relationships/slideMaster" Target="../slideMasters/slideMaster51.xml" /></Relationships>
</file>

<file path=ppt/slideLayouts/_rels/slideLayout561.xml.rels>&#65279;<?xml version="1.0" encoding="utf-8" standalone="yes"?><Relationships xmlns="http://schemas.openxmlformats.org/package/2006/relationships"><Relationship Id="rId1" Type="http://schemas.openxmlformats.org/officeDocument/2006/relationships/slideMaster" Target="../slideMasters/slideMaster51.xml" /></Relationships>
</file>

<file path=ppt/slideLayouts/_rels/slideLayout562.xml.rels>&#65279;<?xml version="1.0" encoding="utf-8" standalone="yes"?><Relationships xmlns="http://schemas.openxmlformats.org/package/2006/relationships"><Relationship Id="rId1" Type="http://schemas.openxmlformats.org/officeDocument/2006/relationships/slideMaster" Target="../slideMasters/slideMaster52.xml" /></Relationships>
</file>

<file path=ppt/slideLayouts/_rels/slideLayout563.xml.rels>&#65279;<?xml version="1.0" encoding="utf-8" standalone="yes"?><Relationships xmlns="http://schemas.openxmlformats.org/package/2006/relationships"><Relationship Id="rId1" Type="http://schemas.openxmlformats.org/officeDocument/2006/relationships/slideMaster" Target="../slideMasters/slideMaster52.xml" /></Relationships>
</file>

<file path=ppt/slideLayouts/_rels/slideLayout564.xml.rels>&#65279;<?xml version="1.0" encoding="utf-8" standalone="yes"?><Relationships xmlns="http://schemas.openxmlformats.org/package/2006/relationships"><Relationship Id="rId1" Type="http://schemas.openxmlformats.org/officeDocument/2006/relationships/slideMaster" Target="../slideMasters/slideMaster52.xml" /></Relationships>
</file>

<file path=ppt/slideLayouts/_rels/slideLayout565.xml.rels>&#65279;<?xml version="1.0" encoding="utf-8" standalone="yes"?><Relationships xmlns="http://schemas.openxmlformats.org/package/2006/relationships"><Relationship Id="rId1" Type="http://schemas.openxmlformats.org/officeDocument/2006/relationships/slideMaster" Target="../slideMasters/slideMaster52.xml" /></Relationships>
</file>

<file path=ppt/slideLayouts/_rels/slideLayout566.xml.rels>&#65279;<?xml version="1.0" encoding="utf-8" standalone="yes"?><Relationships xmlns="http://schemas.openxmlformats.org/package/2006/relationships"><Relationship Id="rId1" Type="http://schemas.openxmlformats.org/officeDocument/2006/relationships/slideMaster" Target="../slideMasters/slideMaster52.xml" /></Relationships>
</file>

<file path=ppt/slideLayouts/_rels/slideLayout567.xml.rels>&#65279;<?xml version="1.0" encoding="utf-8" standalone="yes"?><Relationships xmlns="http://schemas.openxmlformats.org/package/2006/relationships"><Relationship Id="rId1" Type="http://schemas.openxmlformats.org/officeDocument/2006/relationships/slideMaster" Target="../slideMasters/slideMaster52.xml" /></Relationships>
</file>

<file path=ppt/slideLayouts/_rels/slideLayout568.xml.rels>&#65279;<?xml version="1.0" encoding="utf-8" standalone="yes"?><Relationships xmlns="http://schemas.openxmlformats.org/package/2006/relationships"><Relationship Id="rId1" Type="http://schemas.openxmlformats.org/officeDocument/2006/relationships/slideMaster" Target="../slideMasters/slideMaster52.xml" /></Relationships>
</file>

<file path=ppt/slideLayouts/_rels/slideLayout569.xml.rels>&#65279;<?xml version="1.0" encoding="utf-8" standalone="yes"?><Relationships xmlns="http://schemas.openxmlformats.org/package/2006/relationships"><Relationship Id="rId1" Type="http://schemas.openxmlformats.org/officeDocument/2006/relationships/slideMaster" Target="../slideMasters/slideMaster52.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0.xml.rels>&#65279;<?xml version="1.0" encoding="utf-8" standalone="yes"?><Relationships xmlns="http://schemas.openxmlformats.org/package/2006/relationships"><Relationship Id="rId1" Type="http://schemas.openxmlformats.org/officeDocument/2006/relationships/slideMaster" Target="../slideMasters/slideMaster52.xml" /></Relationships>
</file>

<file path=ppt/slideLayouts/_rels/slideLayout571.xml.rels>&#65279;<?xml version="1.0" encoding="utf-8" standalone="yes"?><Relationships xmlns="http://schemas.openxmlformats.org/package/2006/relationships"><Relationship Id="rId1" Type="http://schemas.openxmlformats.org/officeDocument/2006/relationships/slideMaster" Target="../slideMasters/slideMaster52.xml" /></Relationships>
</file>

<file path=ppt/slideLayouts/_rels/slideLayout572.xml.rels>&#65279;<?xml version="1.0" encoding="utf-8" standalone="yes"?><Relationships xmlns="http://schemas.openxmlformats.org/package/2006/relationships"><Relationship Id="rId1" Type="http://schemas.openxmlformats.org/officeDocument/2006/relationships/slideMaster" Target="../slideMasters/slideMaster52.xml" /></Relationships>
</file>

<file path=ppt/slideLayouts/_rels/slideLayout573.xml.rels>&#65279;<?xml version="1.0" encoding="utf-8" standalone="yes"?><Relationships xmlns="http://schemas.openxmlformats.org/package/2006/relationships"><Relationship Id="rId1" Type="http://schemas.openxmlformats.org/officeDocument/2006/relationships/slideMaster" Target="../slideMasters/slideMaster53.xml" /></Relationships>
</file>

<file path=ppt/slideLayouts/_rels/slideLayout574.xml.rels>&#65279;<?xml version="1.0" encoding="utf-8" standalone="yes"?><Relationships xmlns="http://schemas.openxmlformats.org/package/2006/relationships"><Relationship Id="rId1" Type="http://schemas.openxmlformats.org/officeDocument/2006/relationships/slideMaster" Target="../slideMasters/slideMaster53.xml" /></Relationships>
</file>

<file path=ppt/slideLayouts/_rels/slideLayout575.xml.rels>&#65279;<?xml version="1.0" encoding="utf-8" standalone="yes"?><Relationships xmlns="http://schemas.openxmlformats.org/package/2006/relationships"><Relationship Id="rId1" Type="http://schemas.openxmlformats.org/officeDocument/2006/relationships/slideMaster" Target="../slideMasters/slideMaster53.xml" /></Relationships>
</file>

<file path=ppt/slideLayouts/_rels/slideLayout576.xml.rels>&#65279;<?xml version="1.0" encoding="utf-8" standalone="yes"?><Relationships xmlns="http://schemas.openxmlformats.org/package/2006/relationships"><Relationship Id="rId1" Type="http://schemas.openxmlformats.org/officeDocument/2006/relationships/slideMaster" Target="../slideMasters/slideMaster53.xml" /></Relationships>
</file>

<file path=ppt/slideLayouts/_rels/slideLayout577.xml.rels>&#65279;<?xml version="1.0" encoding="utf-8" standalone="yes"?><Relationships xmlns="http://schemas.openxmlformats.org/package/2006/relationships"><Relationship Id="rId1" Type="http://schemas.openxmlformats.org/officeDocument/2006/relationships/slideMaster" Target="../slideMasters/slideMaster53.xml" /></Relationships>
</file>

<file path=ppt/slideLayouts/_rels/slideLayout578.xml.rels>&#65279;<?xml version="1.0" encoding="utf-8" standalone="yes"?><Relationships xmlns="http://schemas.openxmlformats.org/package/2006/relationships"><Relationship Id="rId1" Type="http://schemas.openxmlformats.org/officeDocument/2006/relationships/slideMaster" Target="../slideMasters/slideMaster53.xml" /></Relationships>
</file>

<file path=ppt/slideLayouts/_rels/slideLayout579.xml.rels>&#65279;<?xml version="1.0" encoding="utf-8" standalone="yes"?><Relationships xmlns="http://schemas.openxmlformats.org/package/2006/relationships"><Relationship Id="rId1" Type="http://schemas.openxmlformats.org/officeDocument/2006/relationships/slideMaster" Target="../slideMasters/slideMaster53.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0.xml.rels>&#65279;<?xml version="1.0" encoding="utf-8" standalone="yes"?><Relationships xmlns="http://schemas.openxmlformats.org/package/2006/relationships"><Relationship Id="rId1" Type="http://schemas.openxmlformats.org/officeDocument/2006/relationships/slideMaster" Target="../slideMasters/slideMaster53.xml" /></Relationships>
</file>

<file path=ppt/slideLayouts/_rels/slideLayout581.xml.rels>&#65279;<?xml version="1.0" encoding="utf-8" standalone="yes"?><Relationships xmlns="http://schemas.openxmlformats.org/package/2006/relationships"><Relationship Id="rId1" Type="http://schemas.openxmlformats.org/officeDocument/2006/relationships/slideMaster" Target="../slideMasters/slideMaster53.xml" /></Relationships>
</file>

<file path=ppt/slideLayouts/_rels/slideLayout582.xml.rels>&#65279;<?xml version="1.0" encoding="utf-8" standalone="yes"?><Relationships xmlns="http://schemas.openxmlformats.org/package/2006/relationships"><Relationship Id="rId1" Type="http://schemas.openxmlformats.org/officeDocument/2006/relationships/slideMaster" Target="../slideMasters/slideMaster53.xml" /></Relationships>
</file>

<file path=ppt/slideLayouts/_rels/slideLayout583.xml.rels>&#65279;<?xml version="1.0" encoding="utf-8" standalone="yes"?><Relationships xmlns="http://schemas.openxmlformats.org/package/2006/relationships"><Relationship Id="rId1" Type="http://schemas.openxmlformats.org/officeDocument/2006/relationships/slideMaster" Target="../slideMasters/slideMaster53.xml" /></Relationships>
</file>

<file path=ppt/slideLayouts/_rels/slideLayout584.xml.rels>&#65279;<?xml version="1.0" encoding="utf-8" standalone="yes"?><Relationships xmlns="http://schemas.openxmlformats.org/package/2006/relationships"><Relationship Id="rId1" Type="http://schemas.openxmlformats.org/officeDocument/2006/relationships/slideMaster" Target="../slideMasters/slideMaster54.xml" /></Relationships>
</file>

<file path=ppt/slideLayouts/_rels/slideLayout585.xml.rels>&#65279;<?xml version="1.0" encoding="utf-8" standalone="yes"?><Relationships xmlns="http://schemas.openxmlformats.org/package/2006/relationships"><Relationship Id="rId1" Type="http://schemas.openxmlformats.org/officeDocument/2006/relationships/slideMaster" Target="../slideMasters/slideMaster54.xml" /></Relationships>
</file>

<file path=ppt/slideLayouts/_rels/slideLayout586.xml.rels>&#65279;<?xml version="1.0" encoding="utf-8" standalone="yes"?><Relationships xmlns="http://schemas.openxmlformats.org/package/2006/relationships"><Relationship Id="rId1" Type="http://schemas.openxmlformats.org/officeDocument/2006/relationships/slideMaster" Target="../slideMasters/slideMaster54.xml" /></Relationships>
</file>

<file path=ppt/slideLayouts/_rels/slideLayout587.xml.rels>&#65279;<?xml version="1.0" encoding="utf-8" standalone="yes"?><Relationships xmlns="http://schemas.openxmlformats.org/package/2006/relationships"><Relationship Id="rId1" Type="http://schemas.openxmlformats.org/officeDocument/2006/relationships/slideMaster" Target="../slideMasters/slideMaster54.xml" /></Relationships>
</file>

<file path=ppt/slideLayouts/_rels/slideLayout588.xml.rels>&#65279;<?xml version="1.0" encoding="utf-8" standalone="yes"?><Relationships xmlns="http://schemas.openxmlformats.org/package/2006/relationships"><Relationship Id="rId1" Type="http://schemas.openxmlformats.org/officeDocument/2006/relationships/slideMaster" Target="../slideMasters/slideMaster54.xml" /></Relationships>
</file>

<file path=ppt/slideLayouts/_rels/slideLayout589.xml.rels>&#65279;<?xml version="1.0" encoding="utf-8" standalone="yes"?><Relationships xmlns="http://schemas.openxmlformats.org/package/2006/relationships"><Relationship Id="rId1" Type="http://schemas.openxmlformats.org/officeDocument/2006/relationships/slideMaster" Target="../slideMasters/slideMaster54.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0.xml.rels>&#65279;<?xml version="1.0" encoding="utf-8" standalone="yes"?><Relationships xmlns="http://schemas.openxmlformats.org/package/2006/relationships"><Relationship Id="rId1" Type="http://schemas.openxmlformats.org/officeDocument/2006/relationships/slideMaster" Target="../slideMasters/slideMaster54.xml" /></Relationships>
</file>

<file path=ppt/slideLayouts/_rels/slideLayout591.xml.rels>&#65279;<?xml version="1.0" encoding="utf-8" standalone="yes"?><Relationships xmlns="http://schemas.openxmlformats.org/package/2006/relationships"><Relationship Id="rId1" Type="http://schemas.openxmlformats.org/officeDocument/2006/relationships/slideMaster" Target="../slideMasters/slideMaster54.xml" /></Relationships>
</file>

<file path=ppt/slideLayouts/_rels/slideLayout592.xml.rels>&#65279;<?xml version="1.0" encoding="utf-8" standalone="yes"?><Relationships xmlns="http://schemas.openxmlformats.org/package/2006/relationships"><Relationship Id="rId1" Type="http://schemas.openxmlformats.org/officeDocument/2006/relationships/slideMaster" Target="../slideMasters/slideMaster54.xml" /></Relationships>
</file>

<file path=ppt/slideLayouts/_rels/slideLayout593.xml.rels>&#65279;<?xml version="1.0" encoding="utf-8" standalone="yes"?><Relationships xmlns="http://schemas.openxmlformats.org/package/2006/relationships"><Relationship Id="rId1" Type="http://schemas.openxmlformats.org/officeDocument/2006/relationships/slideMaster" Target="../slideMasters/slideMaster54.xml" /></Relationships>
</file>

<file path=ppt/slideLayouts/_rels/slideLayout594.xml.rels>&#65279;<?xml version="1.0" encoding="utf-8" standalone="yes"?><Relationships xmlns="http://schemas.openxmlformats.org/package/2006/relationships"><Relationship Id="rId1" Type="http://schemas.openxmlformats.org/officeDocument/2006/relationships/slideMaster" Target="../slideMasters/slideMaster54.xml" /></Relationships>
</file>

<file path=ppt/slideLayouts/_rels/slideLayout595.xml.rels>&#65279;<?xml version="1.0" encoding="utf-8" standalone="yes"?><Relationships xmlns="http://schemas.openxmlformats.org/package/2006/relationships"><Relationship Id="rId1" Type="http://schemas.openxmlformats.org/officeDocument/2006/relationships/slideMaster" Target="../slideMasters/slideMaster55.xml" /></Relationships>
</file>

<file path=ppt/slideLayouts/_rels/slideLayout596.xml.rels>&#65279;<?xml version="1.0" encoding="utf-8" standalone="yes"?><Relationships xmlns="http://schemas.openxmlformats.org/package/2006/relationships"><Relationship Id="rId1" Type="http://schemas.openxmlformats.org/officeDocument/2006/relationships/slideMaster" Target="../slideMasters/slideMaster55.xml" /></Relationships>
</file>

<file path=ppt/slideLayouts/_rels/slideLayout597.xml.rels>&#65279;<?xml version="1.0" encoding="utf-8" standalone="yes"?><Relationships xmlns="http://schemas.openxmlformats.org/package/2006/relationships"><Relationship Id="rId1" Type="http://schemas.openxmlformats.org/officeDocument/2006/relationships/slideMaster" Target="../slideMasters/slideMaster55.xml" /></Relationships>
</file>

<file path=ppt/slideLayouts/_rels/slideLayout598.xml.rels>&#65279;<?xml version="1.0" encoding="utf-8" standalone="yes"?><Relationships xmlns="http://schemas.openxmlformats.org/package/2006/relationships"><Relationship Id="rId1" Type="http://schemas.openxmlformats.org/officeDocument/2006/relationships/slideMaster" Target="../slideMasters/slideMaster55.xml" /></Relationships>
</file>

<file path=ppt/slideLayouts/_rels/slideLayout599.xml.rels>&#65279;<?xml version="1.0" encoding="utf-8" standalone="yes"?><Relationships xmlns="http://schemas.openxmlformats.org/package/2006/relationships"><Relationship Id="rId1" Type="http://schemas.openxmlformats.org/officeDocument/2006/relationships/slideMaster" Target="../slideMasters/slideMaster55.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00.xml.rels>&#65279;<?xml version="1.0" encoding="utf-8" standalone="yes"?><Relationships xmlns="http://schemas.openxmlformats.org/package/2006/relationships"><Relationship Id="rId1" Type="http://schemas.openxmlformats.org/officeDocument/2006/relationships/slideMaster" Target="../slideMasters/slideMaster55.xml" /></Relationships>
</file>

<file path=ppt/slideLayouts/_rels/slideLayout601.xml.rels>&#65279;<?xml version="1.0" encoding="utf-8" standalone="yes"?><Relationships xmlns="http://schemas.openxmlformats.org/package/2006/relationships"><Relationship Id="rId1" Type="http://schemas.openxmlformats.org/officeDocument/2006/relationships/slideMaster" Target="../slideMasters/slideMaster55.xml" /></Relationships>
</file>

<file path=ppt/slideLayouts/_rels/slideLayout602.xml.rels>&#65279;<?xml version="1.0" encoding="utf-8" standalone="yes"?><Relationships xmlns="http://schemas.openxmlformats.org/package/2006/relationships"><Relationship Id="rId1" Type="http://schemas.openxmlformats.org/officeDocument/2006/relationships/slideMaster" Target="../slideMasters/slideMaster55.xml" /></Relationships>
</file>

<file path=ppt/slideLayouts/_rels/slideLayout603.xml.rels>&#65279;<?xml version="1.0" encoding="utf-8" standalone="yes"?><Relationships xmlns="http://schemas.openxmlformats.org/package/2006/relationships"><Relationship Id="rId1" Type="http://schemas.openxmlformats.org/officeDocument/2006/relationships/slideMaster" Target="../slideMasters/slideMaster55.xml" /></Relationships>
</file>

<file path=ppt/slideLayouts/_rels/slideLayout604.xml.rels>&#65279;<?xml version="1.0" encoding="utf-8" standalone="yes"?><Relationships xmlns="http://schemas.openxmlformats.org/package/2006/relationships"><Relationship Id="rId1" Type="http://schemas.openxmlformats.org/officeDocument/2006/relationships/slideMaster" Target="../slideMasters/slideMaster55.xml" /></Relationships>
</file>

<file path=ppt/slideLayouts/_rels/slideLayout605.xml.rels>&#65279;<?xml version="1.0" encoding="utf-8" standalone="yes"?><Relationships xmlns="http://schemas.openxmlformats.org/package/2006/relationships"><Relationship Id="rId1" Type="http://schemas.openxmlformats.org/officeDocument/2006/relationships/slideMaster" Target="../slideMasters/slideMaster55.xml" /></Relationships>
</file>

<file path=ppt/slideLayouts/_rels/slideLayout606.xml.rels>&#65279;<?xml version="1.0" encoding="utf-8" standalone="yes"?><Relationships xmlns="http://schemas.openxmlformats.org/package/2006/relationships"><Relationship Id="rId1" Type="http://schemas.openxmlformats.org/officeDocument/2006/relationships/slideMaster" Target="../slideMasters/slideMaster56.xml" /></Relationships>
</file>

<file path=ppt/slideLayouts/_rels/slideLayout607.xml.rels>&#65279;<?xml version="1.0" encoding="utf-8" standalone="yes"?><Relationships xmlns="http://schemas.openxmlformats.org/package/2006/relationships"><Relationship Id="rId1" Type="http://schemas.openxmlformats.org/officeDocument/2006/relationships/slideMaster" Target="../slideMasters/slideMaster56.xml" /></Relationships>
</file>

<file path=ppt/slideLayouts/_rels/slideLayout608.xml.rels>&#65279;<?xml version="1.0" encoding="utf-8" standalone="yes"?><Relationships xmlns="http://schemas.openxmlformats.org/package/2006/relationships"><Relationship Id="rId1" Type="http://schemas.openxmlformats.org/officeDocument/2006/relationships/slideMaster" Target="../slideMasters/slideMaster56.xml" /></Relationships>
</file>

<file path=ppt/slideLayouts/_rels/slideLayout609.xml.rels>&#65279;<?xml version="1.0" encoding="utf-8" standalone="yes"?><Relationships xmlns="http://schemas.openxmlformats.org/package/2006/relationships"><Relationship Id="rId1" Type="http://schemas.openxmlformats.org/officeDocument/2006/relationships/slideMaster" Target="../slideMasters/slideMaster5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0.xml.rels>&#65279;<?xml version="1.0" encoding="utf-8" standalone="yes"?><Relationships xmlns="http://schemas.openxmlformats.org/package/2006/relationships"><Relationship Id="rId1" Type="http://schemas.openxmlformats.org/officeDocument/2006/relationships/slideMaster" Target="../slideMasters/slideMaster56.xml" /></Relationships>
</file>

<file path=ppt/slideLayouts/_rels/slideLayout611.xml.rels>&#65279;<?xml version="1.0" encoding="utf-8" standalone="yes"?><Relationships xmlns="http://schemas.openxmlformats.org/package/2006/relationships"><Relationship Id="rId1" Type="http://schemas.openxmlformats.org/officeDocument/2006/relationships/slideMaster" Target="../slideMasters/slideMaster56.xml" /></Relationships>
</file>

<file path=ppt/slideLayouts/_rels/slideLayout612.xml.rels>&#65279;<?xml version="1.0" encoding="utf-8" standalone="yes"?><Relationships xmlns="http://schemas.openxmlformats.org/package/2006/relationships"><Relationship Id="rId1" Type="http://schemas.openxmlformats.org/officeDocument/2006/relationships/slideMaster" Target="../slideMasters/slideMaster56.xml" /></Relationships>
</file>

<file path=ppt/slideLayouts/_rels/slideLayout613.xml.rels>&#65279;<?xml version="1.0" encoding="utf-8" standalone="yes"?><Relationships xmlns="http://schemas.openxmlformats.org/package/2006/relationships"><Relationship Id="rId1" Type="http://schemas.openxmlformats.org/officeDocument/2006/relationships/slideMaster" Target="../slideMasters/slideMaster56.xml" /></Relationships>
</file>

<file path=ppt/slideLayouts/_rels/slideLayout614.xml.rels>&#65279;<?xml version="1.0" encoding="utf-8" standalone="yes"?><Relationships xmlns="http://schemas.openxmlformats.org/package/2006/relationships"><Relationship Id="rId1" Type="http://schemas.openxmlformats.org/officeDocument/2006/relationships/slideMaster" Target="../slideMasters/slideMaster56.xml" /></Relationships>
</file>

<file path=ppt/slideLayouts/_rels/slideLayout615.xml.rels>&#65279;<?xml version="1.0" encoding="utf-8" standalone="yes"?><Relationships xmlns="http://schemas.openxmlformats.org/package/2006/relationships"><Relationship Id="rId1" Type="http://schemas.openxmlformats.org/officeDocument/2006/relationships/slideMaster" Target="../slideMasters/slideMaster56.xml" /></Relationships>
</file>

<file path=ppt/slideLayouts/_rels/slideLayout616.xml.rels>&#65279;<?xml version="1.0" encoding="utf-8" standalone="yes"?><Relationships xmlns="http://schemas.openxmlformats.org/package/2006/relationships"><Relationship Id="rId1" Type="http://schemas.openxmlformats.org/officeDocument/2006/relationships/slideMaster" Target="../slideMasters/slideMaster56.xml" /></Relationships>
</file>

<file path=ppt/slideLayouts/_rels/slideLayout617.xml.rels>&#65279;<?xml version="1.0" encoding="utf-8" standalone="yes"?><Relationships xmlns="http://schemas.openxmlformats.org/package/2006/relationships"><Relationship Id="rId1" Type="http://schemas.openxmlformats.org/officeDocument/2006/relationships/slideMaster" Target="../slideMasters/slideMaster57.xml" /></Relationships>
</file>

<file path=ppt/slideLayouts/_rels/slideLayout618.xml.rels>&#65279;<?xml version="1.0" encoding="utf-8" standalone="yes"?><Relationships xmlns="http://schemas.openxmlformats.org/package/2006/relationships"><Relationship Id="rId1" Type="http://schemas.openxmlformats.org/officeDocument/2006/relationships/slideMaster" Target="../slideMasters/slideMaster57.xml" /></Relationships>
</file>

<file path=ppt/slideLayouts/_rels/slideLayout619.xml.rels>&#65279;<?xml version="1.0" encoding="utf-8" standalone="yes"?><Relationships xmlns="http://schemas.openxmlformats.org/package/2006/relationships"><Relationship Id="rId1" Type="http://schemas.openxmlformats.org/officeDocument/2006/relationships/slideMaster" Target="../slideMasters/slideMaster57.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0.xml.rels>&#65279;<?xml version="1.0" encoding="utf-8" standalone="yes"?><Relationships xmlns="http://schemas.openxmlformats.org/package/2006/relationships"><Relationship Id="rId1" Type="http://schemas.openxmlformats.org/officeDocument/2006/relationships/slideMaster" Target="../slideMasters/slideMaster57.xml" /></Relationships>
</file>

<file path=ppt/slideLayouts/_rels/slideLayout621.xml.rels>&#65279;<?xml version="1.0" encoding="utf-8" standalone="yes"?><Relationships xmlns="http://schemas.openxmlformats.org/package/2006/relationships"><Relationship Id="rId1" Type="http://schemas.openxmlformats.org/officeDocument/2006/relationships/slideMaster" Target="../slideMasters/slideMaster57.xml" /></Relationships>
</file>

<file path=ppt/slideLayouts/_rels/slideLayout622.xml.rels>&#65279;<?xml version="1.0" encoding="utf-8" standalone="yes"?><Relationships xmlns="http://schemas.openxmlformats.org/package/2006/relationships"><Relationship Id="rId1" Type="http://schemas.openxmlformats.org/officeDocument/2006/relationships/slideMaster" Target="../slideMasters/slideMaster57.xml" /></Relationships>
</file>

<file path=ppt/slideLayouts/_rels/slideLayout623.xml.rels>&#65279;<?xml version="1.0" encoding="utf-8" standalone="yes"?><Relationships xmlns="http://schemas.openxmlformats.org/package/2006/relationships"><Relationship Id="rId1" Type="http://schemas.openxmlformats.org/officeDocument/2006/relationships/slideMaster" Target="../slideMasters/slideMaster57.xml" /></Relationships>
</file>

<file path=ppt/slideLayouts/_rels/slideLayout624.xml.rels>&#65279;<?xml version="1.0" encoding="utf-8" standalone="yes"?><Relationships xmlns="http://schemas.openxmlformats.org/package/2006/relationships"><Relationship Id="rId1" Type="http://schemas.openxmlformats.org/officeDocument/2006/relationships/slideMaster" Target="../slideMasters/slideMaster57.xml" /></Relationships>
</file>

<file path=ppt/slideLayouts/_rels/slideLayout625.xml.rels>&#65279;<?xml version="1.0" encoding="utf-8" standalone="yes"?><Relationships xmlns="http://schemas.openxmlformats.org/package/2006/relationships"><Relationship Id="rId1" Type="http://schemas.openxmlformats.org/officeDocument/2006/relationships/slideMaster" Target="../slideMasters/slideMaster57.xml" /></Relationships>
</file>

<file path=ppt/slideLayouts/_rels/slideLayout626.xml.rels>&#65279;<?xml version="1.0" encoding="utf-8" standalone="yes"?><Relationships xmlns="http://schemas.openxmlformats.org/package/2006/relationships"><Relationship Id="rId1" Type="http://schemas.openxmlformats.org/officeDocument/2006/relationships/slideMaster" Target="../slideMasters/slideMaster57.xml" /></Relationships>
</file>

<file path=ppt/slideLayouts/_rels/slideLayout627.xml.rels>&#65279;<?xml version="1.0" encoding="utf-8" standalone="yes"?><Relationships xmlns="http://schemas.openxmlformats.org/package/2006/relationships"><Relationship Id="rId1" Type="http://schemas.openxmlformats.org/officeDocument/2006/relationships/slideMaster" Target="../slideMasters/slideMaster57.xml" /></Relationships>
</file>

<file path=ppt/slideLayouts/_rels/slideLayout628.xml.rels>&#65279;<?xml version="1.0" encoding="utf-8" standalone="yes"?><Relationships xmlns="http://schemas.openxmlformats.org/package/2006/relationships"><Relationship Id="rId1" Type="http://schemas.openxmlformats.org/officeDocument/2006/relationships/slideMaster" Target="../slideMasters/slideMaster58.xml" /></Relationships>
</file>

<file path=ppt/slideLayouts/_rels/slideLayout629.xml.rels>&#65279;<?xml version="1.0" encoding="utf-8" standalone="yes"?><Relationships xmlns="http://schemas.openxmlformats.org/package/2006/relationships"><Relationship Id="rId1" Type="http://schemas.openxmlformats.org/officeDocument/2006/relationships/slideMaster" Target="../slideMasters/slideMaster58.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0.xml.rels>&#65279;<?xml version="1.0" encoding="utf-8" standalone="yes"?><Relationships xmlns="http://schemas.openxmlformats.org/package/2006/relationships"><Relationship Id="rId1" Type="http://schemas.openxmlformats.org/officeDocument/2006/relationships/slideMaster" Target="../slideMasters/slideMaster58.xml" /></Relationships>
</file>

<file path=ppt/slideLayouts/_rels/slideLayout631.xml.rels>&#65279;<?xml version="1.0" encoding="utf-8" standalone="yes"?><Relationships xmlns="http://schemas.openxmlformats.org/package/2006/relationships"><Relationship Id="rId1" Type="http://schemas.openxmlformats.org/officeDocument/2006/relationships/slideMaster" Target="../slideMasters/slideMaster58.xml" /></Relationships>
</file>

<file path=ppt/slideLayouts/_rels/slideLayout632.xml.rels>&#65279;<?xml version="1.0" encoding="utf-8" standalone="yes"?><Relationships xmlns="http://schemas.openxmlformats.org/package/2006/relationships"><Relationship Id="rId1" Type="http://schemas.openxmlformats.org/officeDocument/2006/relationships/slideMaster" Target="../slideMasters/slideMaster58.xml" /></Relationships>
</file>

<file path=ppt/slideLayouts/_rels/slideLayout633.xml.rels>&#65279;<?xml version="1.0" encoding="utf-8" standalone="yes"?><Relationships xmlns="http://schemas.openxmlformats.org/package/2006/relationships"><Relationship Id="rId1" Type="http://schemas.openxmlformats.org/officeDocument/2006/relationships/slideMaster" Target="../slideMasters/slideMaster58.xml" /></Relationships>
</file>

<file path=ppt/slideLayouts/_rels/slideLayout634.xml.rels>&#65279;<?xml version="1.0" encoding="utf-8" standalone="yes"?><Relationships xmlns="http://schemas.openxmlformats.org/package/2006/relationships"><Relationship Id="rId1" Type="http://schemas.openxmlformats.org/officeDocument/2006/relationships/slideMaster" Target="../slideMasters/slideMaster58.xml" /></Relationships>
</file>

<file path=ppt/slideLayouts/_rels/slideLayout635.xml.rels>&#65279;<?xml version="1.0" encoding="utf-8" standalone="yes"?><Relationships xmlns="http://schemas.openxmlformats.org/package/2006/relationships"><Relationship Id="rId1" Type="http://schemas.openxmlformats.org/officeDocument/2006/relationships/slideMaster" Target="../slideMasters/slideMaster58.xml" /></Relationships>
</file>

<file path=ppt/slideLayouts/_rels/slideLayout636.xml.rels>&#65279;<?xml version="1.0" encoding="utf-8" standalone="yes"?><Relationships xmlns="http://schemas.openxmlformats.org/package/2006/relationships"><Relationship Id="rId1" Type="http://schemas.openxmlformats.org/officeDocument/2006/relationships/slideMaster" Target="../slideMasters/slideMaster58.xml" /></Relationships>
</file>

<file path=ppt/slideLayouts/_rels/slideLayout637.xml.rels>&#65279;<?xml version="1.0" encoding="utf-8" standalone="yes"?><Relationships xmlns="http://schemas.openxmlformats.org/package/2006/relationships"><Relationship Id="rId1" Type="http://schemas.openxmlformats.org/officeDocument/2006/relationships/slideMaster" Target="../slideMasters/slideMaster58.xml" /></Relationships>
</file>

<file path=ppt/slideLayouts/_rels/slideLayout638.xml.rels>&#65279;<?xml version="1.0" encoding="utf-8" standalone="yes"?><Relationships xmlns="http://schemas.openxmlformats.org/package/2006/relationships"><Relationship Id="rId1" Type="http://schemas.openxmlformats.org/officeDocument/2006/relationships/slideMaster" Target="../slideMasters/slideMaster58.xml" /></Relationships>
</file>

<file path=ppt/slideLayouts/_rels/slideLayout639.xml.rels>&#65279;<?xml version="1.0" encoding="utf-8" standalone="yes"?><Relationships xmlns="http://schemas.openxmlformats.org/package/2006/relationships"><Relationship Id="rId1" Type="http://schemas.openxmlformats.org/officeDocument/2006/relationships/slideMaster" Target="../slideMasters/slideMaster59.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0.xml.rels>&#65279;<?xml version="1.0" encoding="utf-8" standalone="yes"?><Relationships xmlns="http://schemas.openxmlformats.org/package/2006/relationships"><Relationship Id="rId1" Type="http://schemas.openxmlformats.org/officeDocument/2006/relationships/slideMaster" Target="../slideMasters/slideMaster59.xml" /></Relationships>
</file>

<file path=ppt/slideLayouts/_rels/slideLayout641.xml.rels>&#65279;<?xml version="1.0" encoding="utf-8" standalone="yes"?><Relationships xmlns="http://schemas.openxmlformats.org/package/2006/relationships"><Relationship Id="rId1" Type="http://schemas.openxmlformats.org/officeDocument/2006/relationships/slideMaster" Target="../slideMasters/slideMaster59.xml" /></Relationships>
</file>

<file path=ppt/slideLayouts/_rels/slideLayout642.xml.rels>&#65279;<?xml version="1.0" encoding="utf-8" standalone="yes"?><Relationships xmlns="http://schemas.openxmlformats.org/package/2006/relationships"><Relationship Id="rId1" Type="http://schemas.openxmlformats.org/officeDocument/2006/relationships/slideMaster" Target="../slideMasters/slideMaster59.xml" /></Relationships>
</file>

<file path=ppt/slideLayouts/_rels/slideLayout643.xml.rels>&#65279;<?xml version="1.0" encoding="utf-8" standalone="yes"?><Relationships xmlns="http://schemas.openxmlformats.org/package/2006/relationships"><Relationship Id="rId1" Type="http://schemas.openxmlformats.org/officeDocument/2006/relationships/slideMaster" Target="../slideMasters/slideMaster59.xml" /></Relationships>
</file>

<file path=ppt/slideLayouts/_rels/slideLayout644.xml.rels>&#65279;<?xml version="1.0" encoding="utf-8" standalone="yes"?><Relationships xmlns="http://schemas.openxmlformats.org/package/2006/relationships"><Relationship Id="rId1" Type="http://schemas.openxmlformats.org/officeDocument/2006/relationships/slideMaster" Target="../slideMasters/slideMaster59.xml" /></Relationships>
</file>

<file path=ppt/slideLayouts/_rels/slideLayout645.xml.rels>&#65279;<?xml version="1.0" encoding="utf-8" standalone="yes"?><Relationships xmlns="http://schemas.openxmlformats.org/package/2006/relationships"><Relationship Id="rId1" Type="http://schemas.openxmlformats.org/officeDocument/2006/relationships/slideMaster" Target="../slideMasters/slideMaster59.xml" /></Relationships>
</file>

<file path=ppt/slideLayouts/_rels/slideLayout646.xml.rels>&#65279;<?xml version="1.0" encoding="utf-8" standalone="yes"?><Relationships xmlns="http://schemas.openxmlformats.org/package/2006/relationships"><Relationship Id="rId1" Type="http://schemas.openxmlformats.org/officeDocument/2006/relationships/slideMaster" Target="../slideMasters/slideMaster59.xml" /></Relationships>
</file>

<file path=ppt/slideLayouts/_rels/slideLayout647.xml.rels>&#65279;<?xml version="1.0" encoding="utf-8" standalone="yes"?><Relationships xmlns="http://schemas.openxmlformats.org/package/2006/relationships"><Relationship Id="rId1" Type="http://schemas.openxmlformats.org/officeDocument/2006/relationships/slideMaster" Target="../slideMasters/slideMaster59.xml" /></Relationships>
</file>

<file path=ppt/slideLayouts/_rels/slideLayout648.xml.rels>&#65279;<?xml version="1.0" encoding="utf-8" standalone="yes"?><Relationships xmlns="http://schemas.openxmlformats.org/package/2006/relationships"><Relationship Id="rId1" Type="http://schemas.openxmlformats.org/officeDocument/2006/relationships/slideMaster" Target="../slideMasters/slideMaster59.xml" /></Relationships>
</file>

<file path=ppt/slideLayouts/_rels/slideLayout649.xml.rels>&#65279;<?xml version="1.0" encoding="utf-8" standalone="yes"?><Relationships xmlns="http://schemas.openxmlformats.org/package/2006/relationships"><Relationship Id="rId1" Type="http://schemas.openxmlformats.org/officeDocument/2006/relationships/slideMaster" Target="../slideMasters/slideMaster59.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0.xml.rels>&#65279;<?xml version="1.0" encoding="utf-8" standalone="yes"?><Relationships xmlns="http://schemas.openxmlformats.org/package/2006/relationships"><Relationship Id="rId1" Type="http://schemas.openxmlformats.org/officeDocument/2006/relationships/slideMaster" Target="../slideMasters/slideMaster60.xml" /></Relationships>
</file>

<file path=ppt/slideLayouts/_rels/slideLayout651.xml.rels>&#65279;<?xml version="1.0" encoding="utf-8" standalone="yes"?><Relationships xmlns="http://schemas.openxmlformats.org/package/2006/relationships"><Relationship Id="rId1" Type="http://schemas.openxmlformats.org/officeDocument/2006/relationships/slideMaster" Target="../slideMasters/slideMaster60.xml" /></Relationships>
</file>

<file path=ppt/slideLayouts/_rels/slideLayout652.xml.rels>&#65279;<?xml version="1.0" encoding="utf-8" standalone="yes"?><Relationships xmlns="http://schemas.openxmlformats.org/package/2006/relationships"><Relationship Id="rId1" Type="http://schemas.openxmlformats.org/officeDocument/2006/relationships/slideMaster" Target="../slideMasters/slideMaster60.xml" /></Relationships>
</file>

<file path=ppt/slideLayouts/_rels/slideLayout653.xml.rels>&#65279;<?xml version="1.0" encoding="utf-8" standalone="yes"?><Relationships xmlns="http://schemas.openxmlformats.org/package/2006/relationships"><Relationship Id="rId1" Type="http://schemas.openxmlformats.org/officeDocument/2006/relationships/slideMaster" Target="../slideMasters/slideMaster60.xml" /></Relationships>
</file>

<file path=ppt/slideLayouts/_rels/slideLayout654.xml.rels>&#65279;<?xml version="1.0" encoding="utf-8" standalone="yes"?><Relationships xmlns="http://schemas.openxmlformats.org/package/2006/relationships"><Relationship Id="rId1" Type="http://schemas.openxmlformats.org/officeDocument/2006/relationships/slideMaster" Target="../slideMasters/slideMaster60.xml" /></Relationships>
</file>

<file path=ppt/slideLayouts/_rels/slideLayout655.xml.rels>&#65279;<?xml version="1.0" encoding="utf-8" standalone="yes"?><Relationships xmlns="http://schemas.openxmlformats.org/package/2006/relationships"><Relationship Id="rId1" Type="http://schemas.openxmlformats.org/officeDocument/2006/relationships/slideMaster" Target="../slideMasters/slideMaster60.xml" /></Relationships>
</file>

<file path=ppt/slideLayouts/_rels/slideLayout656.xml.rels>&#65279;<?xml version="1.0" encoding="utf-8" standalone="yes"?><Relationships xmlns="http://schemas.openxmlformats.org/package/2006/relationships"><Relationship Id="rId1" Type="http://schemas.openxmlformats.org/officeDocument/2006/relationships/slideMaster" Target="../slideMasters/slideMaster60.xml" /></Relationships>
</file>

<file path=ppt/slideLayouts/_rels/slideLayout657.xml.rels>&#65279;<?xml version="1.0" encoding="utf-8" standalone="yes"?><Relationships xmlns="http://schemas.openxmlformats.org/package/2006/relationships"><Relationship Id="rId1" Type="http://schemas.openxmlformats.org/officeDocument/2006/relationships/slideMaster" Target="../slideMasters/slideMaster60.xml" /></Relationships>
</file>

<file path=ppt/slideLayouts/_rels/slideLayout658.xml.rels>&#65279;<?xml version="1.0" encoding="utf-8" standalone="yes"?><Relationships xmlns="http://schemas.openxmlformats.org/package/2006/relationships"><Relationship Id="rId1" Type="http://schemas.openxmlformats.org/officeDocument/2006/relationships/slideMaster" Target="../slideMasters/slideMaster60.xml" /></Relationships>
</file>

<file path=ppt/slideLayouts/_rels/slideLayout659.xml.rels>&#65279;<?xml version="1.0" encoding="utf-8" standalone="yes"?><Relationships xmlns="http://schemas.openxmlformats.org/package/2006/relationships"><Relationship Id="rId1" Type="http://schemas.openxmlformats.org/officeDocument/2006/relationships/slideMaster" Target="../slideMasters/slideMaster60.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0.xml.rels>&#65279;<?xml version="1.0" encoding="utf-8" standalone="yes"?><Relationships xmlns="http://schemas.openxmlformats.org/package/2006/relationships"><Relationship Id="rId1" Type="http://schemas.openxmlformats.org/officeDocument/2006/relationships/slideMaster" Target="../slideMasters/slideMaster60.xml" /></Relationships>
</file>

<file path=ppt/slideLayouts/_rels/slideLayout661.xml.rels>&#65279;<?xml version="1.0" encoding="utf-8" standalone="yes"?><Relationships xmlns="http://schemas.openxmlformats.org/package/2006/relationships"><Relationship Id="rId1" Type="http://schemas.openxmlformats.org/officeDocument/2006/relationships/slideMaster" Target="../slideMasters/slideMaster61.xml" /></Relationships>
</file>

<file path=ppt/slideLayouts/_rels/slideLayout662.xml.rels>&#65279;<?xml version="1.0" encoding="utf-8" standalone="yes"?><Relationships xmlns="http://schemas.openxmlformats.org/package/2006/relationships"><Relationship Id="rId1" Type="http://schemas.openxmlformats.org/officeDocument/2006/relationships/slideMaster" Target="../slideMasters/slideMaster61.xml" /></Relationships>
</file>

<file path=ppt/slideLayouts/_rels/slideLayout663.xml.rels>&#65279;<?xml version="1.0" encoding="utf-8" standalone="yes"?><Relationships xmlns="http://schemas.openxmlformats.org/package/2006/relationships"><Relationship Id="rId1" Type="http://schemas.openxmlformats.org/officeDocument/2006/relationships/slideMaster" Target="../slideMasters/slideMaster61.xml" /></Relationships>
</file>

<file path=ppt/slideLayouts/_rels/slideLayout664.xml.rels>&#65279;<?xml version="1.0" encoding="utf-8" standalone="yes"?><Relationships xmlns="http://schemas.openxmlformats.org/package/2006/relationships"><Relationship Id="rId1" Type="http://schemas.openxmlformats.org/officeDocument/2006/relationships/slideMaster" Target="../slideMasters/slideMaster61.xml" /></Relationships>
</file>

<file path=ppt/slideLayouts/_rels/slideLayout665.xml.rels>&#65279;<?xml version="1.0" encoding="utf-8" standalone="yes"?><Relationships xmlns="http://schemas.openxmlformats.org/package/2006/relationships"><Relationship Id="rId1" Type="http://schemas.openxmlformats.org/officeDocument/2006/relationships/slideMaster" Target="../slideMasters/slideMaster61.xml" /></Relationships>
</file>

<file path=ppt/slideLayouts/_rels/slideLayout666.xml.rels>&#65279;<?xml version="1.0" encoding="utf-8" standalone="yes"?><Relationships xmlns="http://schemas.openxmlformats.org/package/2006/relationships"><Relationship Id="rId1" Type="http://schemas.openxmlformats.org/officeDocument/2006/relationships/slideMaster" Target="../slideMasters/slideMaster61.xml" /></Relationships>
</file>

<file path=ppt/slideLayouts/_rels/slideLayout667.xml.rels>&#65279;<?xml version="1.0" encoding="utf-8" standalone="yes"?><Relationships xmlns="http://schemas.openxmlformats.org/package/2006/relationships"><Relationship Id="rId1" Type="http://schemas.openxmlformats.org/officeDocument/2006/relationships/slideMaster" Target="../slideMasters/slideMaster61.xml" /></Relationships>
</file>

<file path=ppt/slideLayouts/_rels/slideLayout668.xml.rels>&#65279;<?xml version="1.0" encoding="utf-8" standalone="yes"?><Relationships xmlns="http://schemas.openxmlformats.org/package/2006/relationships"><Relationship Id="rId1" Type="http://schemas.openxmlformats.org/officeDocument/2006/relationships/slideMaster" Target="../slideMasters/slideMaster61.xml" /></Relationships>
</file>

<file path=ppt/slideLayouts/_rels/slideLayout669.xml.rels>&#65279;<?xml version="1.0" encoding="utf-8" standalone="yes"?><Relationships xmlns="http://schemas.openxmlformats.org/package/2006/relationships"><Relationship Id="rId1" Type="http://schemas.openxmlformats.org/officeDocument/2006/relationships/slideMaster" Target="../slideMasters/slideMaster61.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70.xml.rels>&#65279;<?xml version="1.0" encoding="utf-8" standalone="yes"?><Relationships xmlns="http://schemas.openxmlformats.org/package/2006/relationships"><Relationship Id="rId1" Type="http://schemas.openxmlformats.org/officeDocument/2006/relationships/slideMaster" Target="../slideMasters/slideMaster61.xml" /></Relationships>
</file>

<file path=ppt/slideLayouts/_rels/slideLayout671.xml.rels>&#65279;<?xml version="1.0" encoding="utf-8" standalone="yes"?><Relationships xmlns="http://schemas.openxmlformats.org/package/2006/relationships"><Relationship Id="rId1" Type="http://schemas.openxmlformats.org/officeDocument/2006/relationships/slideMaster" Target="../slideMasters/slideMaster61.xml" /></Relationships>
</file>

<file path=ppt/slideLayouts/_rels/slideLayout672.xml.rels>&#65279;<?xml version="1.0" encoding="utf-8" standalone="yes"?><Relationships xmlns="http://schemas.openxmlformats.org/package/2006/relationships"><Relationship Id="rId1" Type="http://schemas.openxmlformats.org/officeDocument/2006/relationships/slideMaster" Target="../slideMasters/slideMaster62.xml" /></Relationships>
</file>

<file path=ppt/slideLayouts/_rels/slideLayout673.xml.rels>&#65279;<?xml version="1.0" encoding="utf-8" standalone="yes"?><Relationships xmlns="http://schemas.openxmlformats.org/package/2006/relationships"><Relationship Id="rId1" Type="http://schemas.openxmlformats.org/officeDocument/2006/relationships/slideMaster" Target="../slideMasters/slideMaster62.xml" /></Relationships>
</file>

<file path=ppt/slideLayouts/_rels/slideLayout674.xml.rels>&#65279;<?xml version="1.0" encoding="utf-8" standalone="yes"?><Relationships xmlns="http://schemas.openxmlformats.org/package/2006/relationships"><Relationship Id="rId1" Type="http://schemas.openxmlformats.org/officeDocument/2006/relationships/slideMaster" Target="../slideMasters/slideMaster62.xml" /></Relationships>
</file>

<file path=ppt/slideLayouts/_rels/slideLayout675.xml.rels>&#65279;<?xml version="1.0" encoding="utf-8" standalone="yes"?><Relationships xmlns="http://schemas.openxmlformats.org/package/2006/relationships"><Relationship Id="rId1" Type="http://schemas.openxmlformats.org/officeDocument/2006/relationships/slideMaster" Target="../slideMasters/slideMaster62.xml" /></Relationships>
</file>

<file path=ppt/slideLayouts/_rels/slideLayout676.xml.rels>&#65279;<?xml version="1.0" encoding="utf-8" standalone="yes"?><Relationships xmlns="http://schemas.openxmlformats.org/package/2006/relationships"><Relationship Id="rId1" Type="http://schemas.openxmlformats.org/officeDocument/2006/relationships/slideMaster" Target="../slideMasters/slideMaster62.xml" /></Relationships>
</file>

<file path=ppt/slideLayouts/_rels/slideLayout677.xml.rels>&#65279;<?xml version="1.0" encoding="utf-8" standalone="yes"?><Relationships xmlns="http://schemas.openxmlformats.org/package/2006/relationships"><Relationship Id="rId1" Type="http://schemas.openxmlformats.org/officeDocument/2006/relationships/slideMaster" Target="../slideMasters/slideMaster62.xml" /></Relationships>
</file>

<file path=ppt/slideLayouts/_rels/slideLayout678.xml.rels>&#65279;<?xml version="1.0" encoding="utf-8" standalone="yes"?><Relationships xmlns="http://schemas.openxmlformats.org/package/2006/relationships"><Relationship Id="rId1" Type="http://schemas.openxmlformats.org/officeDocument/2006/relationships/slideMaster" Target="../slideMasters/slideMaster62.xml" /></Relationships>
</file>

<file path=ppt/slideLayouts/_rels/slideLayout679.xml.rels>&#65279;<?xml version="1.0" encoding="utf-8" standalone="yes"?><Relationships xmlns="http://schemas.openxmlformats.org/package/2006/relationships"><Relationship Id="rId1" Type="http://schemas.openxmlformats.org/officeDocument/2006/relationships/slideMaster" Target="../slideMasters/slideMaster62.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80.xml.rels>&#65279;<?xml version="1.0" encoding="utf-8" standalone="yes"?><Relationships xmlns="http://schemas.openxmlformats.org/package/2006/relationships"><Relationship Id="rId1" Type="http://schemas.openxmlformats.org/officeDocument/2006/relationships/slideMaster" Target="../slideMasters/slideMaster62.xml" /></Relationships>
</file>

<file path=ppt/slideLayouts/_rels/slideLayout681.xml.rels>&#65279;<?xml version="1.0" encoding="utf-8" standalone="yes"?><Relationships xmlns="http://schemas.openxmlformats.org/package/2006/relationships"><Relationship Id="rId1" Type="http://schemas.openxmlformats.org/officeDocument/2006/relationships/slideMaster" Target="../slideMasters/slideMaster62.xml" /></Relationships>
</file>

<file path=ppt/slideLayouts/_rels/slideLayout682.xml.rels>&#65279;<?xml version="1.0" encoding="utf-8" standalone="yes"?><Relationships xmlns="http://schemas.openxmlformats.org/package/2006/relationships"><Relationship Id="rId1" Type="http://schemas.openxmlformats.org/officeDocument/2006/relationships/slideMaster" Target="../slideMasters/slideMaster62.xml" /></Relationships>
</file>

<file path=ppt/slideLayouts/_rels/slideLayout683.xml.rels>&#65279;<?xml version="1.0" encoding="utf-8" standalone="yes"?><Relationships xmlns="http://schemas.openxmlformats.org/package/2006/relationships"><Relationship Id="rId1" Type="http://schemas.openxmlformats.org/officeDocument/2006/relationships/slideMaster" Target="../slideMasters/slideMaster63.xml" /></Relationships>
</file>

<file path=ppt/slideLayouts/_rels/slideLayout684.xml.rels>&#65279;<?xml version="1.0" encoding="utf-8" standalone="yes"?><Relationships xmlns="http://schemas.openxmlformats.org/package/2006/relationships"><Relationship Id="rId1" Type="http://schemas.openxmlformats.org/officeDocument/2006/relationships/slideMaster" Target="../slideMasters/slideMaster63.xml" /></Relationships>
</file>

<file path=ppt/slideLayouts/_rels/slideLayout685.xml.rels>&#65279;<?xml version="1.0" encoding="utf-8" standalone="yes"?><Relationships xmlns="http://schemas.openxmlformats.org/package/2006/relationships"><Relationship Id="rId1" Type="http://schemas.openxmlformats.org/officeDocument/2006/relationships/slideMaster" Target="../slideMasters/slideMaster63.xml" /></Relationships>
</file>

<file path=ppt/slideLayouts/_rels/slideLayout686.xml.rels>&#65279;<?xml version="1.0" encoding="utf-8" standalone="yes"?><Relationships xmlns="http://schemas.openxmlformats.org/package/2006/relationships"><Relationship Id="rId1" Type="http://schemas.openxmlformats.org/officeDocument/2006/relationships/slideMaster" Target="../slideMasters/slideMaster63.xml" /></Relationships>
</file>

<file path=ppt/slideLayouts/_rels/slideLayout687.xml.rels>&#65279;<?xml version="1.0" encoding="utf-8" standalone="yes"?><Relationships xmlns="http://schemas.openxmlformats.org/package/2006/relationships"><Relationship Id="rId1" Type="http://schemas.openxmlformats.org/officeDocument/2006/relationships/slideMaster" Target="../slideMasters/slideMaster63.xml" /></Relationships>
</file>

<file path=ppt/slideLayouts/_rels/slideLayout688.xml.rels>&#65279;<?xml version="1.0" encoding="utf-8" standalone="yes"?><Relationships xmlns="http://schemas.openxmlformats.org/package/2006/relationships"><Relationship Id="rId1" Type="http://schemas.openxmlformats.org/officeDocument/2006/relationships/slideMaster" Target="../slideMasters/slideMaster63.xml" /></Relationships>
</file>

<file path=ppt/slideLayouts/_rels/slideLayout689.xml.rels>&#65279;<?xml version="1.0" encoding="utf-8" standalone="yes"?><Relationships xmlns="http://schemas.openxmlformats.org/package/2006/relationships"><Relationship Id="rId1" Type="http://schemas.openxmlformats.org/officeDocument/2006/relationships/slideMaster" Target="../slideMasters/slideMaster63.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90.xml.rels>&#65279;<?xml version="1.0" encoding="utf-8" standalone="yes"?><Relationships xmlns="http://schemas.openxmlformats.org/package/2006/relationships"><Relationship Id="rId1" Type="http://schemas.openxmlformats.org/officeDocument/2006/relationships/slideMaster" Target="../slideMasters/slideMaster63.xml" /></Relationships>
</file>

<file path=ppt/slideLayouts/_rels/slideLayout691.xml.rels>&#65279;<?xml version="1.0" encoding="utf-8" standalone="yes"?><Relationships xmlns="http://schemas.openxmlformats.org/package/2006/relationships"><Relationship Id="rId1" Type="http://schemas.openxmlformats.org/officeDocument/2006/relationships/slideMaster" Target="../slideMasters/slideMaster63.xml" /></Relationships>
</file>

<file path=ppt/slideLayouts/_rels/slideLayout692.xml.rels>&#65279;<?xml version="1.0" encoding="utf-8" standalone="yes"?><Relationships xmlns="http://schemas.openxmlformats.org/package/2006/relationships"><Relationship Id="rId1" Type="http://schemas.openxmlformats.org/officeDocument/2006/relationships/slideMaster" Target="../slideMasters/slideMaster63.xml" /></Relationships>
</file>

<file path=ppt/slideLayouts/_rels/slideLayout693.xml.rels>&#65279;<?xml version="1.0" encoding="utf-8" standalone="yes"?><Relationships xmlns="http://schemas.openxmlformats.org/package/2006/relationships"><Relationship Id="rId1" Type="http://schemas.openxmlformats.org/officeDocument/2006/relationships/slideMaster" Target="../slideMasters/slideMaster63.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2.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4.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6.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8.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8086008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1533444"/>
      </p:ext>
    </p:extLst>
  </p:cSld>
  <p:clrMapOvr>
    <a:masterClrMapping/>
  </p:clrMapOvr>
  <p:transition/>
  <p:timing/>
</p:sldLayout>
</file>

<file path=ppt/slideLayouts/slideLayout10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2034577"/>
      </p:ext>
    </p:extLst>
  </p:cSld>
  <p:clrMapOvr>
    <a:masterClrMapping/>
  </p:clrMapOvr>
  <p:transition/>
  <p:timing/>
</p:sldLayout>
</file>

<file path=ppt/slideLayouts/slideLayout10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57375779"/>
      </p:ext>
    </p:extLst>
  </p:cSld>
  <p:clrMapOvr>
    <a:masterClrMapping/>
  </p:clrMapOvr>
  <p:transition/>
  <p:timing/>
</p:sldLayout>
</file>

<file path=ppt/slideLayouts/slideLayout10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63708280"/>
      </p:ext>
    </p:extLst>
  </p:cSld>
  <p:clrMapOvr>
    <a:masterClrMapping/>
  </p:clrMapOvr>
  <p:transition/>
  <p:timing/>
</p:sldLayout>
</file>

<file path=ppt/slideLayouts/slideLayout10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18754823"/>
      </p:ext>
    </p:extLst>
  </p:cSld>
  <p:clrMapOvr>
    <a:masterClrMapping/>
  </p:clrMapOvr>
  <p:transition/>
  <p:timing/>
</p:sldLayout>
</file>

<file path=ppt/slideLayouts/slideLayout10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33824559"/>
      </p:ext>
    </p:extLst>
  </p:cSld>
  <p:clrMapOvr>
    <a:masterClrMapping/>
  </p:clrMapOvr>
  <p:transition/>
  <p:timing/>
</p:sldLayout>
</file>

<file path=ppt/slideLayouts/slideLayout10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19090844"/>
      </p:ext>
    </p:extLst>
  </p:cSld>
  <p:clrMapOvr>
    <a:masterClrMapping/>
  </p:clrMapOvr>
  <p:transition/>
  <p:timing/>
</p:sldLayout>
</file>

<file path=ppt/slideLayouts/slideLayout10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0969108"/>
      </p:ext>
    </p:extLst>
  </p:cSld>
  <p:clrMapOvr>
    <a:masterClrMapping/>
  </p:clrMapOvr>
  <p:transition/>
  <p:timing/>
</p:sldLayout>
</file>

<file path=ppt/slideLayouts/slideLayout10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16964127"/>
      </p:ext>
    </p:extLst>
  </p:cSld>
  <p:clrMapOvr>
    <a:masterClrMapping/>
  </p:clrMapOvr>
  <p:transition/>
  <p:timing/>
</p:sldLayout>
</file>

<file path=ppt/slideLayouts/slideLayout10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43591960"/>
      </p:ext>
    </p:extLst>
  </p:cSld>
  <p:clrMapOvr>
    <a:masterClrMapping/>
  </p:clrMapOvr>
  <p:transition/>
  <p:timing/>
</p:sldLayout>
</file>

<file path=ppt/slideLayouts/slideLayout10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8515250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666089"/>
      </p:ext>
    </p:extLst>
  </p:cSld>
  <p:clrMapOvr>
    <a:masterClrMapping/>
  </p:clrMapOvr>
  <p:transition/>
  <p:timing/>
</p:sldLayout>
</file>

<file path=ppt/slideLayouts/slideLayout1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67522745"/>
      </p:ext>
    </p:extLst>
  </p:cSld>
  <p:clrMapOvr>
    <a:masterClrMapping/>
  </p:clrMapOvr>
  <p:transition/>
  <p:timing/>
</p:sldLayout>
</file>

<file path=ppt/slideLayouts/slideLayout1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92788094"/>
      </p:ext>
    </p:extLst>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66742743"/>
      </p:ext>
    </p:extLst>
  </p:cSld>
  <p:clrMapOvr>
    <a:masterClrMapping/>
  </p:clrMapOvr>
  <p:transition/>
  <p:timing/>
</p:sldLayout>
</file>

<file path=ppt/slideLayouts/slideLayout1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04898523"/>
      </p:ext>
    </p:extLst>
  </p:cSld>
  <p:clrMapOvr>
    <a:masterClrMapping/>
  </p:clrMapOvr>
  <p:transition/>
  <p:timing/>
</p:sldLayout>
</file>

<file path=ppt/slideLayouts/slideLayout1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70832648"/>
      </p:ext>
    </p:extLst>
  </p:cSld>
  <p:clrMapOvr>
    <a:masterClrMapping/>
  </p:clrMapOvr>
  <p:transition/>
  <p:timing/>
</p:sldLayout>
</file>

<file path=ppt/slideLayouts/slideLayout1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93377819"/>
      </p:ext>
    </p:extLst>
  </p:cSld>
  <p:clrMapOvr>
    <a:masterClrMapping/>
  </p:clrMapOvr>
  <p:transition/>
  <p:timing/>
</p:sldLayout>
</file>

<file path=ppt/slideLayouts/slideLayout1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09165630"/>
      </p:ext>
    </p:extLst>
  </p:cSld>
  <p:clrMapOvr>
    <a:masterClrMapping/>
  </p:clrMapOvr>
  <p:transition/>
  <p:timing/>
</p:sldLayout>
</file>

<file path=ppt/slideLayouts/slideLayout1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2035841"/>
      </p:ext>
    </p:extLst>
  </p:cSld>
  <p:clrMapOvr>
    <a:masterClrMapping/>
  </p:clrMapOvr>
  <p:transition/>
  <p:timing/>
</p:sldLayout>
</file>

<file path=ppt/slideLayouts/slideLayout1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2899287"/>
      </p:ext>
    </p:extLst>
  </p:cSld>
  <p:clrMapOvr>
    <a:masterClrMapping/>
  </p:clrMapOvr>
  <p:transition/>
  <p:timing/>
</p:sldLayout>
</file>

<file path=ppt/slideLayouts/slideLayout1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4898124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38722617"/>
      </p:ext>
    </p:extLst>
  </p:cSld>
  <p:clrMapOvr>
    <a:masterClrMapping/>
  </p:clrMapOvr>
  <p:transition/>
  <p:timing/>
</p:sldLayout>
</file>

<file path=ppt/slideLayouts/slideLayout1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93752156"/>
      </p:ext>
    </p:extLst>
  </p:cSld>
  <p:clrMapOvr>
    <a:masterClrMapping/>
  </p:clrMapOvr>
  <p:transition/>
  <p:timing/>
</p:sldLayout>
</file>

<file path=ppt/slideLayouts/slideLayout1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54393901"/>
      </p:ext>
    </p:extLst>
  </p:cSld>
  <p:clrMapOvr>
    <a:masterClrMapping/>
  </p:clrMapOvr>
  <p:transition/>
  <p:timing/>
</p:sldLayout>
</file>

<file path=ppt/slideLayouts/slideLayout1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07166269"/>
      </p:ext>
    </p:extLst>
  </p:cSld>
  <p:clrMapOvr>
    <a:masterClrMapping/>
  </p:clrMapOvr>
  <p:transition/>
  <p:timing/>
</p:sldLayout>
</file>

<file path=ppt/slideLayouts/slideLayout1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74487601"/>
      </p:ext>
    </p:extLst>
  </p:cSld>
  <p:clrMapOvr>
    <a:masterClrMapping/>
  </p:clrMapOvr>
  <p:transition/>
  <p:timing/>
</p:sldLayout>
</file>

<file path=ppt/slideLayouts/slideLayout1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56100096"/>
      </p:ext>
    </p:extLst>
  </p:cSld>
  <p:clrMapOvr>
    <a:masterClrMapping/>
  </p:clrMapOvr>
  <p:transition/>
  <p:timing/>
</p:sldLayout>
</file>

<file path=ppt/slideLayouts/slideLayout1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05064074"/>
      </p:ext>
    </p:extLst>
  </p:cSld>
  <p:clrMapOvr>
    <a:masterClrMapping/>
  </p:clrMapOvr>
  <p:transition/>
  <p:timing/>
</p:sldLayout>
</file>

<file path=ppt/slideLayouts/slideLayout1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10404865"/>
      </p:ext>
    </p:extLst>
  </p:cSld>
  <p:clrMapOvr>
    <a:masterClrMapping/>
  </p:clrMapOvr>
  <p:transition/>
  <p:timing/>
</p:sldLayout>
</file>

<file path=ppt/slideLayouts/slideLayout1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46368988"/>
      </p:ext>
    </p:extLst>
  </p:cSld>
  <p:clrMapOvr>
    <a:masterClrMapping/>
  </p:clrMapOvr>
  <p:transition/>
  <p:timing/>
</p:sldLayout>
</file>

<file path=ppt/slideLayouts/slideLayout1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35368120"/>
      </p:ext>
    </p:extLst>
  </p:cSld>
  <p:clrMapOvr>
    <a:masterClrMapping/>
  </p:clrMapOvr>
  <p:transition/>
  <p:timing/>
</p:sldLayout>
</file>

<file path=ppt/slideLayouts/slideLayout1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2280433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43011909"/>
      </p:ext>
    </p:extLst>
  </p:cSld>
  <p:clrMapOvr>
    <a:masterClrMapping/>
  </p:clrMapOvr>
  <p:transition/>
  <p:timing/>
</p:sldLayout>
</file>

<file path=ppt/slideLayouts/slideLayout1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23950344"/>
      </p:ext>
    </p:extLst>
  </p:cSld>
  <p:clrMapOvr>
    <a:masterClrMapping/>
  </p:clrMapOvr>
  <p:transition/>
  <p:timing/>
</p:sldLayout>
</file>

<file path=ppt/slideLayouts/slideLayout1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18629417"/>
      </p:ext>
    </p:extLst>
  </p:cSld>
  <p:clrMapOvr>
    <a:masterClrMapping/>
  </p:clrMapOvr>
  <p:transition/>
  <p:timing/>
</p:sldLayout>
</file>

<file path=ppt/slideLayouts/slideLayout1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23716921"/>
      </p:ext>
    </p:extLst>
  </p:cSld>
  <p:clrMapOvr>
    <a:masterClrMapping/>
  </p:clrMapOvr>
  <p:transition/>
  <p:timing/>
</p:sldLayout>
</file>

<file path=ppt/slideLayouts/slideLayout1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58954782"/>
      </p:ext>
    </p:extLst>
  </p:cSld>
  <p:clrMapOvr>
    <a:masterClrMapping/>
  </p:clrMapOvr>
  <p:transition/>
  <p:timing/>
</p:sldLayout>
</file>

<file path=ppt/slideLayouts/slideLayout1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34069030"/>
      </p:ext>
    </p:extLst>
  </p:cSld>
  <p:clrMapOvr>
    <a:masterClrMapping/>
  </p:clrMapOvr>
  <p:transition/>
  <p:timing/>
</p:sldLayout>
</file>

<file path=ppt/slideLayouts/slideLayout1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34812081"/>
      </p:ext>
    </p:extLst>
  </p:cSld>
  <p:clrMapOvr>
    <a:masterClrMapping/>
  </p:clrMapOvr>
  <p:transition/>
  <p:timing/>
</p:sldLayout>
</file>

<file path=ppt/slideLayouts/slideLayout1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2238096"/>
      </p:ext>
    </p:extLst>
  </p:cSld>
  <p:clrMapOvr>
    <a:masterClrMapping/>
  </p:clrMapOvr>
  <p:transition/>
  <p:timing/>
</p:sldLayout>
</file>

<file path=ppt/slideLayouts/slideLayout1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62689908"/>
      </p:ext>
    </p:extLst>
  </p:cSld>
  <p:clrMapOvr>
    <a:masterClrMapping/>
  </p:clrMapOvr>
  <p:transition/>
  <p:timing/>
</p:sldLayout>
</file>

<file path=ppt/slideLayouts/slideLayout1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86032012"/>
      </p:ext>
    </p:extLst>
  </p:cSld>
  <p:clrMapOvr>
    <a:masterClrMapping/>
  </p:clrMapOvr>
  <p:transition/>
  <p:timing/>
</p:sldLayout>
</file>

<file path=ppt/slideLayouts/slideLayout1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8828750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02422711"/>
      </p:ext>
    </p:extLst>
  </p:cSld>
  <p:clrMapOvr>
    <a:masterClrMapping/>
  </p:clrMapOvr>
  <p:transition/>
  <p:timing/>
</p:sldLayout>
</file>

<file path=ppt/slideLayouts/slideLayout1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14709883"/>
      </p:ext>
    </p:extLst>
  </p:cSld>
  <p:clrMapOvr>
    <a:masterClrMapping/>
  </p:clrMapOvr>
  <p:transition/>
  <p:timing/>
</p:sldLayout>
</file>

<file path=ppt/slideLayouts/slideLayout1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69175569"/>
      </p:ext>
    </p:extLst>
  </p:cSld>
  <p:clrMapOvr>
    <a:masterClrMapping/>
  </p:clrMapOvr>
  <p:transition/>
  <p:timing/>
</p:sldLayout>
</file>

<file path=ppt/slideLayouts/slideLayout1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65799652"/>
      </p:ext>
    </p:extLst>
  </p:cSld>
  <p:clrMapOvr>
    <a:masterClrMapping/>
  </p:clrMapOvr>
  <p:transition/>
  <p:timing/>
</p:sldLayout>
</file>

<file path=ppt/slideLayouts/slideLayout1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10699435"/>
      </p:ext>
    </p:extLst>
  </p:cSld>
  <p:clrMapOvr>
    <a:masterClrMapping/>
  </p:clrMapOvr>
  <p:transition/>
  <p:timing/>
</p:sldLayout>
</file>

<file path=ppt/slideLayouts/slideLayout1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9847845"/>
      </p:ext>
    </p:extLst>
  </p:cSld>
  <p:clrMapOvr>
    <a:masterClrMapping/>
  </p:clrMapOvr>
  <p:transition/>
  <p:timing/>
</p:sldLayout>
</file>

<file path=ppt/slideLayouts/slideLayout1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83478692"/>
      </p:ext>
    </p:extLst>
  </p:cSld>
  <p:clrMapOvr>
    <a:masterClrMapping/>
  </p:clrMapOvr>
  <p:transition/>
  <p:timing/>
</p:sldLayout>
</file>

<file path=ppt/slideLayouts/slideLayout1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34536563"/>
      </p:ext>
    </p:extLst>
  </p:cSld>
  <p:clrMapOvr>
    <a:masterClrMapping/>
  </p:clrMapOvr>
  <p:transition/>
  <p:timing/>
</p:sldLayout>
</file>

<file path=ppt/slideLayouts/slideLayout1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41193983"/>
      </p:ext>
    </p:extLst>
  </p:cSld>
  <p:clrMapOvr>
    <a:masterClrMapping/>
  </p:clrMapOvr>
  <p:transition/>
  <p:timing/>
</p:sldLayout>
</file>

<file path=ppt/slideLayouts/slideLayout1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78018707"/>
      </p:ext>
    </p:extLst>
  </p:cSld>
  <p:clrMapOvr>
    <a:masterClrMapping/>
  </p:clrMapOvr>
  <p:transition/>
  <p:timing/>
</p:sldLayout>
</file>

<file path=ppt/slideLayouts/slideLayout1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2418610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15273199"/>
      </p:ext>
    </p:extLst>
  </p:cSld>
  <p:clrMapOvr>
    <a:masterClrMapping/>
  </p:clrMapOvr>
  <p:transition/>
  <p:timing/>
</p:sldLayout>
</file>

<file path=ppt/slideLayouts/slideLayout1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22870583"/>
      </p:ext>
    </p:extLst>
  </p:cSld>
  <p:clrMapOvr>
    <a:masterClrMapping/>
  </p:clrMapOvr>
  <p:transition/>
  <p:timing/>
</p:sldLayout>
</file>

<file path=ppt/slideLayouts/slideLayout1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55253537"/>
      </p:ext>
    </p:extLst>
  </p:cSld>
  <p:clrMapOvr>
    <a:masterClrMapping/>
  </p:clrMapOvr>
  <p:transition/>
  <p:timing/>
</p:sldLayout>
</file>

<file path=ppt/slideLayouts/slideLayout1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72522137"/>
      </p:ext>
    </p:extLst>
  </p:cSld>
  <p:clrMapOvr>
    <a:masterClrMapping/>
  </p:clrMapOvr>
  <p:transition/>
  <p:timing/>
</p:sldLayout>
</file>

<file path=ppt/slideLayouts/slideLayout1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4201145"/>
      </p:ext>
    </p:extLst>
  </p:cSld>
  <p:clrMapOvr>
    <a:masterClrMapping/>
  </p:clrMapOvr>
  <p:transition/>
  <p:timing/>
</p:sldLayout>
</file>

<file path=ppt/slideLayouts/slideLayout1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3224742"/>
      </p:ext>
    </p:extLst>
  </p:cSld>
  <p:clrMapOvr>
    <a:masterClrMapping/>
  </p:clrMapOvr>
  <p:transition/>
  <p:timing/>
</p:sldLayout>
</file>

<file path=ppt/slideLayouts/slideLayout1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93110624"/>
      </p:ext>
    </p:extLst>
  </p:cSld>
  <p:clrMapOvr>
    <a:masterClrMapping/>
  </p:clrMapOvr>
  <p:transition/>
  <p:timing/>
</p:sldLayout>
</file>

<file path=ppt/slideLayouts/slideLayout1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88490624"/>
      </p:ext>
    </p:extLst>
  </p:cSld>
  <p:clrMapOvr>
    <a:masterClrMapping/>
  </p:clrMapOvr>
  <p:transition/>
  <p:timing/>
</p:sldLayout>
</file>

<file path=ppt/slideLayouts/slideLayout1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61929484"/>
      </p:ext>
    </p:extLst>
  </p:cSld>
  <p:clrMapOvr>
    <a:masterClrMapping/>
  </p:clrMapOvr>
  <p:transition/>
  <p:timing/>
</p:sldLayout>
</file>

<file path=ppt/slideLayouts/slideLayout1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57549105"/>
      </p:ext>
    </p:extLst>
  </p:cSld>
  <p:clrMapOvr>
    <a:masterClrMapping/>
  </p:clrMapOvr>
  <p:transition/>
  <p:timing/>
</p:sldLayout>
</file>

<file path=ppt/slideLayouts/slideLayout15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3588819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4285699"/>
      </p:ext>
    </p:extLst>
  </p:cSld>
  <p:clrMapOvr>
    <a:masterClrMapping/>
  </p:clrMapOvr>
  <p:transition/>
  <p:timing/>
</p:sldLayout>
</file>

<file path=ppt/slideLayouts/slideLayout16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86400607"/>
      </p:ext>
    </p:extLst>
  </p:cSld>
  <p:clrMapOvr>
    <a:masterClrMapping/>
  </p:clrMapOvr>
  <p:transition/>
  <p:timing/>
</p:sldLayout>
</file>

<file path=ppt/slideLayouts/slideLayout16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92984051"/>
      </p:ext>
    </p:extLst>
  </p:cSld>
  <p:clrMapOvr>
    <a:masterClrMapping/>
  </p:clrMapOvr>
  <p:transition/>
  <p:timing/>
</p:sldLayout>
</file>

<file path=ppt/slideLayouts/slideLayout16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99308329"/>
      </p:ext>
    </p:extLst>
  </p:cSld>
  <p:clrMapOvr>
    <a:masterClrMapping/>
  </p:clrMapOvr>
  <p:transition/>
  <p:timing/>
</p:sldLayout>
</file>

<file path=ppt/slideLayouts/slideLayout16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00159658"/>
      </p:ext>
    </p:extLst>
  </p:cSld>
  <p:clrMapOvr>
    <a:masterClrMapping/>
  </p:clrMapOvr>
  <p:transition/>
  <p:timing/>
</p:sldLayout>
</file>

<file path=ppt/slideLayouts/slideLayout16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10629726"/>
      </p:ext>
    </p:extLst>
  </p:cSld>
  <p:clrMapOvr>
    <a:masterClrMapping/>
  </p:clrMapOvr>
  <p:transition/>
  <p:timing/>
</p:sldLayout>
</file>

<file path=ppt/slideLayouts/slideLayout16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68755935"/>
      </p:ext>
    </p:extLst>
  </p:cSld>
  <p:clrMapOvr>
    <a:masterClrMapping/>
  </p:clrMapOvr>
  <p:transition/>
  <p:timing/>
</p:sldLayout>
</file>

<file path=ppt/slideLayouts/slideLayout16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20924880"/>
      </p:ext>
    </p:extLst>
  </p:cSld>
  <p:clrMapOvr>
    <a:masterClrMapping/>
  </p:clrMapOvr>
  <p:transition/>
  <p:timing/>
</p:sldLayout>
</file>

<file path=ppt/slideLayouts/slideLayout16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27005267"/>
      </p:ext>
    </p:extLst>
  </p:cSld>
  <p:clrMapOvr>
    <a:masterClrMapping/>
  </p:clrMapOvr>
  <p:transition/>
  <p:timing/>
</p:sldLayout>
</file>

<file path=ppt/slideLayouts/slideLayout16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41423369"/>
      </p:ext>
    </p:extLst>
  </p:cSld>
  <p:clrMapOvr>
    <a:masterClrMapping/>
  </p:clrMapOvr>
  <p:transition/>
  <p:timing/>
</p:sldLayout>
</file>

<file path=ppt/slideLayouts/slideLayout16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3431807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89989839"/>
      </p:ext>
    </p:extLst>
  </p:cSld>
  <p:clrMapOvr>
    <a:masterClrMapping/>
  </p:clrMapOvr>
  <p:transition/>
  <p:timing/>
</p:sldLayout>
</file>

<file path=ppt/slideLayouts/slideLayout17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72111501"/>
      </p:ext>
    </p:extLst>
  </p:cSld>
  <p:clrMapOvr>
    <a:masterClrMapping/>
  </p:clrMapOvr>
  <p:transition/>
  <p:timing/>
</p:sldLayout>
</file>

<file path=ppt/slideLayouts/slideLayout17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66075104"/>
      </p:ext>
    </p:extLst>
  </p:cSld>
  <p:clrMapOvr>
    <a:masterClrMapping/>
  </p:clrMapOvr>
  <p:transition/>
  <p:timing/>
</p:sldLayout>
</file>

<file path=ppt/slideLayouts/slideLayout17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72792948"/>
      </p:ext>
    </p:extLst>
  </p:cSld>
  <p:clrMapOvr>
    <a:masterClrMapping/>
  </p:clrMapOvr>
  <p:transition/>
  <p:timing/>
</p:sldLayout>
</file>

<file path=ppt/slideLayouts/slideLayout17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8986364"/>
      </p:ext>
    </p:extLst>
  </p:cSld>
  <p:clrMapOvr>
    <a:masterClrMapping/>
  </p:clrMapOvr>
  <p:transition/>
  <p:timing/>
</p:sldLayout>
</file>

<file path=ppt/slideLayouts/slideLayout17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05842777"/>
      </p:ext>
    </p:extLst>
  </p:cSld>
  <p:clrMapOvr>
    <a:masterClrMapping/>
  </p:clrMapOvr>
  <p:transition/>
  <p:timing/>
</p:sldLayout>
</file>

<file path=ppt/slideLayouts/slideLayout17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94036556"/>
      </p:ext>
    </p:extLst>
  </p:cSld>
  <p:clrMapOvr>
    <a:masterClrMapping/>
  </p:clrMapOvr>
  <p:transition/>
  <p:timing/>
</p:sldLayout>
</file>

<file path=ppt/slideLayouts/slideLayout17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79860766"/>
      </p:ext>
    </p:extLst>
  </p:cSld>
  <p:clrMapOvr>
    <a:masterClrMapping/>
  </p:clrMapOvr>
  <p:transition/>
  <p:timing/>
</p:sldLayout>
</file>

<file path=ppt/slideLayouts/slideLayout17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93041372"/>
      </p:ext>
    </p:extLst>
  </p:cSld>
  <p:clrMapOvr>
    <a:masterClrMapping/>
  </p:clrMapOvr>
  <p:transition/>
  <p:timing/>
</p:sldLayout>
</file>

<file path=ppt/slideLayouts/slideLayout17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88835444"/>
      </p:ext>
    </p:extLst>
  </p:cSld>
  <p:clrMapOvr>
    <a:masterClrMapping/>
  </p:clrMapOvr>
  <p:transition/>
  <p:timing/>
</p:sldLayout>
</file>

<file path=ppt/slideLayouts/slideLayout17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8100498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50345134"/>
      </p:ext>
    </p:extLst>
  </p:cSld>
  <p:clrMapOvr>
    <a:masterClrMapping/>
  </p:clrMapOvr>
  <p:transition/>
  <p:timing/>
</p:sldLayout>
</file>

<file path=ppt/slideLayouts/slideLayout18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98218582"/>
      </p:ext>
    </p:extLst>
  </p:cSld>
  <p:clrMapOvr>
    <a:masterClrMapping/>
  </p:clrMapOvr>
  <p:transition/>
  <p:timing/>
</p:sldLayout>
</file>

<file path=ppt/slideLayouts/slideLayout18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36295864"/>
      </p:ext>
    </p:extLst>
  </p:cSld>
  <p:clrMapOvr>
    <a:masterClrMapping/>
  </p:clrMapOvr>
  <p:transition/>
  <p:timing/>
</p:sldLayout>
</file>

<file path=ppt/slideLayouts/slideLayout18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7097707"/>
      </p:ext>
    </p:extLst>
  </p:cSld>
  <p:clrMapOvr>
    <a:masterClrMapping/>
  </p:clrMapOvr>
  <p:transition/>
  <p:timing/>
</p:sldLayout>
</file>

<file path=ppt/slideLayouts/slideLayout18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90015686"/>
      </p:ext>
    </p:extLst>
  </p:cSld>
  <p:clrMapOvr>
    <a:masterClrMapping/>
  </p:clrMapOvr>
  <p:transition/>
  <p:timing/>
</p:sldLayout>
</file>

<file path=ppt/slideLayouts/slideLayout18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38649356"/>
      </p:ext>
    </p:extLst>
  </p:cSld>
  <p:clrMapOvr>
    <a:masterClrMapping/>
  </p:clrMapOvr>
  <p:transition/>
  <p:timing/>
</p:sldLayout>
</file>

<file path=ppt/slideLayouts/slideLayout18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67589782"/>
      </p:ext>
    </p:extLst>
  </p:cSld>
  <p:clrMapOvr>
    <a:masterClrMapping/>
  </p:clrMapOvr>
  <p:transition/>
  <p:timing/>
</p:sldLayout>
</file>

<file path=ppt/slideLayouts/slideLayout18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83808882"/>
      </p:ext>
    </p:extLst>
  </p:cSld>
  <p:clrMapOvr>
    <a:masterClrMapping/>
  </p:clrMapOvr>
  <p:transition/>
  <p:timing/>
</p:sldLayout>
</file>

<file path=ppt/slideLayouts/slideLayout18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36736563"/>
      </p:ext>
    </p:extLst>
  </p:cSld>
  <p:clrMapOvr>
    <a:masterClrMapping/>
  </p:clrMapOvr>
  <p:transition/>
  <p:timing/>
</p:sldLayout>
</file>

<file path=ppt/slideLayouts/slideLayout18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39212965"/>
      </p:ext>
    </p:extLst>
  </p:cSld>
  <p:clrMapOvr>
    <a:masterClrMapping/>
  </p:clrMapOvr>
  <p:transition/>
  <p:timing/>
</p:sldLayout>
</file>

<file path=ppt/slideLayouts/slideLayout18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6260476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6547216"/>
      </p:ext>
    </p:extLst>
  </p:cSld>
  <p:clrMapOvr>
    <a:masterClrMapping/>
  </p:clrMapOvr>
  <p:transition/>
  <p:timing/>
</p:sldLayout>
</file>

<file path=ppt/slideLayouts/slideLayout19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61695986"/>
      </p:ext>
    </p:extLst>
  </p:cSld>
  <p:clrMapOvr>
    <a:masterClrMapping/>
  </p:clrMapOvr>
  <p:transition/>
  <p:timing/>
</p:sldLayout>
</file>

<file path=ppt/slideLayouts/slideLayout19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25308750"/>
      </p:ext>
    </p:extLst>
  </p:cSld>
  <p:clrMapOvr>
    <a:masterClrMapping/>
  </p:clrMapOvr>
  <p:transition/>
  <p:timing/>
</p:sldLayout>
</file>

<file path=ppt/slideLayouts/slideLayout19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95773222"/>
      </p:ext>
    </p:extLst>
  </p:cSld>
  <p:clrMapOvr>
    <a:masterClrMapping/>
  </p:clrMapOvr>
  <p:transition/>
  <p:timing/>
</p:sldLayout>
</file>

<file path=ppt/slideLayouts/slideLayout19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39819512"/>
      </p:ext>
    </p:extLst>
  </p:cSld>
  <p:clrMapOvr>
    <a:masterClrMapping/>
  </p:clrMapOvr>
  <p:transition/>
  <p:timing/>
</p:sldLayout>
</file>

<file path=ppt/slideLayouts/slideLayout19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80370132"/>
      </p:ext>
    </p:extLst>
  </p:cSld>
  <p:clrMapOvr>
    <a:masterClrMapping/>
  </p:clrMapOvr>
  <p:transition/>
  <p:timing/>
</p:sldLayout>
</file>

<file path=ppt/slideLayouts/slideLayout19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58759366"/>
      </p:ext>
    </p:extLst>
  </p:cSld>
  <p:clrMapOvr>
    <a:masterClrMapping/>
  </p:clrMapOvr>
  <p:transition/>
  <p:timing/>
</p:sldLayout>
</file>

<file path=ppt/slideLayouts/slideLayout19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18685115"/>
      </p:ext>
    </p:extLst>
  </p:cSld>
  <p:clrMapOvr>
    <a:masterClrMapping/>
  </p:clrMapOvr>
  <p:transition/>
  <p:timing/>
</p:sldLayout>
</file>

<file path=ppt/slideLayouts/slideLayout19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18863358"/>
      </p:ext>
    </p:extLst>
  </p:cSld>
  <p:clrMapOvr>
    <a:masterClrMapping/>
  </p:clrMapOvr>
  <p:transition/>
  <p:timing/>
</p:sldLayout>
</file>

<file path=ppt/slideLayouts/slideLayout19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85130856"/>
      </p:ext>
    </p:extLst>
  </p:cSld>
  <p:clrMapOvr>
    <a:masterClrMapping/>
  </p:clrMapOvr>
  <p:transition/>
  <p:timing/>
</p:sldLayout>
</file>

<file path=ppt/slideLayouts/slideLayout19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6085449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6706786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72105055"/>
      </p:ext>
    </p:extLst>
  </p:cSld>
  <p:clrMapOvr>
    <a:masterClrMapping/>
  </p:clrMapOvr>
  <p:transition/>
  <p:timing/>
</p:sldLayout>
</file>

<file path=ppt/slideLayouts/slideLayout20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3113286"/>
      </p:ext>
    </p:extLst>
  </p:cSld>
  <p:clrMapOvr>
    <a:masterClrMapping/>
  </p:clrMapOvr>
  <p:transition/>
  <p:timing/>
</p:sldLayout>
</file>

<file path=ppt/slideLayouts/slideLayout20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10915709"/>
      </p:ext>
    </p:extLst>
  </p:cSld>
  <p:clrMapOvr>
    <a:masterClrMapping/>
  </p:clrMapOvr>
  <p:transition/>
  <p:timing/>
</p:sldLayout>
</file>

<file path=ppt/slideLayouts/slideLayout20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33703410"/>
      </p:ext>
    </p:extLst>
  </p:cSld>
  <p:clrMapOvr>
    <a:masterClrMapping/>
  </p:clrMapOvr>
  <p:transition/>
  <p:timing/>
</p:sldLayout>
</file>

<file path=ppt/slideLayouts/slideLayout20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87270850"/>
      </p:ext>
    </p:extLst>
  </p:cSld>
  <p:clrMapOvr>
    <a:masterClrMapping/>
  </p:clrMapOvr>
  <p:transition/>
  <p:timing/>
</p:sldLayout>
</file>

<file path=ppt/slideLayouts/slideLayout20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22225640"/>
      </p:ext>
    </p:extLst>
  </p:cSld>
  <p:clrMapOvr>
    <a:masterClrMapping/>
  </p:clrMapOvr>
  <p:transition/>
  <p:timing/>
</p:sldLayout>
</file>

<file path=ppt/slideLayouts/slideLayout20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50244527"/>
      </p:ext>
    </p:extLst>
  </p:cSld>
  <p:clrMapOvr>
    <a:masterClrMapping/>
  </p:clrMapOvr>
  <p:transition/>
  <p:timing/>
</p:sldLayout>
</file>

<file path=ppt/slideLayouts/slideLayout20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73862455"/>
      </p:ext>
    </p:extLst>
  </p:cSld>
  <p:clrMapOvr>
    <a:masterClrMapping/>
  </p:clrMapOvr>
  <p:transition/>
  <p:timing/>
</p:sldLayout>
</file>

<file path=ppt/slideLayouts/slideLayout20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79443623"/>
      </p:ext>
    </p:extLst>
  </p:cSld>
  <p:clrMapOvr>
    <a:masterClrMapping/>
  </p:clrMapOvr>
  <p:transition/>
  <p:timing/>
</p:sldLayout>
</file>

<file path=ppt/slideLayouts/slideLayout20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81666425"/>
      </p:ext>
    </p:extLst>
  </p:cSld>
  <p:clrMapOvr>
    <a:masterClrMapping/>
  </p:clrMapOvr>
  <p:transition/>
  <p:timing/>
</p:sldLayout>
</file>

<file path=ppt/slideLayouts/slideLayout20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7544790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6830634"/>
      </p:ext>
    </p:extLst>
  </p:cSld>
  <p:clrMapOvr>
    <a:masterClrMapping/>
  </p:clrMapOvr>
  <p:transition/>
  <p:timing/>
</p:sldLayout>
</file>

<file path=ppt/slideLayouts/slideLayout2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38697492"/>
      </p:ext>
    </p:extLst>
  </p:cSld>
  <p:clrMapOvr>
    <a:masterClrMapping/>
  </p:clrMapOvr>
  <p:transition/>
  <p:timing/>
</p:sldLayout>
</file>

<file path=ppt/slideLayouts/slideLayout2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65846123"/>
      </p:ext>
    </p:extLst>
  </p:cSld>
  <p:clrMapOvr>
    <a:masterClrMapping/>
  </p:clrMapOvr>
  <p:transition/>
  <p:timing/>
</p:sldLayout>
</file>

<file path=ppt/slideLayouts/slideLayout2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07658220"/>
      </p:ext>
    </p:extLst>
  </p:cSld>
  <p:clrMapOvr>
    <a:masterClrMapping/>
  </p:clrMapOvr>
  <p:transition/>
  <p:timing/>
</p:sldLayout>
</file>

<file path=ppt/slideLayouts/slideLayout2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16897482"/>
      </p:ext>
    </p:extLst>
  </p:cSld>
  <p:clrMapOvr>
    <a:masterClrMapping/>
  </p:clrMapOvr>
  <p:transition/>
  <p:timing/>
</p:sldLayout>
</file>

<file path=ppt/slideLayouts/slideLayout2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77026927"/>
      </p:ext>
    </p:extLst>
  </p:cSld>
  <p:clrMapOvr>
    <a:masterClrMapping/>
  </p:clrMapOvr>
  <p:transition/>
  <p:timing/>
</p:sldLayout>
</file>

<file path=ppt/slideLayouts/slideLayout2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70744591"/>
      </p:ext>
    </p:extLst>
  </p:cSld>
  <p:clrMapOvr>
    <a:masterClrMapping/>
  </p:clrMapOvr>
  <p:transition/>
  <p:timing/>
</p:sldLayout>
</file>

<file path=ppt/slideLayouts/slideLayout2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12216554"/>
      </p:ext>
    </p:extLst>
  </p:cSld>
  <p:clrMapOvr>
    <a:masterClrMapping/>
  </p:clrMapOvr>
  <p:transition/>
  <p:timing/>
</p:sldLayout>
</file>

<file path=ppt/slideLayouts/slideLayout2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3230846"/>
      </p:ext>
    </p:extLst>
  </p:cSld>
  <p:clrMapOvr>
    <a:masterClrMapping/>
  </p:clrMapOvr>
  <p:transition/>
  <p:timing/>
</p:sldLayout>
</file>

<file path=ppt/slideLayouts/slideLayout2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37290805"/>
      </p:ext>
    </p:extLst>
  </p:cSld>
  <p:clrMapOvr>
    <a:masterClrMapping/>
  </p:clrMapOvr>
  <p:transition/>
  <p:timing/>
</p:sldLayout>
</file>

<file path=ppt/slideLayouts/slideLayout2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7653119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0044690"/>
      </p:ext>
    </p:extLst>
  </p:cSld>
  <p:clrMapOvr>
    <a:masterClrMapping/>
  </p:clrMapOvr>
  <p:transition/>
  <p:timing/>
</p:sldLayout>
</file>

<file path=ppt/slideLayouts/slideLayout2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93952839"/>
      </p:ext>
    </p:extLst>
  </p:cSld>
  <p:clrMapOvr>
    <a:masterClrMapping/>
  </p:clrMapOvr>
  <p:transition/>
  <p:timing/>
</p:sldLayout>
</file>

<file path=ppt/slideLayouts/slideLayout2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98163812"/>
      </p:ext>
    </p:extLst>
  </p:cSld>
  <p:clrMapOvr>
    <a:masterClrMapping/>
  </p:clrMapOvr>
  <p:transition/>
  <p:timing/>
</p:sldLayout>
</file>

<file path=ppt/slideLayouts/slideLayout2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99497852"/>
      </p:ext>
    </p:extLst>
  </p:cSld>
  <p:clrMapOvr>
    <a:masterClrMapping/>
  </p:clrMapOvr>
  <p:transition/>
  <p:timing/>
</p:sldLayout>
</file>

<file path=ppt/slideLayouts/slideLayout2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37818368"/>
      </p:ext>
    </p:extLst>
  </p:cSld>
  <p:clrMapOvr>
    <a:masterClrMapping/>
  </p:clrMapOvr>
  <p:transition/>
  <p:timing/>
</p:sldLayout>
</file>

<file path=ppt/slideLayouts/slideLayout2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17347383"/>
      </p:ext>
    </p:extLst>
  </p:cSld>
  <p:clrMapOvr>
    <a:masterClrMapping/>
  </p:clrMapOvr>
  <p:transition/>
  <p:timing/>
</p:sldLayout>
</file>

<file path=ppt/slideLayouts/slideLayout2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38104266"/>
      </p:ext>
    </p:extLst>
  </p:cSld>
  <p:clrMapOvr>
    <a:masterClrMapping/>
  </p:clrMapOvr>
  <p:transition/>
  <p:timing/>
</p:sldLayout>
</file>

<file path=ppt/slideLayouts/slideLayout2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5693030"/>
      </p:ext>
    </p:extLst>
  </p:cSld>
  <p:clrMapOvr>
    <a:masterClrMapping/>
  </p:clrMapOvr>
  <p:transition/>
  <p:timing/>
</p:sldLayout>
</file>

<file path=ppt/slideLayouts/slideLayout2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47973604"/>
      </p:ext>
    </p:extLst>
  </p:cSld>
  <p:clrMapOvr>
    <a:masterClrMapping/>
  </p:clrMapOvr>
  <p:transition/>
  <p:timing/>
</p:sldLayout>
</file>

<file path=ppt/slideLayouts/slideLayout2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46399825"/>
      </p:ext>
    </p:extLst>
  </p:cSld>
  <p:clrMapOvr>
    <a:masterClrMapping/>
  </p:clrMapOvr>
  <p:transition/>
  <p:timing/>
</p:sldLayout>
</file>

<file path=ppt/slideLayouts/slideLayout2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9551498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31394967"/>
      </p:ext>
    </p:extLst>
  </p:cSld>
  <p:clrMapOvr>
    <a:masterClrMapping/>
  </p:clrMapOvr>
  <p:transition/>
  <p:timing/>
</p:sldLayout>
</file>

<file path=ppt/slideLayouts/slideLayout2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64906149"/>
      </p:ext>
    </p:extLst>
  </p:cSld>
  <p:clrMapOvr>
    <a:masterClrMapping/>
  </p:clrMapOvr>
  <p:transition/>
  <p:timing/>
</p:sldLayout>
</file>

<file path=ppt/slideLayouts/slideLayout2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26069637"/>
      </p:ext>
    </p:extLst>
  </p:cSld>
  <p:clrMapOvr>
    <a:masterClrMapping/>
  </p:clrMapOvr>
  <p:transition/>
  <p:timing/>
</p:sldLayout>
</file>

<file path=ppt/slideLayouts/slideLayout2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69191340"/>
      </p:ext>
    </p:extLst>
  </p:cSld>
  <p:clrMapOvr>
    <a:masterClrMapping/>
  </p:clrMapOvr>
  <p:transition/>
  <p:timing/>
</p:sldLayout>
</file>

<file path=ppt/slideLayouts/slideLayout2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76764483"/>
      </p:ext>
    </p:extLst>
  </p:cSld>
  <p:clrMapOvr>
    <a:masterClrMapping/>
  </p:clrMapOvr>
  <p:transition/>
  <p:timing/>
</p:sldLayout>
</file>

<file path=ppt/slideLayouts/slideLayout2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06220258"/>
      </p:ext>
    </p:extLst>
  </p:cSld>
  <p:clrMapOvr>
    <a:masterClrMapping/>
  </p:clrMapOvr>
  <p:transition/>
  <p:timing/>
</p:sldLayout>
</file>

<file path=ppt/slideLayouts/slideLayout2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13875246"/>
      </p:ext>
    </p:extLst>
  </p:cSld>
  <p:clrMapOvr>
    <a:masterClrMapping/>
  </p:clrMapOvr>
  <p:transition/>
  <p:timing/>
</p:sldLayout>
</file>

<file path=ppt/slideLayouts/slideLayout2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09279507"/>
      </p:ext>
    </p:extLst>
  </p:cSld>
  <p:clrMapOvr>
    <a:masterClrMapping/>
  </p:clrMapOvr>
  <p:transition/>
  <p:timing/>
</p:sldLayout>
</file>

<file path=ppt/slideLayouts/slideLayout2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66212298"/>
      </p:ext>
    </p:extLst>
  </p:cSld>
  <p:clrMapOvr>
    <a:masterClrMapping/>
  </p:clrMapOvr>
  <p:transition/>
  <p:timing/>
</p:sldLayout>
</file>

<file path=ppt/slideLayouts/slideLayout2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74951364"/>
      </p:ext>
    </p:extLst>
  </p:cSld>
  <p:clrMapOvr>
    <a:masterClrMapping/>
  </p:clrMapOvr>
  <p:transition/>
  <p:timing/>
</p:sldLayout>
</file>

<file path=ppt/slideLayouts/slideLayout2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7198720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36457173"/>
      </p:ext>
    </p:extLst>
  </p:cSld>
  <p:clrMapOvr>
    <a:masterClrMapping/>
  </p:clrMapOvr>
  <p:transition/>
  <p:timing/>
</p:sldLayout>
</file>

<file path=ppt/slideLayouts/slideLayout2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32248256"/>
      </p:ext>
    </p:extLst>
  </p:cSld>
  <p:clrMapOvr>
    <a:masterClrMapping/>
  </p:clrMapOvr>
  <p:transition/>
  <p:timing/>
</p:sldLayout>
</file>

<file path=ppt/slideLayouts/slideLayout2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67770317"/>
      </p:ext>
    </p:extLst>
  </p:cSld>
  <p:clrMapOvr>
    <a:masterClrMapping/>
  </p:clrMapOvr>
  <p:transition/>
  <p:timing/>
</p:sldLayout>
</file>

<file path=ppt/slideLayouts/slideLayout2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02266765"/>
      </p:ext>
    </p:extLst>
  </p:cSld>
  <p:clrMapOvr>
    <a:masterClrMapping/>
  </p:clrMapOvr>
  <p:transition/>
  <p:timing/>
</p:sldLayout>
</file>

<file path=ppt/slideLayouts/slideLayout2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4669230"/>
      </p:ext>
    </p:extLst>
  </p:cSld>
  <p:clrMapOvr>
    <a:masterClrMapping/>
  </p:clrMapOvr>
  <p:transition/>
  <p:timing/>
</p:sldLayout>
</file>

<file path=ppt/slideLayouts/slideLayout2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66936411"/>
      </p:ext>
    </p:extLst>
  </p:cSld>
  <p:clrMapOvr>
    <a:masterClrMapping/>
  </p:clrMapOvr>
  <p:transition/>
  <p:timing/>
</p:sldLayout>
</file>

<file path=ppt/slideLayouts/slideLayout2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06824507"/>
      </p:ext>
    </p:extLst>
  </p:cSld>
  <p:clrMapOvr>
    <a:masterClrMapping/>
  </p:clrMapOvr>
  <p:transition/>
  <p:timing/>
</p:sldLayout>
</file>

<file path=ppt/slideLayouts/slideLayout2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33532034"/>
      </p:ext>
    </p:extLst>
  </p:cSld>
  <p:clrMapOvr>
    <a:masterClrMapping/>
  </p:clrMapOvr>
  <p:transition/>
  <p:timing/>
</p:sldLayout>
</file>

<file path=ppt/slideLayouts/slideLayout2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45316412"/>
      </p:ext>
    </p:extLst>
  </p:cSld>
  <p:clrMapOvr>
    <a:masterClrMapping/>
  </p:clrMapOvr>
  <p:transition/>
  <p:timing/>
</p:sldLayout>
</file>

<file path=ppt/slideLayouts/slideLayout2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87471693"/>
      </p:ext>
    </p:extLst>
  </p:cSld>
  <p:clrMapOvr>
    <a:masterClrMapping/>
  </p:clrMapOvr>
  <p:transition/>
  <p:timing/>
</p:sldLayout>
</file>

<file path=ppt/slideLayouts/slideLayout2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0620265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63980122"/>
      </p:ext>
    </p:extLst>
  </p:cSld>
  <p:clrMapOvr>
    <a:masterClrMapping/>
  </p:clrMapOvr>
  <p:transition/>
  <p:timing/>
</p:sldLayout>
</file>

<file path=ppt/slideLayouts/slideLayout2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01833768"/>
      </p:ext>
    </p:extLst>
  </p:cSld>
  <p:clrMapOvr>
    <a:masterClrMapping/>
  </p:clrMapOvr>
  <p:transition/>
  <p:timing/>
</p:sldLayout>
</file>

<file path=ppt/slideLayouts/slideLayout2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67664080"/>
      </p:ext>
    </p:extLst>
  </p:cSld>
  <p:clrMapOvr>
    <a:masterClrMapping/>
  </p:clrMapOvr>
  <p:transition/>
  <p:timing/>
</p:sldLayout>
</file>

<file path=ppt/slideLayouts/slideLayout2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18434098"/>
      </p:ext>
    </p:extLst>
  </p:cSld>
  <p:clrMapOvr>
    <a:masterClrMapping/>
  </p:clrMapOvr>
  <p:transition/>
  <p:timing/>
</p:sldLayout>
</file>

<file path=ppt/slideLayouts/slideLayout2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4151731"/>
      </p:ext>
    </p:extLst>
  </p:cSld>
  <p:clrMapOvr>
    <a:masterClrMapping/>
  </p:clrMapOvr>
  <p:transition/>
  <p:timing/>
</p:sldLayout>
</file>

<file path=ppt/slideLayouts/slideLayout2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72320"/>
      </p:ext>
    </p:extLst>
  </p:cSld>
  <p:clrMapOvr>
    <a:masterClrMapping/>
  </p:clrMapOvr>
  <p:transition/>
  <p:timing/>
</p:sldLayout>
</file>

<file path=ppt/slideLayouts/slideLayout2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43473233"/>
      </p:ext>
    </p:extLst>
  </p:cSld>
  <p:clrMapOvr>
    <a:masterClrMapping/>
  </p:clrMapOvr>
  <p:transition/>
  <p:timing/>
</p:sldLayout>
</file>

<file path=ppt/slideLayouts/slideLayout2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63034355"/>
      </p:ext>
    </p:extLst>
  </p:cSld>
  <p:clrMapOvr>
    <a:masterClrMapping/>
  </p:clrMapOvr>
  <p:transition/>
  <p:timing/>
</p:sldLayout>
</file>

<file path=ppt/slideLayouts/slideLayout2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63394029"/>
      </p:ext>
    </p:extLst>
  </p:cSld>
  <p:clrMapOvr>
    <a:masterClrMapping/>
  </p:clrMapOvr>
  <p:transition/>
  <p:timing/>
</p:sldLayout>
</file>

<file path=ppt/slideLayouts/slideLayout2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20020573"/>
      </p:ext>
    </p:extLst>
  </p:cSld>
  <p:clrMapOvr>
    <a:masterClrMapping/>
  </p:clrMapOvr>
  <p:transition/>
  <p:timing/>
</p:sldLayout>
</file>

<file path=ppt/slideLayouts/slideLayout25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0363982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03675665"/>
      </p:ext>
    </p:extLst>
  </p:cSld>
  <p:clrMapOvr>
    <a:masterClrMapping/>
  </p:clrMapOvr>
  <p:transition/>
  <p:timing/>
</p:sldLayout>
</file>

<file path=ppt/slideLayouts/slideLayout26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11356038"/>
      </p:ext>
    </p:extLst>
  </p:cSld>
  <p:clrMapOvr>
    <a:masterClrMapping/>
  </p:clrMapOvr>
  <p:transition/>
  <p:timing/>
</p:sldLayout>
</file>

<file path=ppt/slideLayouts/slideLayout26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37159610"/>
      </p:ext>
    </p:extLst>
  </p:cSld>
  <p:clrMapOvr>
    <a:masterClrMapping/>
  </p:clrMapOvr>
  <p:transition/>
  <p:timing/>
</p:sldLayout>
</file>

<file path=ppt/slideLayouts/slideLayout26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65787391"/>
      </p:ext>
    </p:extLst>
  </p:cSld>
  <p:clrMapOvr>
    <a:masterClrMapping/>
  </p:clrMapOvr>
  <p:transition/>
  <p:timing/>
</p:sldLayout>
</file>

<file path=ppt/slideLayouts/slideLayout26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61950400"/>
      </p:ext>
    </p:extLst>
  </p:cSld>
  <p:clrMapOvr>
    <a:masterClrMapping/>
  </p:clrMapOvr>
  <p:transition/>
  <p:timing/>
</p:sldLayout>
</file>

<file path=ppt/slideLayouts/slideLayout26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92690857"/>
      </p:ext>
    </p:extLst>
  </p:cSld>
  <p:clrMapOvr>
    <a:masterClrMapping/>
  </p:clrMapOvr>
  <p:transition/>
  <p:timing/>
</p:sldLayout>
</file>

<file path=ppt/slideLayouts/slideLayout26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84213317"/>
      </p:ext>
    </p:extLst>
  </p:cSld>
  <p:clrMapOvr>
    <a:masterClrMapping/>
  </p:clrMapOvr>
  <p:transition/>
  <p:timing/>
</p:sldLayout>
</file>

<file path=ppt/slideLayouts/slideLayout26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30509784"/>
      </p:ext>
    </p:extLst>
  </p:cSld>
  <p:clrMapOvr>
    <a:masterClrMapping/>
  </p:clrMapOvr>
  <p:transition/>
  <p:timing/>
</p:sldLayout>
</file>

<file path=ppt/slideLayouts/slideLayout26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5227624"/>
      </p:ext>
    </p:extLst>
  </p:cSld>
  <p:clrMapOvr>
    <a:masterClrMapping/>
  </p:clrMapOvr>
  <p:transition/>
  <p:timing/>
</p:sldLayout>
</file>

<file path=ppt/slideLayouts/slideLayout26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08587463"/>
      </p:ext>
    </p:extLst>
  </p:cSld>
  <p:clrMapOvr>
    <a:masterClrMapping/>
  </p:clrMapOvr>
  <p:transition/>
  <p:timing/>
</p:sldLayout>
</file>

<file path=ppt/slideLayouts/slideLayout26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8504538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32179647"/>
      </p:ext>
    </p:extLst>
  </p:cSld>
  <p:clrMapOvr>
    <a:masterClrMapping/>
  </p:clrMapOvr>
  <p:transition/>
  <p:timing/>
</p:sldLayout>
</file>

<file path=ppt/slideLayouts/slideLayout27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10992030"/>
      </p:ext>
    </p:extLst>
  </p:cSld>
  <p:clrMapOvr>
    <a:masterClrMapping/>
  </p:clrMapOvr>
  <p:transition/>
  <p:timing/>
</p:sldLayout>
</file>

<file path=ppt/slideLayouts/slideLayout27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43312850"/>
      </p:ext>
    </p:extLst>
  </p:cSld>
  <p:clrMapOvr>
    <a:masterClrMapping/>
  </p:clrMapOvr>
  <p:transition/>
  <p:timing/>
</p:sldLayout>
</file>

<file path=ppt/slideLayouts/slideLayout27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11925263"/>
      </p:ext>
    </p:extLst>
  </p:cSld>
  <p:clrMapOvr>
    <a:masterClrMapping/>
  </p:clrMapOvr>
  <p:transition/>
  <p:timing/>
</p:sldLayout>
</file>

<file path=ppt/slideLayouts/slideLayout27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64109764"/>
      </p:ext>
    </p:extLst>
  </p:cSld>
  <p:clrMapOvr>
    <a:masterClrMapping/>
  </p:clrMapOvr>
  <p:transition/>
  <p:timing/>
</p:sldLayout>
</file>

<file path=ppt/slideLayouts/slideLayout27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25337887"/>
      </p:ext>
    </p:extLst>
  </p:cSld>
  <p:clrMapOvr>
    <a:masterClrMapping/>
  </p:clrMapOvr>
  <p:transition/>
  <p:timing/>
</p:sldLayout>
</file>

<file path=ppt/slideLayouts/slideLayout27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55236301"/>
      </p:ext>
    </p:extLst>
  </p:cSld>
  <p:clrMapOvr>
    <a:masterClrMapping/>
  </p:clrMapOvr>
  <p:transition/>
  <p:timing/>
</p:sldLayout>
</file>

<file path=ppt/slideLayouts/slideLayout27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93309385"/>
      </p:ext>
    </p:extLst>
  </p:cSld>
  <p:clrMapOvr>
    <a:masterClrMapping/>
  </p:clrMapOvr>
  <p:transition/>
  <p:timing/>
</p:sldLayout>
</file>

<file path=ppt/slideLayouts/slideLayout27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55509906"/>
      </p:ext>
    </p:extLst>
  </p:cSld>
  <p:clrMapOvr>
    <a:masterClrMapping/>
  </p:clrMapOvr>
  <p:transition/>
  <p:timing/>
</p:sldLayout>
</file>

<file path=ppt/slideLayouts/slideLayout27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52498678"/>
      </p:ext>
    </p:extLst>
  </p:cSld>
  <p:clrMapOvr>
    <a:masterClrMapping/>
  </p:clrMapOvr>
  <p:transition/>
  <p:timing/>
</p:sldLayout>
</file>

<file path=ppt/slideLayouts/slideLayout27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86874827"/>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39374966"/>
      </p:ext>
    </p:extLst>
  </p:cSld>
  <p:clrMapOvr>
    <a:masterClrMapping/>
  </p:clrMapOvr>
  <p:transition/>
  <p:timing/>
</p:sldLayout>
</file>

<file path=ppt/slideLayouts/slideLayout28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27563424"/>
      </p:ext>
    </p:extLst>
  </p:cSld>
  <p:clrMapOvr>
    <a:masterClrMapping/>
  </p:clrMapOvr>
  <p:transition/>
  <p:timing/>
</p:sldLayout>
</file>

<file path=ppt/slideLayouts/slideLayout28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08795204"/>
      </p:ext>
    </p:extLst>
  </p:cSld>
  <p:clrMapOvr>
    <a:masterClrMapping/>
  </p:clrMapOvr>
  <p:transition/>
  <p:timing/>
</p:sldLayout>
</file>

<file path=ppt/slideLayouts/slideLayout28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87290436"/>
      </p:ext>
    </p:extLst>
  </p:cSld>
  <p:clrMapOvr>
    <a:masterClrMapping/>
  </p:clrMapOvr>
  <p:transition/>
  <p:timing/>
</p:sldLayout>
</file>

<file path=ppt/slideLayouts/slideLayout28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43873252"/>
      </p:ext>
    </p:extLst>
  </p:cSld>
  <p:clrMapOvr>
    <a:masterClrMapping/>
  </p:clrMapOvr>
  <p:transition/>
  <p:timing/>
</p:sldLayout>
</file>

<file path=ppt/slideLayouts/slideLayout28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37148148"/>
      </p:ext>
    </p:extLst>
  </p:cSld>
  <p:clrMapOvr>
    <a:masterClrMapping/>
  </p:clrMapOvr>
  <p:transition/>
  <p:timing/>
</p:sldLayout>
</file>

<file path=ppt/slideLayouts/slideLayout28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86195270"/>
      </p:ext>
    </p:extLst>
  </p:cSld>
  <p:clrMapOvr>
    <a:masterClrMapping/>
  </p:clrMapOvr>
  <p:transition/>
  <p:timing/>
</p:sldLayout>
</file>

<file path=ppt/slideLayouts/slideLayout28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83936314"/>
      </p:ext>
    </p:extLst>
  </p:cSld>
  <p:clrMapOvr>
    <a:masterClrMapping/>
  </p:clrMapOvr>
  <p:transition/>
  <p:timing/>
</p:sldLayout>
</file>

<file path=ppt/slideLayouts/slideLayout28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18096579"/>
      </p:ext>
    </p:extLst>
  </p:cSld>
  <p:clrMapOvr>
    <a:masterClrMapping/>
  </p:clrMapOvr>
  <p:transition/>
  <p:timing/>
</p:sldLayout>
</file>

<file path=ppt/slideLayouts/slideLayout28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88191155"/>
      </p:ext>
    </p:extLst>
  </p:cSld>
  <p:clrMapOvr>
    <a:masterClrMapping/>
  </p:clrMapOvr>
  <p:transition/>
  <p:timing/>
</p:sldLayout>
</file>

<file path=ppt/slideLayouts/slideLayout28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2035595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41661866"/>
      </p:ext>
    </p:extLst>
  </p:cSld>
  <p:clrMapOvr>
    <a:masterClrMapping/>
  </p:clrMapOvr>
  <p:transition/>
  <p:timing/>
</p:sldLayout>
</file>

<file path=ppt/slideLayouts/slideLayout29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82778032"/>
      </p:ext>
    </p:extLst>
  </p:cSld>
  <p:clrMapOvr>
    <a:masterClrMapping/>
  </p:clrMapOvr>
  <p:transition/>
  <p:timing/>
</p:sldLayout>
</file>

<file path=ppt/slideLayouts/slideLayout29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13866967"/>
      </p:ext>
    </p:extLst>
  </p:cSld>
  <p:clrMapOvr>
    <a:masterClrMapping/>
  </p:clrMapOvr>
  <p:transition/>
  <p:timing/>
</p:sldLayout>
</file>

<file path=ppt/slideLayouts/slideLayout29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23448725"/>
      </p:ext>
    </p:extLst>
  </p:cSld>
  <p:clrMapOvr>
    <a:masterClrMapping/>
  </p:clrMapOvr>
  <p:transition/>
  <p:timing/>
</p:sldLayout>
</file>

<file path=ppt/slideLayouts/slideLayout29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419100"/>
      </p:ext>
    </p:extLst>
  </p:cSld>
  <p:clrMapOvr>
    <a:masterClrMapping/>
  </p:clrMapOvr>
  <p:transition/>
  <p:timing/>
</p:sldLayout>
</file>

<file path=ppt/slideLayouts/slideLayout29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7489460"/>
      </p:ext>
    </p:extLst>
  </p:cSld>
  <p:clrMapOvr>
    <a:masterClrMapping/>
  </p:clrMapOvr>
  <p:transition/>
  <p:timing/>
</p:sldLayout>
</file>

<file path=ppt/slideLayouts/slideLayout29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015364"/>
      </p:ext>
    </p:extLst>
  </p:cSld>
  <p:clrMapOvr>
    <a:masterClrMapping/>
  </p:clrMapOvr>
  <p:transition/>
  <p:timing/>
</p:sldLayout>
</file>

<file path=ppt/slideLayouts/slideLayout29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47165837"/>
      </p:ext>
    </p:extLst>
  </p:cSld>
  <p:clrMapOvr>
    <a:masterClrMapping/>
  </p:clrMapOvr>
  <p:transition/>
  <p:timing/>
</p:sldLayout>
</file>

<file path=ppt/slideLayouts/slideLayout29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51014084"/>
      </p:ext>
    </p:extLst>
  </p:cSld>
  <p:clrMapOvr>
    <a:masterClrMapping/>
  </p:clrMapOvr>
  <p:transition/>
  <p:timing/>
</p:sldLayout>
</file>

<file path=ppt/slideLayouts/slideLayout29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991" indent="0" algn="ctr">
              <a:buNone/>
              <a:defRPr sz="2000"/>
            </a:lvl2pPr>
            <a:lvl3pPr marL="912111" indent="0" algn="ctr">
              <a:buNone/>
              <a:defRPr sz="1900"/>
            </a:lvl3pPr>
            <a:lvl4pPr marL="1368166" indent="0" algn="ctr">
              <a:buNone/>
              <a:defRPr sz="1600"/>
            </a:lvl4pPr>
            <a:lvl5pPr marL="1824221" indent="0" algn="ctr">
              <a:buNone/>
              <a:defRPr sz="1600"/>
            </a:lvl5pPr>
            <a:lvl6pPr marL="2280342" indent="0" algn="ctr">
              <a:buNone/>
              <a:defRPr sz="1600"/>
            </a:lvl6pPr>
            <a:lvl7pPr marL="2736330" indent="0" algn="ctr">
              <a:buNone/>
              <a:defRPr sz="1600"/>
            </a:lvl7pPr>
            <a:lvl8pPr marL="3192320" indent="0" algn="ctr">
              <a:buNone/>
              <a:defRPr sz="1600"/>
            </a:lvl8pPr>
            <a:lvl9pPr marL="364831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8612FA5-8D79-4E98-8683-9ECEBEEEA1FF}"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07782116"/>
      </p:ext>
    </p:extLst>
  </p:cSld>
  <p:clrMapOvr>
    <a:masterClrMapping/>
  </p:clrMapOvr>
  <p:transition/>
  <p:timing/>
</p:sldLayout>
</file>

<file path=ppt/slideLayouts/slideLayout29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F8A0EB0-CE5A-4668-B133-EB8C77DBC60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9475057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8112466"/>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99628731"/>
      </p:ext>
    </p:extLst>
  </p:cSld>
  <p:clrMapOvr>
    <a:masterClrMapping/>
  </p:clrMapOvr>
  <p:transition/>
  <p:timing/>
</p:sldLayout>
</file>

<file path=ppt/slideLayouts/slideLayout30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991" indent="0">
              <a:buNone/>
              <a:defRPr sz="2000">
                <a:solidFill>
                  <a:schemeClr val="tx1">
                    <a:tint val="75000"/>
                  </a:schemeClr>
                </a:solidFill>
              </a:defRPr>
            </a:lvl2pPr>
            <a:lvl3pPr marL="912111" indent="0">
              <a:buNone/>
              <a:defRPr sz="1900">
                <a:solidFill>
                  <a:schemeClr val="tx1">
                    <a:tint val="75000"/>
                  </a:schemeClr>
                </a:solidFill>
              </a:defRPr>
            </a:lvl3pPr>
            <a:lvl4pPr marL="1368166" indent="0">
              <a:buNone/>
              <a:defRPr sz="1600">
                <a:solidFill>
                  <a:schemeClr val="tx1">
                    <a:tint val="75000"/>
                  </a:schemeClr>
                </a:solidFill>
              </a:defRPr>
            </a:lvl4pPr>
            <a:lvl5pPr marL="1824221" indent="0">
              <a:buNone/>
              <a:defRPr sz="1600">
                <a:solidFill>
                  <a:schemeClr val="tx1">
                    <a:tint val="75000"/>
                  </a:schemeClr>
                </a:solidFill>
              </a:defRPr>
            </a:lvl5pPr>
            <a:lvl6pPr marL="2280342" indent="0">
              <a:buNone/>
              <a:defRPr sz="1600">
                <a:solidFill>
                  <a:schemeClr val="tx1">
                    <a:tint val="75000"/>
                  </a:schemeClr>
                </a:solidFill>
              </a:defRPr>
            </a:lvl6pPr>
            <a:lvl7pPr marL="2736330" indent="0">
              <a:buNone/>
              <a:defRPr sz="1600">
                <a:solidFill>
                  <a:schemeClr val="tx1">
                    <a:tint val="75000"/>
                  </a:schemeClr>
                </a:solidFill>
              </a:defRPr>
            </a:lvl7pPr>
            <a:lvl8pPr marL="3192320" indent="0">
              <a:buNone/>
              <a:defRPr sz="1600">
                <a:solidFill>
                  <a:schemeClr val="tx1">
                    <a:tint val="75000"/>
                  </a:schemeClr>
                </a:solidFill>
              </a:defRPr>
            </a:lvl8pPr>
            <a:lvl9pPr marL="364831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4ACB9A6F-3634-434E-910A-54BC9373EB8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0572410"/>
      </p:ext>
    </p:extLst>
  </p:cSld>
  <p:clrMapOvr>
    <a:masterClrMapping/>
  </p:clrMapOvr>
  <p:transition/>
  <p:timing/>
</p:sldLayout>
</file>

<file path=ppt/slideLayouts/slideLayout30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A60CE9AF-75E5-472E-859D-C1B34CA8B63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76250871"/>
      </p:ext>
    </p:extLst>
  </p:cSld>
  <p:clrMapOvr>
    <a:masterClrMapping/>
  </p:clrMapOvr>
  <p:transition/>
  <p:timing/>
</p:sldLayout>
</file>

<file path=ppt/slideLayouts/slideLayout30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2DA703-5A7D-4B68-8F3E-B6DF0AADEA76}"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11232119"/>
      </p:ext>
    </p:extLst>
  </p:cSld>
  <p:clrMapOvr>
    <a:masterClrMapping/>
  </p:clrMapOvr>
  <p:transition/>
  <p:timing/>
</p:sldLayout>
</file>

<file path=ppt/slideLayouts/slideLayout30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FCC696A1-5D60-496C-A06C-00180AD8C4FA}"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59842710"/>
      </p:ext>
    </p:extLst>
  </p:cSld>
  <p:clrMapOvr>
    <a:masterClrMapping/>
  </p:clrMapOvr>
  <p:transition/>
  <p:timing/>
</p:sldLayout>
</file>

<file path=ppt/slideLayouts/slideLayout30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E6E21FFF-E9F8-463D-90A7-7D35722B988F}"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15156363"/>
      </p:ext>
    </p:extLst>
  </p:cSld>
  <p:clrMapOvr>
    <a:masterClrMapping/>
  </p:clrMapOvr>
  <p:transition/>
  <p:timing/>
</p:sldLayout>
</file>

<file path=ppt/slideLayouts/slideLayout30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A15C81B9-7744-467B-A209-55663B6544C0}"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32182725"/>
      </p:ext>
    </p:extLst>
  </p:cSld>
  <p:clrMapOvr>
    <a:masterClrMapping/>
  </p:clrMapOvr>
  <p:transition/>
  <p:timing/>
</p:sldLayout>
</file>

<file path=ppt/slideLayouts/slideLayout30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991" indent="0">
              <a:buNone/>
              <a:defRPr sz="2800"/>
            </a:lvl2pPr>
            <a:lvl3pPr marL="912111" indent="0">
              <a:buNone/>
              <a:defRPr sz="2400"/>
            </a:lvl3pPr>
            <a:lvl4pPr marL="1368166" indent="0">
              <a:buNone/>
              <a:defRPr sz="2000"/>
            </a:lvl4pPr>
            <a:lvl5pPr marL="1824221" indent="0">
              <a:buNone/>
              <a:defRPr sz="2000"/>
            </a:lvl5pPr>
            <a:lvl6pPr marL="2280342" indent="0">
              <a:buNone/>
              <a:defRPr sz="2000"/>
            </a:lvl6pPr>
            <a:lvl7pPr marL="2736330" indent="0">
              <a:buNone/>
              <a:defRPr sz="2000"/>
            </a:lvl7pPr>
            <a:lvl8pPr marL="3192320" indent="0">
              <a:buNone/>
              <a:defRPr sz="2000"/>
            </a:lvl8pPr>
            <a:lvl9pPr marL="364831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18219F2-46F8-4FE1-9CC0-D5DFA6700FC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06389726"/>
      </p:ext>
    </p:extLst>
  </p:cSld>
  <p:clrMapOvr>
    <a:masterClrMapping/>
  </p:clrMapOvr>
  <p:transition/>
  <p:timing/>
</p:sldLayout>
</file>

<file path=ppt/slideLayouts/slideLayout30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6DF7A844-80F8-46D2-A9DD-FC56414E28C9}"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4878906"/>
      </p:ext>
    </p:extLst>
  </p:cSld>
  <p:clrMapOvr>
    <a:masterClrMapping/>
  </p:clrMapOvr>
  <p:transition/>
  <p:timing/>
</p:sldLayout>
</file>

<file path=ppt/slideLayouts/slideLayout30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D6256D51-35B6-4B70-8C4C-8025E83A750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46515319"/>
      </p:ext>
    </p:extLst>
  </p:cSld>
  <p:clrMapOvr>
    <a:masterClrMapping/>
  </p:clrMapOvr>
  <p:transition/>
  <p:timing/>
</p:sldLayout>
</file>

<file path=ppt/slideLayouts/slideLayout30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991" indent="0" algn="ctr">
              <a:buNone/>
              <a:defRPr sz="2000"/>
            </a:lvl2pPr>
            <a:lvl3pPr marL="912111" indent="0" algn="ctr">
              <a:buNone/>
              <a:defRPr sz="1900"/>
            </a:lvl3pPr>
            <a:lvl4pPr marL="1368166" indent="0" algn="ctr">
              <a:buNone/>
              <a:defRPr sz="1600"/>
            </a:lvl4pPr>
            <a:lvl5pPr marL="1824221" indent="0" algn="ctr">
              <a:buNone/>
              <a:defRPr sz="1600"/>
            </a:lvl5pPr>
            <a:lvl6pPr marL="2280342" indent="0" algn="ctr">
              <a:buNone/>
              <a:defRPr sz="1600"/>
            </a:lvl6pPr>
            <a:lvl7pPr marL="2736330" indent="0" algn="ctr">
              <a:buNone/>
              <a:defRPr sz="1600"/>
            </a:lvl7pPr>
            <a:lvl8pPr marL="3192320" indent="0" algn="ctr">
              <a:buNone/>
              <a:defRPr sz="1600"/>
            </a:lvl8pPr>
            <a:lvl9pPr marL="364831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8612FA5-8D79-4E98-8683-9ECEBEEEA1FF}"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3935980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56083588"/>
      </p:ext>
    </p:extLst>
  </p:cSld>
  <p:clrMapOvr>
    <a:masterClrMapping/>
  </p:clrMapOvr>
  <p:transition/>
  <p:timing/>
</p:sldLayout>
</file>

<file path=ppt/slideLayouts/slideLayout3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F8A0EB0-CE5A-4668-B133-EB8C77DBC60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5857533"/>
      </p:ext>
    </p:extLst>
  </p:cSld>
  <p:clrMapOvr>
    <a:masterClrMapping/>
  </p:clrMapOvr>
  <p:transition/>
  <p:timing/>
</p:sldLayout>
</file>

<file path=ppt/slideLayouts/slideLayout3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991" indent="0">
              <a:buNone/>
              <a:defRPr sz="2000">
                <a:solidFill>
                  <a:schemeClr val="tx1">
                    <a:tint val="75000"/>
                  </a:schemeClr>
                </a:solidFill>
              </a:defRPr>
            </a:lvl2pPr>
            <a:lvl3pPr marL="912111" indent="0">
              <a:buNone/>
              <a:defRPr sz="1900">
                <a:solidFill>
                  <a:schemeClr val="tx1">
                    <a:tint val="75000"/>
                  </a:schemeClr>
                </a:solidFill>
              </a:defRPr>
            </a:lvl3pPr>
            <a:lvl4pPr marL="1368166" indent="0">
              <a:buNone/>
              <a:defRPr sz="1600">
                <a:solidFill>
                  <a:schemeClr val="tx1">
                    <a:tint val="75000"/>
                  </a:schemeClr>
                </a:solidFill>
              </a:defRPr>
            </a:lvl4pPr>
            <a:lvl5pPr marL="1824221" indent="0">
              <a:buNone/>
              <a:defRPr sz="1600">
                <a:solidFill>
                  <a:schemeClr val="tx1">
                    <a:tint val="75000"/>
                  </a:schemeClr>
                </a:solidFill>
              </a:defRPr>
            </a:lvl5pPr>
            <a:lvl6pPr marL="2280342" indent="0">
              <a:buNone/>
              <a:defRPr sz="1600">
                <a:solidFill>
                  <a:schemeClr val="tx1">
                    <a:tint val="75000"/>
                  </a:schemeClr>
                </a:solidFill>
              </a:defRPr>
            </a:lvl6pPr>
            <a:lvl7pPr marL="2736330" indent="0">
              <a:buNone/>
              <a:defRPr sz="1600">
                <a:solidFill>
                  <a:schemeClr val="tx1">
                    <a:tint val="75000"/>
                  </a:schemeClr>
                </a:solidFill>
              </a:defRPr>
            </a:lvl7pPr>
            <a:lvl8pPr marL="3192320" indent="0">
              <a:buNone/>
              <a:defRPr sz="1600">
                <a:solidFill>
                  <a:schemeClr val="tx1">
                    <a:tint val="75000"/>
                  </a:schemeClr>
                </a:solidFill>
              </a:defRPr>
            </a:lvl8pPr>
            <a:lvl9pPr marL="364831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4ACB9A6F-3634-434E-910A-54BC9373EB8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23618667"/>
      </p:ext>
    </p:extLst>
  </p:cSld>
  <p:clrMapOvr>
    <a:masterClrMapping/>
  </p:clrMapOvr>
  <p:transition/>
  <p:timing/>
</p:sldLayout>
</file>

<file path=ppt/slideLayouts/slideLayout3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A60CE9AF-75E5-472E-859D-C1B34CA8B63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89210578"/>
      </p:ext>
    </p:extLst>
  </p:cSld>
  <p:clrMapOvr>
    <a:masterClrMapping/>
  </p:clrMapOvr>
  <p:transition/>
  <p:timing/>
</p:sldLayout>
</file>

<file path=ppt/slideLayouts/slideLayout3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2DA703-5A7D-4B68-8F3E-B6DF0AADEA76}"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46241513"/>
      </p:ext>
    </p:extLst>
  </p:cSld>
  <p:clrMapOvr>
    <a:masterClrMapping/>
  </p:clrMapOvr>
  <p:transition/>
  <p:timing/>
</p:sldLayout>
</file>

<file path=ppt/slideLayouts/slideLayout3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FCC696A1-5D60-496C-A06C-00180AD8C4FA}"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16606231"/>
      </p:ext>
    </p:extLst>
  </p:cSld>
  <p:clrMapOvr>
    <a:masterClrMapping/>
  </p:clrMapOvr>
  <p:transition/>
  <p:timing/>
</p:sldLayout>
</file>

<file path=ppt/slideLayouts/slideLayout3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E6E21FFF-E9F8-463D-90A7-7D35722B988F}"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36206493"/>
      </p:ext>
    </p:extLst>
  </p:cSld>
  <p:clrMapOvr>
    <a:masterClrMapping/>
  </p:clrMapOvr>
  <p:transition/>
  <p:timing/>
</p:sldLayout>
</file>

<file path=ppt/slideLayouts/slideLayout3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A15C81B9-7744-467B-A209-55663B6544C0}"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90685196"/>
      </p:ext>
    </p:extLst>
  </p:cSld>
  <p:clrMapOvr>
    <a:masterClrMapping/>
  </p:clrMapOvr>
  <p:transition/>
  <p:timing/>
</p:sldLayout>
</file>

<file path=ppt/slideLayouts/slideLayout3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991" indent="0">
              <a:buNone/>
              <a:defRPr sz="2800"/>
            </a:lvl2pPr>
            <a:lvl3pPr marL="912111" indent="0">
              <a:buNone/>
              <a:defRPr sz="2400"/>
            </a:lvl3pPr>
            <a:lvl4pPr marL="1368166" indent="0">
              <a:buNone/>
              <a:defRPr sz="2000"/>
            </a:lvl4pPr>
            <a:lvl5pPr marL="1824221" indent="0">
              <a:buNone/>
              <a:defRPr sz="2000"/>
            </a:lvl5pPr>
            <a:lvl6pPr marL="2280342" indent="0">
              <a:buNone/>
              <a:defRPr sz="2000"/>
            </a:lvl6pPr>
            <a:lvl7pPr marL="2736330" indent="0">
              <a:buNone/>
              <a:defRPr sz="2000"/>
            </a:lvl7pPr>
            <a:lvl8pPr marL="3192320" indent="0">
              <a:buNone/>
              <a:defRPr sz="2000"/>
            </a:lvl8pPr>
            <a:lvl9pPr marL="364831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18219F2-46F8-4FE1-9CC0-D5DFA6700FC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44777608"/>
      </p:ext>
    </p:extLst>
  </p:cSld>
  <p:clrMapOvr>
    <a:masterClrMapping/>
  </p:clrMapOvr>
  <p:transition/>
  <p:timing/>
</p:sldLayout>
</file>

<file path=ppt/slideLayouts/slideLayout3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6DF7A844-80F8-46D2-A9DD-FC56414E28C9}"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10636246"/>
      </p:ext>
    </p:extLst>
  </p:cSld>
  <p:clrMapOvr>
    <a:masterClrMapping/>
  </p:clrMapOvr>
  <p:transition/>
  <p:timing/>
</p:sldLayout>
</file>

<file path=ppt/slideLayouts/slideLayout3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D6256D51-35B6-4B70-8C4C-8025E83A750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85131580"/>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44167007"/>
      </p:ext>
    </p:extLst>
  </p:cSld>
  <p:clrMapOvr>
    <a:masterClrMapping/>
  </p:clrMapOvr>
  <p:transition/>
  <p:timing/>
</p:sldLayout>
</file>

<file path=ppt/slideLayouts/slideLayout3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991" indent="0" algn="ctr">
              <a:buNone/>
              <a:defRPr sz="2000"/>
            </a:lvl2pPr>
            <a:lvl3pPr marL="912111" indent="0" algn="ctr">
              <a:buNone/>
              <a:defRPr sz="1900"/>
            </a:lvl3pPr>
            <a:lvl4pPr marL="1368166" indent="0" algn="ctr">
              <a:buNone/>
              <a:defRPr sz="1600"/>
            </a:lvl4pPr>
            <a:lvl5pPr marL="1824221" indent="0" algn="ctr">
              <a:buNone/>
              <a:defRPr sz="1600"/>
            </a:lvl5pPr>
            <a:lvl6pPr marL="2280342" indent="0" algn="ctr">
              <a:buNone/>
              <a:defRPr sz="1600"/>
            </a:lvl6pPr>
            <a:lvl7pPr marL="2736330" indent="0" algn="ctr">
              <a:buNone/>
              <a:defRPr sz="1600"/>
            </a:lvl7pPr>
            <a:lvl8pPr marL="3192320" indent="0" algn="ctr">
              <a:buNone/>
              <a:defRPr sz="1600"/>
            </a:lvl8pPr>
            <a:lvl9pPr marL="364831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8612FA5-8D79-4E98-8683-9ECEBEEEA1FF}"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8987647"/>
      </p:ext>
    </p:extLst>
  </p:cSld>
  <p:clrMapOvr>
    <a:masterClrMapping/>
  </p:clrMapOvr>
  <p:transition/>
  <p:timing/>
</p:sldLayout>
</file>

<file path=ppt/slideLayouts/slideLayout3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F8A0EB0-CE5A-4668-B133-EB8C77DBC60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69238966"/>
      </p:ext>
    </p:extLst>
  </p:cSld>
  <p:clrMapOvr>
    <a:masterClrMapping/>
  </p:clrMapOvr>
  <p:transition/>
  <p:timing/>
</p:sldLayout>
</file>

<file path=ppt/slideLayouts/slideLayout3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991" indent="0">
              <a:buNone/>
              <a:defRPr sz="2000">
                <a:solidFill>
                  <a:schemeClr val="tx1">
                    <a:tint val="75000"/>
                  </a:schemeClr>
                </a:solidFill>
              </a:defRPr>
            </a:lvl2pPr>
            <a:lvl3pPr marL="912111" indent="0">
              <a:buNone/>
              <a:defRPr sz="1900">
                <a:solidFill>
                  <a:schemeClr val="tx1">
                    <a:tint val="75000"/>
                  </a:schemeClr>
                </a:solidFill>
              </a:defRPr>
            </a:lvl3pPr>
            <a:lvl4pPr marL="1368166" indent="0">
              <a:buNone/>
              <a:defRPr sz="1600">
                <a:solidFill>
                  <a:schemeClr val="tx1">
                    <a:tint val="75000"/>
                  </a:schemeClr>
                </a:solidFill>
              </a:defRPr>
            </a:lvl4pPr>
            <a:lvl5pPr marL="1824221" indent="0">
              <a:buNone/>
              <a:defRPr sz="1600">
                <a:solidFill>
                  <a:schemeClr val="tx1">
                    <a:tint val="75000"/>
                  </a:schemeClr>
                </a:solidFill>
              </a:defRPr>
            </a:lvl5pPr>
            <a:lvl6pPr marL="2280342" indent="0">
              <a:buNone/>
              <a:defRPr sz="1600">
                <a:solidFill>
                  <a:schemeClr val="tx1">
                    <a:tint val="75000"/>
                  </a:schemeClr>
                </a:solidFill>
              </a:defRPr>
            </a:lvl6pPr>
            <a:lvl7pPr marL="2736330" indent="0">
              <a:buNone/>
              <a:defRPr sz="1600">
                <a:solidFill>
                  <a:schemeClr val="tx1">
                    <a:tint val="75000"/>
                  </a:schemeClr>
                </a:solidFill>
              </a:defRPr>
            </a:lvl7pPr>
            <a:lvl8pPr marL="3192320" indent="0">
              <a:buNone/>
              <a:defRPr sz="1600">
                <a:solidFill>
                  <a:schemeClr val="tx1">
                    <a:tint val="75000"/>
                  </a:schemeClr>
                </a:solidFill>
              </a:defRPr>
            </a:lvl8pPr>
            <a:lvl9pPr marL="364831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4ACB9A6F-3634-434E-910A-54BC9373EB8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0033458"/>
      </p:ext>
    </p:extLst>
  </p:cSld>
  <p:clrMapOvr>
    <a:masterClrMapping/>
  </p:clrMapOvr>
  <p:transition/>
  <p:timing/>
</p:sldLayout>
</file>

<file path=ppt/slideLayouts/slideLayout3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A60CE9AF-75E5-472E-859D-C1B34CA8B63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39734281"/>
      </p:ext>
    </p:extLst>
  </p:cSld>
  <p:clrMapOvr>
    <a:masterClrMapping/>
  </p:clrMapOvr>
  <p:transition/>
  <p:timing/>
</p:sldLayout>
</file>

<file path=ppt/slideLayouts/slideLayout3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2DA703-5A7D-4B68-8F3E-B6DF0AADEA76}"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82453375"/>
      </p:ext>
    </p:extLst>
  </p:cSld>
  <p:clrMapOvr>
    <a:masterClrMapping/>
  </p:clrMapOvr>
  <p:transition/>
  <p:timing/>
</p:sldLayout>
</file>

<file path=ppt/slideLayouts/slideLayout3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FCC696A1-5D60-496C-A06C-00180AD8C4FA}"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0746904"/>
      </p:ext>
    </p:extLst>
  </p:cSld>
  <p:clrMapOvr>
    <a:masterClrMapping/>
  </p:clrMapOvr>
  <p:transition/>
  <p:timing/>
</p:sldLayout>
</file>

<file path=ppt/slideLayouts/slideLayout3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E6E21FFF-E9F8-463D-90A7-7D35722B988F}"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56468748"/>
      </p:ext>
    </p:extLst>
  </p:cSld>
  <p:clrMapOvr>
    <a:masterClrMapping/>
  </p:clrMapOvr>
  <p:transition/>
  <p:timing/>
</p:sldLayout>
</file>

<file path=ppt/slideLayouts/slideLayout3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A15C81B9-7744-467B-A209-55663B6544C0}"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12903128"/>
      </p:ext>
    </p:extLst>
  </p:cSld>
  <p:clrMapOvr>
    <a:masterClrMapping/>
  </p:clrMapOvr>
  <p:transition/>
  <p:timing/>
</p:sldLayout>
</file>

<file path=ppt/slideLayouts/slideLayout3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991" indent="0">
              <a:buNone/>
              <a:defRPr sz="2800"/>
            </a:lvl2pPr>
            <a:lvl3pPr marL="912111" indent="0">
              <a:buNone/>
              <a:defRPr sz="2400"/>
            </a:lvl3pPr>
            <a:lvl4pPr marL="1368166" indent="0">
              <a:buNone/>
              <a:defRPr sz="2000"/>
            </a:lvl4pPr>
            <a:lvl5pPr marL="1824221" indent="0">
              <a:buNone/>
              <a:defRPr sz="2000"/>
            </a:lvl5pPr>
            <a:lvl6pPr marL="2280342" indent="0">
              <a:buNone/>
              <a:defRPr sz="2000"/>
            </a:lvl6pPr>
            <a:lvl7pPr marL="2736330" indent="0">
              <a:buNone/>
              <a:defRPr sz="2000"/>
            </a:lvl7pPr>
            <a:lvl8pPr marL="3192320" indent="0">
              <a:buNone/>
              <a:defRPr sz="2000"/>
            </a:lvl8pPr>
            <a:lvl9pPr marL="364831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18219F2-46F8-4FE1-9CC0-D5DFA6700FC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61819972"/>
      </p:ext>
    </p:extLst>
  </p:cSld>
  <p:clrMapOvr>
    <a:masterClrMapping/>
  </p:clrMapOvr>
  <p:transition/>
  <p:timing/>
</p:sldLayout>
</file>

<file path=ppt/slideLayouts/slideLayout3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6DF7A844-80F8-46D2-A9DD-FC56414E28C9}"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08129810"/>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57039304"/>
      </p:ext>
    </p:extLst>
  </p:cSld>
  <p:clrMapOvr>
    <a:masterClrMapping/>
  </p:clrMapOvr>
  <p:transition/>
  <p:timing/>
</p:sldLayout>
</file>

<file path=ppt/slideLayouts/slideLayout3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D6256D51-35B6-4B70-8C4C-8025E83A750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42438133"/>
      </p:ext>
    </p:extLst>
  </p:cSld>
  <p:clrMapOvr>
    <a:masterClrMapping/>
  </p:clrMapOvr>
  <p:transition/>
  <p:timing/>
</p:sldLayout>
</file>

<file path=ppt/slideLayouts/slideLayout3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39" indent="0" algn="ctr">
              <a:buNone/>
              <a:defRPr sz="2000"/>
            </a:lvl2pPr>
            <a:lvl3pPr marL="912201" indent="0" algn="ctr">
              <a:buNone/>
              <a:defRPr sz="1900"/>
            </a:lvl3pPr>
            <a:lvl4pPr marL="1368302" indent="0" algn="ctr">
              <a:buNone/>
              <a:defRPr sz="1600"/>
            </a:lvl4pPr>
            <a:lvl5pPr marL="1824402" indent="0" algn="ctr">
              <a:buNone/>
              <a:defRPr sz="1600"/>
            </a:lvl5pPr>
            <a:lvl6pPr marL="2280566" indent="0" algn="ctr">
              <a:buNone/>
              <a:defRPr sz="1600"/>
            </a:lvl6pPr>
            <a:lvl7pPr marL="2736602" indent="0" algn="ctr">
              <a:buNone/>
              <a:defRPr sz="1600"/>
            </a:lvl7pPr>
            <a:lvl8pPr marL="3192640" indent="0" algn="ctr">
              <a:buNone/>
              <a:defRPr sz="1600"/>
            </a:lvl8pPr>
            <a:lvl9pPr marL="3648679"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2AD2D3F-62BD-4762-8599-BBE3B4AC59DC}"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53499510"/>
      </p:ext>
    </p:extLst>
  </p:cSld>
  <p:clrMapOvr>
    <a:masterClrMapping/>
  </p:clrMapOvr>
  <p:transition/>
  <p:timing/>
</p:sldLayout>
</file>

<file path=ppt/slideLayouts/slideLayout3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1FFD87E6-81ED-4E19-B693-D21B3061FEA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36140934"/>
      </p:ext>
    </p:extLst>
  </p:cSld>
  <p:clrMapOvr>
    <a:masterClrMapping/>
  </p:clrMapOvr>
  <p:transition/>
  <p:timing/>
</p:sldLayout>
</file>

<file path=ppt/slideLayouts/slideLayout3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39" indent="0">
              <a:buNone/>
              <a:defRPr sz="2000">
                <a:solidFill>
                  <a:schemeClr val="tx1">
                    <a:tint val="75000"/>
                  </a:schemeClr>
                </a:solidFill>
              </a:defRPr>
            </a:lvl2pPr>
            <a:lvl3pPr marL="912201" indent="0">
              <a:buNone/>
              <a:defRPr sz="1900">
                <a:solidFill>
                  <a:schemeClr val="tx1">
                    <a:tint val="75000"/>
                  </a:schemeClr>
                </a:solidFill>
              </a:defRPr>
            </a:lvl3pPr>
            <a:lvl4pPr marL="1368302" indent="0">
              <a:buNone/>
              <a:defRPr sz="1600">
                <a:solidFill>
                  <a:schemeClr val="tx1">
                    <a:tint val="75000"/>
                  </a:schemeClr>
                </a:solidFill>
              </a:defRPr>
            </a:lvl4pPr>
            <a:lvl5pPr marL="1824402" indent="0">
              <a:buNone/>
              <a:defRPr sz="1600">
                <a:solidFill>
                  <a:schemeClr val="tx1">
                    <a:tint val="75000"/>
                  </a:schemeClr>
                </a:solidFill>
              </a:defRPr>
            </a:lvl5pPr>
            <a:lvl6pPr marL="2280566" indent="0">
              <a:buNone/>
              <a:defRPr sz="1600">
                <a:solidFill>
                  <a:schemeClr val="tx1">
                    <a:tint val="75000"/>
                  </a:schemeClr>
                </a:solidFill>
              </a:defRPr>
            </a:lvl6pPr>
            <a:lvl7pPr marL="2736602" indent="0">
              <a:buNone/>
              <a:defRPr sz="1600">
                <a:solidFill>
                  <a:schemeClr val="tx1">
                    <a:tint val="75000"/>
                  </a:schemeClr>
                </a:solidFill>
              </a:defRPr>
            </a:lvl7pPr>
            <a:lvl8pPr marL="3192640" indent="0">
              <a:buNone/>
              <a:defRPr sz="1600">
                <a:solidFill>
                  <a:schemeClr val="tx1">
                    <a:tint val="75000"/>
                  </a:schemeClr>
                </a:solidFill>
              </a:defRPr>
            </a:lvl8pPr>
            <a:lvl9pPr marL="3648679"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36F5965B-3D64-4E61-A94E-ECBA0E456E7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57121783"/>
      </p:ext>
    </p:extLst>
  </p:cSld>
  <p:clrMapOvr>
    <a:masterClrMapping/>
  </p:clrMapOvr>
  <p:transition/>
  <p:timing/>
</p:sldLayout>
</file>

<file path=ppt/slideLayouts/slideLayout3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EDBDCB83-FD77-4C8A-85D5-565E2CF5A2E3}"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019321"/>
      </p:ext>
    </p:extLst>
  </p:cSld>
  <p:clrMapOvr>
    <a:masterClrMapping/>
  </p:clrMapOvr>
  <p:transition/>
  <p:timing/>
</p:sldLayout>
</file>

<file path=ppt/slideLayouts/slideLayout3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39" indent="0">
              <a:buNone/>
              <a:defRPr sz="2000" b="1"/>
            </a:lvl2pPr>
            <a:lvl3pPr marL="912201" indent="0">
              <a:buNone/>
              <a:defRPr sz="1900" b="1"/>
            </a:lvl3pPr>
            <a:lvl4pPr marL="1368302" indent="0">
              <a:buNone/>
              <a:defRPr sz="1600" b="1"/>
            </a:lvl4pPr>
            <a:lvl5pPr marL="1824402" indent="0">
              <a:buNone/>
              <a:defRPr sz="1600" b="1"/>
            </a:lvl5pPr>
            <a:lvl6pPr marL="2280566" indent="0">
              <a:buNone/>
              <a:defRPr sz="1600" b="1"/>
            </a:lvl6pPr>
            <a:lvl7pPr marL="2736602" indent="0">
              <a:buNone/>
              <a:defRPr sz="1600" b="1"/>
            </a:lvl7pPr>
            <a:lvl8pPr marL="3192640" indent="0">
              <a:buNone/>
              <a:defRPr sz="1600" b="1"/>
            </a:lvl8pPr>
            <a:lvl9pPr marL="3648679"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39" indent="0">
              <a:buNone/>
              <a:defRPr sz="2000" b="1"/>
            </a:lvl2pPr>
            <a:lvl3pPr marL="912201" indent="0">
              <a:buNone/>
              <a:defRPr sz="1900" b="1"/>
            </a:lvl3pPr>
            <a:lvl4pPr marL="1368302" indent="0">
              <a:buNone/>
              <a:defRPr sz="1600" b="1"/>
            </a:lvl4pPr>
            <a:lvl5pPr marL="1824402" indent="0">
              <a:buNone/>
              <a:defRPr sz="1600" b="1"/>
            </a:lvl5pPr>
            <a:lvl6pPr marL="2280566" indent="0">
              <a:buNone/>
              <a:defRPr sz="1600" b="1"/>
            </a:lvl6pPr>
            <a:lvl7pPr marL="2736602" indent="0">
              <a:buNone/>
              <a:defRPr sz="1600" b="1"/>
            </a:lvl7pPr>
            <a:lvl8pPr marL="3192640" indent="0">
              <a:buNone/>
              <a:defRPr sz="1600" b="1"/>
            </a:lvl8pPr>
            <a:lvl9pPr marL="3648679"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53DEAD7-BB43-478C-89D1-7B70D93780F4}"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27491331"/>
      </p:ext>
    </p:extLst>
  </p:cSld>
  <p:clrMapOvr>
    <a:masterClrMapping/>
  </p:clrMapOvr>
  <p:transition/>
  <p:timing/>
</p:sldLayout>
</file>

<file path=ppt/slideLayouts/slideLayout3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0003A7ED-A3DE-4C48-A889-A93BE775D499}"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02429148"/>
      </p:ext>
    </p:extLst>
  </p:cSld>
  <p:clrMapOvr>
    <a:masterClrMapping/>
  </p:clrMapOvr>
  <p:transition/>
  <p:timing/>
</p:sldLayout>
</file>

<file path=ppt/slideLayouts/slideLayout3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154B5BA4-64D4-4E36-977E-70F585ECB78D}"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18756751"/>
      </p:ext>
    </p:extLst>
  </p:cSld>
  <p:clrMapOvr>
    <a:masterClrMapping/>
  </p:clrMapOvr>
  <p:transition/>
  <p:timing/>
</p:sldLayout>
</file>

<file path=ppt/slideLayouts/slideLayout3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39" indent="0">
              <a:buNone/>
              <a:defRPr sz="1500"/>
            </a:lvl2pPr>
            <a:lvl3pPr marL="912201" indent="0">
              <a:buNone/>
              <a:defRPr sz="1200"/>
            </a:lvl3pPr>
            <a:lvl4pPr marL="1368302" indent="0">
              <a:buNone/>
              <a:defRPr sz="1100"/>
            </a:lvl4pPr>
            <a:lvl5pPr marL="1824402" indent="0">
              <a:buNone/>
              <a:defRPr sz="1100"/>
            </a:lvl5pPr>
            <a:lvl6pPr marL="2280566" indent="0">
              <a:buNone/>
              <a:defRPr sz="1100"/>
            </a:lvl6pPr>
            <a:lvl7pPr marL="2736602" indent="0">
              <a:buNone/>
              <a:defRPr sz="1100"/>
            </a:lvl7pPr>
            <a:lvl8pPr marL="3192640" indent="0">
              <a:buNone/>
              <a:defRPr sz="1100"/>
            </a:lvl8pPr>
            <a:lvl9pPr marL="3648679"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EE1E0ECC-7B59-4B2B-9787-AAAA26A13BF7}"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54093106"/>
      </p:ext>
    </p:extLst>
  </p:cSld>
  <p:clrMapOvr>
    <a:masterClrMapping/>
  </p:clrMapOvr>
  <p:transition/>
  <p:timing/>
</p:sldLayout>
</file>

<file path=ppt/slideLayouts/slideLayout3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39" indent="0">
              <a:buNone/>
              <a:defRPr sz="2800"/>
            </a:lvl2pPr>
            <a:lvl3pPr marL="912201" indent="0">
              <a:buNone/>
              <a:defRPr sz="2400"/>
            </a:lvl3pPr>
            <a:lvl4pPr marL="1368302" indent="0">
              <a:buNone/>
              <a:defRPr sz="2000"/>
            </a:lvl4pPr>
            <a:lvl5pPr marL="1824402" indent="0">
              <a:buNone/>
              <a:defRPr sz="2000"/>
            </a:lvl5pPr>
            <a:lvl6pPr marL="2280566" indent="0">
              <a:buNone/>
              <a:defRPr sz="2000"/>
            </a:lvl6pPr>
            <a:lvl7pPr marL="2736602" indent="0">
              <a:buNone/>
              <a:defRPr sz="2000"/>
            </a:lvl7pPr>
            <a:lvl8pPr marL="3192640" indent="0">
              <a:buNone/>
              <a:defRPr sz="2000"/>
            </a:lvl8pPr>
            <a:lvl9pPr marL="3648679"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39" indent="0">
              <a:buNone/>
              <a:defRPr sz="1500"/>
            </a:lvl2pPr>
            <a:lvl3pPr marL="912201" indent="0">
              <a:buNone/>
              <a:defRPr sz="1200"/>
            </a:lvl3pPr>
            <a:lvl4pPr marL="1368302" indent="0">
              <a:buNone/>
              <a:defRPr sz="1100"/>
            </a:lvl4pPr>
            <a:lvl5pPr marL="1824402" indent="0">
              <a:buNone/>
              <a:defRPr sz="1100"/>
            </a:lvl5pPr>
            <a:lvl6pPr marL="2280566" indent="0">
              <a:buNone/>
              <a:defRPr sz="1100"/>
            </a:lvl6pPr>
            <a:lvl7pPr marL="2736602" indent="0">
              <a:buNone/>
              <a:defRPr sz="1100"/>
            </a:lvl7pPr>
            <a:lvl8pPr marL="3192640" indent="0">
              <a:buNone/>
              <a:defRPr sz="1100"/>
            </a:lvl8pPr>
            <a:lvl9pPr marL="3648679"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1244F392-B493-4623-BD21-E442457FAB5F}"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81119971"/>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13480399"/>
      </p:ext>
    </p:extLst>
  </p:cSld>
  <p:clrMapOvr>
    <a:masterClrMapping/>
  </p:clrMapOvr>
  <p:transition/>
  <p:timing/>
</p:sldLayout>
</file>

<file path=ppt/slideLayouts/slideLayout3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81D9704A-2313-416B-A9EF-B519C8BC290C}"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27309471"/>
      </p:ext>
    </p:extLst>
  </p:cSld>
  <p:clrMapOvr>
    <a:masterClrMapping/>
  </p:clrMapOvr>
  <p:transition/>
  <p:timing/>
</p:sldLayout>
</file>

<file path=ppt/slideLayouts/slideLayout3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A48BFEFA-D161-4AAE-83C4-D1312D946107}"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82432765"/>
      </p:ext>
    </p:extLst>
  </p:cSld>
  <p:clrMapOvr>
    <a:masterClrMapping/>
  </p:clrMapOvr>
  <p:transition/>
  <p:timing/>
</p:sldLayout>
</file>

<file path=ppt/slideLayouts/slideLayout3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991" indent="0" algn="ctr">
              <a:buNone/>
              <a:defRPr sz="2000"/>
            </a:lvl2pPr>
            <a:lvl3pPr marL="912111" indent="0" algn="ctr">
              <a:buNone/>
              <a:defRPr sz="1900"/>
            </a:lvl3pPr>
            <a:lvl4pPr marL="1368166" indent="0" algn="ctr">
              <a:buNone/>
              <a:defRPr sz="1600"/>
            </a:lvl4pPr>
            <a:lvl5pPr marL="1824221" indent="0" algn="ctr">
              <a:buNone/>
              <a:defRPr sz="1600"/>
            </a:lvl5pPr>
            <a:lvl6pPr marL="2280342" indent="0" algn="ctr">
              <a:buNone/>
              <a:defRPr sz="1600"/>
            </a:lvl6pPr>
            <a:lvl7pPr marL="2736330" indent="0" algn="ctr">
              <a:buNone/>
              <a:defRPr sz="1600"/>
            </a:lvl7pPr>
            <a:lvl8pPr marL="3192320" indent="0" algn="ctr">
              <a:buNone/>
              <a:defRPr sz="1600"/>
            </a:lvl8pPr>
            <a:lvl9pPr marL="364831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8612FA5-8D79-4E98-8683-9ECEBEEEA1FF}"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66372500"/>
      </p:ext>
    </p:extLst>
  </p:cSld>
  <p:clrMapOvr>
    <a:masterClrMapping/>
  </p:clrMapOvr>
  <p:transition/>
  <p:timing/>
</p:sldLayout>
</file>

<file path=ppt/slideLayouts/slideLayout3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F8A0EB0-CE5A-4668-B133-EB8C77DBC60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4919256"/>
      </p:ext>
    </p:extLst>
  </p:cSld>
  <p:clrMapOvr>
    <a:masterClrMapping/>
  </p:clrMapOvr>
  <p:transition/>
  <p:timing/>
</p:sldLayout>
</file>

<file path=ppt/slideLayouts/slideLayout3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991" indent="0">
              <a:buNone/>
              <a:defRPr sz="2000">
                <a:solidFill>
                  <a:schemeClr val="tx1">
                    <a:tint val="75000"/>
                  </a:schemeClr>
                </a:solidFill>
              </a:defRPr>
            </a:lvl2pPr>
            <a:lvl3pPr marL="912111" indent="0">
              <a:buNone/>
              <a:defRPr sz="1900">
                <a:solidFill>
                  <a:schemeClr val="tx1">
                    <a:tint val="75000"/>
                  </a:schemeClr>
                </a:solidFill>
              </a:defRPr>
            </a:lvl3pPr>
            <a:lvl4pPr marL="1368166" indent="0">
              <a:buNone/>
              <a:defRPr sz="1600">
                <a:solidFill>
                  <a:schemeClr val="tx1">
                    <a:tint val="75000"/>
                  </a:schemeClr>
                </a:solidFill>
              </a:defRPr>
            </a:lvl4pPr>
            <a:lvl5pPr marL="1824221" indent="0">
              <a:buNone/>
              <a:defRPr sz="1600">
                <a:solidFill>
                  <a:schemeClr val="tx1">
                    <a:tint val="75000"/>
                  </a:schemeClr>
                </a:solidFill>
              </a:defRPr>
            </a:lvl5pPr>
            <a:lvl6pPr marL="2280342" indent="0">
              <a:buNone/>
              <a:defRPr sz="1600">
                <a:solidFill>
                  <a:schemeClr val="tx1">
                    <a:tint val="75000"/>
                  </a:schemeClr>
                </a:solidFill>
              </a:defRPr>
            </a:lvl6pPr>
            <a:lvl7pPr marL="2736330" indent="0">
              <a:buNone/>
              <a:defRPr sz="1600">
                <a:solidFill>
                  <a:schemeClr val="tx1">
                    <a:tint val="75000"/>
                  </a:schemeClr>
                </a:solidFill>
              </a:defRPr>
            </a:lvl7pPr>
            <a:lvl8pPr marL="3192320" indent="0">
              <a:buNone/>
              <a:defRPr sz="1600">
                <a:solidFill>
                  <a:schemeClr val="tx1">
                    <a:tint val="75000"/>
                  </a:schemeClr>
                </a:solidFill>
              </a:defRPr>
            </a:lvl8pPr>
            <a:lvl9pPr marL="364831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4ACB9A6F-3634-434E-910A-54BC9373EB8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86612992"/>
      </p:ext>
    </p:extLst>
  </p:cSld>
  <p:clrMapOvr>
    <a:masterClrMapping/>
  </p:clrMapOvr>
  <p:transition/>
  <p:timing/>
</p:sldLayout>
</file>

<file path=ppt/slideLayouts/slideLayout3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A60CE9AF-75E5-472E-859D-C1B34CA8B63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70683945"/>
      </p:ext>
    </p:extLst>
  </p:cSld>
  <p:clrMapOvr>
    <a:masterClrMapping/>
  </p:clrMapOvr>
  <p:transition/>
  <p:timing/>
</p:sldLayout>
</file>

<file path=ppt/slideLayouts/slideLayout3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2DA703-5A7D-4B68-8F3E-B6DF0AADEA76}"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00775483"/>
      </p:ext>
    </p:extLst>
  </p:cSld>
  <p:clrMapOvr>
    <a:masterClrMapping/>
  </p:clrMapOvr>
  <p:transition/>
  <p:timing/>
</p:sldLayout>
</file>

<file path=ppt/slideLayouts/slideLayout3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FCC696A1-5D60-496C-A06C-00180AD8C4FA}"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46741341"/>
      </p:ext>
    </p:extLst>
  </p:cSld>
  <p:clrMapOvr>
    <a:masterClrMapping/>
  </p:clrMapOvr>
  <p:transition/>
  <p:timing/>
</p:sldLayout>
</file>

<file path=ppt/slideLayouts/slideLayout3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E6E21FFF-E9F8-463D-90A7-7D35722B988F}"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20134996"/>
      </p:ext>
    </p:extLst>
  </p:cSld>
  <p:clrMapOvr>
    <a:masterClrMapping/>
  </p:clrMapOvr>
  <p:transition/>
  <p:timing/>
</p:sldLayout>
</file>

<file path=ppt/slideLayouts/slideLayout3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A15C81B9-7744-467B-A209-55663B6544C0}"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99572467"/>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18615817"/>
      </p:ext>
    </p:extLst>
  </p:cSld>
  <p:clrMapOvr>
    <a:masterClrMapping/>
  </p:clrMapOvr>
  <p:transition/>
  <p:timing/>
</p:sldLayout>
</file>

<file path=ppt/slideLayouts/slideLayout3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991" indent="0">
              <a:buNone/>
              <a:defRPr sz="2800"/>
            </a:lvl2pPr>
            <a:lvl3pPr marL="912111" indent="0">
              <a:buNone/>
              <a:defRPr sz="2400"/>
            </a:lvl3pPr>
            <a:lvl4pPr marL="1368166" indent="0">
              <a:buNone/>
              <a:defRPr sz="2000"/>
            </a:lvl4pPr>
            <a:lvl5pPr marL="1824221" indent="0">
              <a:buNone/>
              <a:defRPr sz="2000"/>
            </a:lvl5pPr>
            <a:lvl6pPr marL="2280342" indent="0">
              <a:buNone/>
              <a:defRPr sz="2000"/>
            </a:lvl6pPr>
            <a:lvl7pPr marL="2736330" indent="0">
              <a:buNone/>
              <a:defRPr sz="2000"/>
            </a:lvl7pPr>
            <a:lvl8pPr marL="3192320" indent="0">
              <a:buNone/>
              <a:defRPr sz="2000"/>
            </a:lvl8pPr>
            <a:lvl9pPr marL="364831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18219F2-46F8-4FE1-9CC0-D5DFA6700FC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28395583"/>
      </p:ext>
    </p:extLst>
  </p:cSld>
  <p:clrMapOvr>
    <a:masterClrMapping/>
  </p:clrMapOvr>
  <p:transition/>
  <p:timing/>
</p:sldLayout>
</file>

<file path=ppt/slideLayouts/slideLayout3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6DF7A844-80F8-46D2-A9DD-FC56414E28C9}"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16988047"/>
      </p:ext>
    </p:extLst>
  </p:cSld>
  <p:clrMapOvr>
    <a:masterClrMapping/>
  </p:clrMapOvr>
  <p:transition/>
  <p:timing/>
</p:sldLayout>
</file>

<file path=ppt/slideLayouts/slideLayout3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D6256D51-35B6-4B70-8C4C-8025E83A750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37468612"/>
      </p:ext>
    </p:extLst>
  </p:cSld>
  <p:clrMapOvr>
    <a:masterClrMapping/>
  </p:clrMapOvr>
  <p:transition/>
  <p:timing/>
</p:sldLayout>
</file>

<file path=ppt/slideLayouts/slideLayout3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991" indent="0" algn="ctr">
              <a:buNone/>
              <a:defRPr sz="2000"/>
            </a:lvl2pPr>
            <a:lvl3pPr marL="912111" indent="0" algn="ctr">
              <a:buNone/>
              <a:defRPr sz="1900"/>
            </a:lvl3pPr>
            <a:lvl4pPr marL="1368166" indent="0" algn="ctr">
              <a:buNone/>
              <a:defRPr sz="1600"/>
            </a:lvl4pPr>
            <a:lvl5pPr marL="1824221" indent="0" algn="ctr">
              <a:buNone/>
              <a:defRPr sz="1600"/>
            </a:lvl5pPr>
            <a:lvl6pPr marL="2280342" indent="0" algn="ctr">
              <a:buNone/>
              <a:defRPr sz="1600"/>
            </a:lvl6pPr>
            <a:lvl7pPr marL="2736330" indent="0" algn="ctr">
              <a:buNone/>
              <a:defRPr sz="1600"/>
            </a:lvl7pPr>
            <a:lvl8pPr marL="3192320" indent="0" algn="ctr">
              <a:buNone/>
              <a:defRPr sz="1600"/>
            </a:lvl8pPr>
            <a:lvl9pPr marL="364831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8612FA5-8D79-4E98-8683-9ECEBEEEA1FF}"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69650097"/>
      </p:ext>
    </p:extLst>
  </p:cSld>
  <p:clrMapOvr>
    <a:masterClrMapping/>
  </p:clrMapOvr>
  <p:transition/>
  <p:timing/>
</p:sldLayout>
</file>

<file path=ppt/slideLayouts/slideLayout3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F8A0EB0-CE5A-4668-B133-EB8C77DBC60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81851849"/>
      </p:ext>
    </p:extLst>
  </p:cSld>
  <p:clrMapOvr>
    <a:masterClrMapping/>
  </p:clrMapOvr>
  <p:transition/>
  <p:timing/>
</p:sldLayout>
</file>

<file path=ppt/slideLayouts/slideLayout3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991" indent="0">
              <a:buNone/>
              <a:defRPr sz="2000">
                <a:solidFill>
                  <a:schemeClr val="tx1">
                    <a:tint val="75000"/>
                  </a:schemeClr>
                </a:solidFill>
              </a:defRPr>
            </a:lvl2pPr>
            <a:lvl3pPr marL="912111" indent="0">
              <a:buNone/>
              <a:defRPr sz="1900">
                <a:solidFill>
                  <a:schemeClr val="tx1">
                    <a:tint val="75000"/>
                  </a:schemeClr>
                </a:solidFill>
              </a:defRPr>
            </a:lvl3pPr>
            <a:lvl4pPr marL="1368166" indent="0">
              <a:buNone/>
              <a:defRPr sz="1600">
                <a:solidFill>
                  <a:schemeClr val="tx1">
                    <a:tint val="75000"/>
                  </a:schemeClr>
                </a:solidFill>
              </a:defRPr>
            </a:lvl4pPr>
            <a:lvl5pPr marL="1824221" indent="0">
              <a:buNone/>
              <a:defRPr sz="1600">
                <a:solidFill>
                  <a:schemeClr val="tx1">
                    <a:tint val="75000"/>
                  </a:schemeClr>
                </a:solidFill>
              </a:defRPr>
            </a:lvl5pPr>
            <a:lvl6pPr marL="2280342" indent="0">
              <a:buNone/>
              <a:defRPr sz="1600">
                <a:solidFill>
                  <a:schemeClr val="tx1">
                    <a:tint val="75000"/>
                  </a:schemeClr>
                </a:solidFill>
              </a:defRPr>
            </a:lvl6pPr>
            <a:lvl7pPr marL="2736330" indent="0">
              <a:buNone/>
              <a:defRPr sz="1600">
                <a:solidFill>
                  <a:schemeClr val="tx1">
                    <a:tint val="75000"/>
                  </a:schemeClr>
                </a:solidFill>
              </a:defRPr>
            </a:lvl7pPr>
            <a:lvl8pPr marL="3192320" indent="0">
              <a:buNone/>
              <a:defRPr sz="1600">
                <a:solidFill>
                  <a:schemeClr val="tx1">
                    <a:tint val="75000"/>
                  </a:schemeClr>
                </a:solidFill>
              </a:defRPr>
            </a:lvl8pPr>
            <a:lvl9pPr marL="364831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4ACB9A6F-3634-434E-910A-54BC9373EB8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52801634"/>
      </p:ext>
    </p:extLst>
  </p:cSld>
  <p:clrMapOvr>
    <a:masterClrMapping/>
  </p:clrMapOvr>
  <p:transition/>
  <p:timing/>
</p:sldLayout>
</file>

<file path=ppt/slideLayouts/slideLayout3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A60CE9AF-75E5-472E-859D-C1B34CA8B63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65107628"/>
      </p:ext>
    </p:extLst>
  </p:cSld>
  <p:clrMapOvr>
    <a:masterClrMapping/>
  </p:clrMapOvr>
  <p:transition/>
  <p:timing/>
</p:sldLayout>
</file>

<file path=ppt/slideLayouts/slideLayout3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2DA703-5A7D-4B68-8F3E-B6DF0AADEA76}"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50110281"/>
      </p:ext>
    </p:extLst>
  </p:cSld>
  <p:clrMapOvr>
    <a:masterClrMapping/>
  </p:clrMapOvr>
  <p:transition/>
  <p:timing/>
</p:sldLayout>
</file>

<file path=ppt/slideLayouts/slideLayout3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FCC696A1-5D60-496C-A06C-00180AD8C4FA}"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93716500"/>
      </p:ext>
    </p:extLst>
  </p:cSld>
  <p:clrMapOvr>
    <a:masterClrMapping/>
  </p:clrMapOvr>
  <p:transition/>
  <p:timing/>
</p:sldLayout>
</file>

<file path=ppt/slideLayouts/slideLayout35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E6E21FFF-E9F8-463D-90A7-7D35722B988F}"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49556082"/>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03013736"/>
      </p:ext>
    </p:extLst>
  </p:cSld>
  <p:clrMapOvr>
    <a:masterClrMapping/>
  </p:clrMapOvr>
  <p:transition/>
  <p:timing/>
</p:sldLayout>
</file>

<file path=ppt/slideLayouts/slideLayout36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A15C81B9-7744-467B-A209-55663B6544C0}"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36472245"/>
      </p:ext>
    </p:extLst>
  </p:cSld>
  <p:clrMapOvr>
    <a:masterClrMapping/>
  </p:clrMapOvr>
  <p:transition/>
  <p:timing/>
</p:sldLayout>
</file>

<file path=ppt/slideLayouts/slideLayout36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991" indent="0">
              <a:buNone/>
              <a:defRPr sz="2800"/>
            </a:lvl2pPr>
            <a:lvl3pPr marL="912111" indent="0">
              <a:buNone/>
              <a:defRPr sz="2400"/>
            </a:lvl3pPr>
            <a:lvl4pPr marL="1368166" indent="0">
              <a:buNone/>
              <a:defRPr sz="2000"/>
            </a:lvl4pPr>
            <a:lvl5pPr marL="1824221" indent="0">
              <a:buNone/>
              <a:defRPr sz="2000"/>
            </a:lvl5pPr>
            <a:lvl6pPr marL="2280342" indent="0">
              <a:buNone/>
              <a:defRPr sz="2000"/>
            </a:lvl6pPr>
            <a:lvl7pPr marL="2736330" indent="0">
              <a:buNone/>
              <a:defRPr sz="2000"/>
            </a:lvl7pPr>
            <a:lvl8pPr marL="3192320" indent="0">
              <a:buNone/>
              <a:defRPr sz="2000"/>
            </a:lvl8pPr>
            <a:lvl9pPr marL="364831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18219F2-46F8-4FE1-9CC0-D5DFA6700FC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7272037"/>
      </p:ext>
    </p:extLst>
  </p:cSld>
  <p:clrMapOvr>
    <a:masterClrMapping/>
  </p:clrMapOvr>
  <p:transition/>
  <p:timing/>
</p:sldLayout>
</file>

<file path=ppt/slideLayouts/slideLayout36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6DF7A844-80F8-46D2-A9DD-FC56414E28C9}"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20644340"/>
      </p:ext>
    </p:extLst>
  </p:cSld>
  <p:clrMapOvr>
    <a:masterClrMapping/>
  </p:clrMapOvr>
  <p:transition/>
  <p:timing/>
</p:sldLayout>
</file>

<file path=ppt/slideLayouts/slideLayout36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D6256D51-35B6-4B70-8C4C-8025E83A750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05788446"/>
      </p:ext>
    </p:extLst>
  </p:cSld>
  <p:clrMapOvr>
    <a:masterClrMapping/>
  </p:clrMapOvr>
  <p:transition/>
  <p:timing/>
</p:sldLayout>
</file>

<file path=ppt/slideLayouts/slideLayout36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991" indent="0" algn="ctr">
              <a:buNone/>
              <a:defRPr sz="2000"/>
            </a:lvl2pPr>
            <a:lvl3pPr marL="912111" indent="0" algn="ctr">
              <a:buNone/>
              <a:defRPr sz="1900"/>
            </a:lvl3pPr>
            <a:lvl4pPr marL="1368166" indent="0" algn="ctr">
              <a:buNone/>
              <a:defRPr sz="1600"/>
            </a:lvl4pPr>
            <a:lvl5pPr marL="1824221" indent="0" algn="ctr">
              <a:buNone/>
              <a:defRPr sz="1600"/>
            </a:lvl5pPr>
            <a:lvl6pPr marL="2280342" indent="0" algn="ctr">
              <a:buNone/>
              <a:defRPr sz="1600"/>
            </a:lvl6pPr>
            <a:lvl7pPr marL="2736330" indent="0" algn="ctr">
              <a:buNone/>
              <a:defRPr sz="1600"/>
            </a:lvl7pPr>
            <a:lvl8pPr marL="3192320" indent="0" algn="ctr">
              <a:buNone/>
              <a:defRPr sz="1600"/>
            </a:lvl8pPr>
            <a:lvl9pPr marL="364831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8612FA5-8D79-4E98-8683-9ECEBEEEA1FF}"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63856717"/>
      </p:ext>
    </p:extLst>
  </p:cSld>
  <p:clrMapOvr>
    <a:masterClrMapping/>
  </p:clrMapOvr>
  <p:transition/>
  <p:timing/>
</p:sldLayout>
</file>

<file path=ppt/slideLayouts/slideLayout36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F8A0EB0-CE5A-4668-B133-EB8C77DBC60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23685706"/>
      </p:ext>
    </p:extLst>
  </p:cSld>
  <p:clrMapOvr>
    <a:masterClrMapping/>
  </p:clrMapOvr>
  <p:transition/>
  <p:timing/>
</p:sldLayout>
</file>

<file path=ppt/slideLayouts/slideLayout36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991" indent="0">
              <a:buNone/>
              <a:defRPr sz="2000">
                <a:solidFill>
                  <a:schemeClr val="tx1">
                    <a:tint val="75000"/>
                  </a:schemeClr>
                </a:solidFill>
              </a:defRPr>
            </a:lvl2pPr>
            <a:lvl3pPr marL="912111" indent="0">
              <a:buNone/>
              <a:defRPr sz="1900">
                <a:solidFill>
                  <a:schemeClr val="tx1">
                    <a:tint val="75000"/>
                  </a:schemeClr>
                </a:solidFill>
              </a:defRPr>
            </a:lvl3pPr>
            <a:lvl4pPr marL="1368166" indent="0">
              <a:buNone/>
              <a:defRPr sz="1600">
                <a:solidFill>
                  <a:schemeClr val="tx1">
                    <a:tint val="75000"/>
                  </a:schemeClr>
                </a:solidFill>
              </a:defRPr>
            </a:lvl4pPr>
            <a:lvl5pPr marL="1824221" indent="0">
              <a:buNone/>
              <a:defRPr sz="1600">
                <a:solidFill>
                  <a:schemeClr val="tx1">
                    <a:tint val="75000"/>
                  </a:schemeClr>
                </a:solidFill>
              </a:defRPr>
            </a:lvl5pPr>
            <a:lvl6pPr marL="2280342" indent="0">
              <a:buNone/>
              <a:defRPr sz="1600">
                <a:solidFill>
                  <a:schemeClr val="tx1">
                    <a:tint val="75000"/>
                  </a:schemeClr>
                </a:solidFill>
              </a:defRPr>
            </a:lvl6pPr>
            <a:lvl7pPr marL="2736330" indent="0">
              <a:buNone/>
              <a:defRPr sz="1600">
                <a:solidFill>
                  <a:schemeClr val="tx1">
                    <a:tint val="75000"/>
                  </a:schemeClr>
                </a:solidFill>
              </a:defRPr>
            </a:lvl7pPr>
            <a:lvl8pPr marL="3192320" indent="0">
              <a:buNone/>
              <a:defRPr sz="1600">
                <a:solidFill>
                  <a:schemeClr val="tx1">
                    <a:tint val="75000"/>
                  </a:schemeClr>
                </a:solidFill>
              </a:defRPr>
            </a:lvl8pPr>
            <a:lvl9pPr marL="364831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4ACB9A6F-3634-434E-910A-54BC9373EB8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29409062"/>
      </p:ext>
    </p:extLst>
  </p:cSld>
  <p:clrMapOvr>
    <a:masterClrMapping/>
  </p:clrMapOvr>
  <p:transition/>
  <p:timing/>
</p:sldLayout>
</file>

<file path=ppt/slideLayouts/slideLayout36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A60CE9AF-75E5-472E-859D-C1B34CA8B63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10017139"/>
      </p:ext>
    </p:extLst>
  </p:cSld>
  <p:clrMapOvr>
    <a:masterClrMapping/>
  </p:clrMapOvr>
  <p:transition/>
  <p:timing/>
</p:sldLayout>
</file>

<file path=ppt/slideLayouts/slideLayout36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2DA703-5A7D-4B68-8F3E-B6DF0AADEA76}"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00222359"/>
      </p:ext>
    </p:extLst>
  </p:cSld>
  <p:clrMapOvr>
    <a:masterClrMapping/>
  </p:clrMapOvr>
  <p:transition/>
  <p:timing/>
</p:sldLayout>
</file>

<file path=ppt/slideLayouts/slideLayout36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FCC696A1-5D60-496C-A06C-00180AD8C4FA}"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32627874"/>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4864917"/>
      </p:ext>
    </p:extLst>
  </p:cSld>
  <p:clrMapOvr>
    <a:masterClrMapping/>
  </p:clrMapOvr>
  <p:transition/>
  <p:timing/>
</p:sldLayout>
</file>

<file path=ppt/slideLayouts/slideLayout37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E6E21FFF-E9F8-463D-90A7-7D35722B988F}"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19017449"/>
      </p:ext>
    </p:extLst>
  </p:cSld>
  <p:clrMapOvr>
    <a:masterClrMapping/>
  </p:clrMapOvr>
  <p:transition/>
  <p:timing/>
</p:sldLayout>
</file>

<file path=ppt/slideLayouts/slideLayout37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A15C81B9-7744-467B-A209-55663B6544C0}"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87290361"/>
      </p:ext>
    </p:extLst>
  </p:cSld>
  <p:clrMapOvr>
    <a:masterClrMapping/>
  </p:clrMapOvr>
  <p:transition/>
  <p:timing/>
</p:sldLayout>
</file>

<file path=ppt/slideLayouts/slideLayout37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991" indent="0">
              <a:buNone/>
              <a:defRPr sz="2800"/>
            </a:lvl2pPr>
            <a:lvl3pPr marL="912111" indent="0">
              <a:buNone/>
              <a:defRPr sz="2400"/>
            </a:lvl3pPr>
            <a:lvl4pPr marL="1368166" indent="0">
              <a:buNone/>
              <a:defRPr sz="2000"/>
            </a:lvl4pPr>
            <a:lvl5pPr marL="1824221" indent="0">
              <a:buNone/>
              <a:defRPr sz="2000"/>
            </a:lvl5pPr>
            <a:lvl6pPr marL="2280342" indent="0">
              <a:buNone/>
              <a:defRPr sz="2000"/>
            </a:lvl6pPr>
            <a:lvl7pPr marL="2736330" indent="0">
              <a:buNone/>
              <a:defRPr sz="2000"/>
            </a:lvl7pPr>
            <a:lvl8pPr marL="3192320" indent="0">
              <a:buNone/>
              <a:defRPr sz="2000"/>
            </a:lvl8pPr>
            <a:lvl9pPr marL="364831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18219F2-46F8-4FE1-9CC0-D5DFA6700FC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90408546"/>
      </p:ext>
    </p:extLst>
  </p:cSld>
  <p:clrMapOvr>
    <a:masterClrMapping/>
  </p:clrMapOvr>
  <p:transition/>
  <p:timing/>
</p:sldLayout>
</file>

<file path=ppt/slideLayouts/slideLayout37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6DF7A844-80F8-46D2-A9DD-FC56414E28C9}"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49327164"/>
      </p:ext>
    </p:extLst>
  </p:cSld>
  <p:clrMapOvr>
    <a:masterClrMapping/>
  </p:clrMapOvr>
  <p:transition/>
  <p:timing/>
</p:sldLayout>
</file>

<file path=ppt/slideLayouts/slideLayout37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D6256D51-35B6-4B70-8C4C-8025E83A750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37764702"/>
      </p:ext>
    </p:extLst>
  </p:cSld>
  <p:clrMapOvr>
    <a:masterClrMapping/>
  </p:clrMapOvr>
  <p:transition/>
  <p:timing/>
</p:sldLayout>
</file>

<file path=ppt/slideLayouts/slideLayout37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991" indent="0" algn="ctr">
              <a:buNone/>
              <a:defRPr sz="2000"/>
            </a:lvl2pPr>
            <a:lvl3pPr marL="912111" indent="0" algn="ctr">
              <a:buNone/>
              <a:defRPr sz="1900"/>
            </a:lvl3pPr>
            <a:lvl4pPr marL="1368166" indent="0" algn="ctr">
              <a:buNone/>
              <a:defRPr sz="1600"/>
            </a:lvl4pPr>
            <a:lvl5pPr marL="1824221" indent="0" algn="ctr">
              <a:buNone/>
              <a:defRPr sz="1600"/>
            </a:lvl5pPr>
            <a:lvl6pPr marL="2280342" indent="0" algn="ctr">
              <a:buNone/>
              <a:defRPr sz="1600"/>
            </a:lvl6pPr>
            <a:lvl7pPr marL="2736330" indent="0" algn="ctr">
              <a:buNone/>
              <a:defRPr sz="1600"/>
            </a:lvl7pPr>
            <a:lvl8pPr marL="3192320" indent="0" algn="ctr">
              <a:buNone/>
              <a:defRPr sz="1600"/>
            </a:lvl8pPr>
            <a:lvl9pPr marL="364831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8612FA5-8D79-4E98-8683-9ECEBEEEA1FF}"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37245500"/>
      </p:ext>
    </p:extLst>
  </p:cSld>
  <p:clrMapOvr>
    <a:masterClrMapping/>
  </p:clrMapOvr>
  <p:transition/>
  <p:timing/>
</p:sldLayout>
</file>

<file path=ppt/slideLayouts/slideLayout37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F8A0EB0-CE5A-4668-B133-EB8C77DBC60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87915420"/>
      </p:ext>
    </p:extLst>
  </p:cSld>
  <p:clrMapOvr>
    <a:masterClrMapping/>
  </p:clrMapOvr>
  <p:transition/>
  <p:timing/>
</p:sldLayout>
</file>

<file path=ppt/slideLayouts/slideLayout37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991" indent="0">
              <a:buNone/>
              <a:defRPr sz="2000">
                <a:solidFill>
                  <a:schemeClr val="tx1">
                    <a:tint val="75000"/>
                  </a:schemeClr>
                </a:solidFill>
              </a:defRPr>
            </a:lvl2pPr>
            <a:lvl3pPr marL="912111" indent="0">
              <a:buNone/>
              <a:defRPr sz="1900">
                <a:solidFill>
                  <a:schemeClr val="tx1">
                    <a:tint val="75000"/>
                  </a:schemeClr>
                </a:solidFill>
              </a:defRPr>
            </a:lvl3pPr>
            <a:lvl4pPr marL="1368166" indent="0">
              <a:buNone/>
              <a:defRPr sz="1600">
                <a:solidFill>
                  <a:schemeClr val="tx1">
                    <a:tint val="75000"/>
                  </a:schemeClr>
                </a:solidFill>
              </a:defRPr>
            </a:lvl4pPr>
            <a:lvl5pPr marL="1824221" indent="0">
              <a:buNone/>
              <a:defRPr sz="1600">
                <a:solidFill>
                  <a:schemeClr val="tx1">
                    <a:tint val="75000"/>
                  </a:schemeClr>
                </a:solidFill>
              </a:defRPr>
            </a:lvl5pPr>
            <a:lvl6pPr marL="2280342" indent="0">
              <a:buNone/>
              <a:defRPr sz="1600">
                <a:solidFill>
                  <a:schemeClr val="tx1">
                    <a:tint val="75000"/>
                  </a:schemeClr>
                </a:solidFill>
              </a:defRPr>
            </a:lvl6pPr>
            <a:lvl7pPr marL="2736330" indent="0">
              <a:buNone/>
              <a:defRPr sz="1600">
                <a:solidFill>
                  <a:schemeClr val="tx1">
                    <a:tint val="75000"/>
                  </a:schemeClr>
                </a:solidFill>
              </a:defRPr>
            </a:lvl7pPr>
            <a:lvl8pPr marL="3192320" indent="0">
              <a:buNone/>
              <a:defRPr sz="1600">
                <a:solidFill>
                  <a:schemeClr val="tx1">
                    <a:tint val="75000"/>
                  </a:schemeClr>
                </a:solidFill>
              </a:defRPr>
            </a:lvl8pPr>
            <a:lvl9pPr marL="364831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4ACB9A6F-3634-434E-910A-54BC9373EB8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17792474"/>
      </p:ext>
    </p:extLst>
  </p:cSld>
  <p:clrMapOvr>
    <a:masterClrMapping/>
  </p:clrMapOvr>
  <p:transition/>
  <p:timing/>
</p:sldLayout>
</file>

<file path=ppt/slideLayouts/slideLayout37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A60CE9AF-75E5-472E-859D-C1B34CA8B63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01734925"/>
      </p:ext>
    </p:extLst>
  </p:cSld>
  <p:clrMapOvr>
    <a:masterClrMapping/>
  </p:clrMapOvr>
  <p:transition/>
  <p:timing/>
</p:sldLayout>
</file>

<file path=ppt/slideLayouts/slideLayout37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2DA703-5A7D-4B68-8F3E-B6DF0AADEA76}"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31735155"/>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48992168"/>
      </p:ext>
    </p:extLst>
  </p:cSld>
  <p:clrMapOvr>
    <a:masterClrMapping/>
  </p:clrMapOvr>
  <p:transition/>
  <p:timing/>
</p:sldLayout>
</file>

<file path=ppt/slideLayouts/slideLayout38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FCC696A1-5D60-496C-A06C-00180AD8C4FA}"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35850788"/>
      </p:ext>
    </p:extLst>
  </p:cSld>
  <p:clrMapOvr>
    <a:masterClrMapping/>
  </p:clrMapOvr>
  <p:transition/>
  <p:timing/>
</p:sldLayout>
</file>

<file path=ppt/slideLayouts/slideLayout38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E6E21FFF-E9F8-463D-90A7-7D35722B988F}"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74937576"/>
      </p:ext>
    </p:extLst>
  </p:cSld>
  <p:clrMapOvr>
    <a:masterClrMapping/>
  </p:clrMapOvr>
  <p:transition/>
  <p:timing/>
</p:sldLayout>
</file>

<file path=ppt/slideLayouts/slideLayout38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A15C81B9-7744-467B-A209-55663B6544C0}"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60004276"/>
      </p:ext>
    </p:extLst>
  </p:cSld>
  <p:clrMapOvr>
    <a:masterClrMapping/>
  </p:clrMapOvr>
  <p:transition/>
  <p:timing/>
</p:sldLayout>
</file>

<file path=ppt/slideLayouts/slideLayout38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991" indent="0">
              <a:buNone/>
              <a:defRPr sz="2800"/>
            </a:lvl2pPr>
            <a:lvl3pPr marL="912111" indent="0">
              <a:buNone/>
              <a:defRPr sz="2400"/>
            </a:lvl3pPr>
            <a:lvl4pPr marL="1368166" indent="0">
              <a:buNone/>
              <a:defRPr sz="2000"/>
            </a:lvl4pPr>
            <a:lvl5pPr marL="1824221" indent="0">
              <a:buNone/>
              <a:defRPr sz="2000"/>
            </a:lvl5pPr>
            <a:lvl6pPr marL="2280342" indent="0">
              <a:buNone/>
              <a:defRPr sz="2000"/>
            </a:lvl6pPr>
            <a:lvl7pPr marL="2736330" indent="0">
              <a:buNone/>
              <a:defRPr sz="2000"/>
            </a:lvl7pPr>
            <a:lvl8pPr marL="3192320" indent="0">
              <a:buNone/>
              <a:defRPr sz="2000"/>
            </a:lvl8pPr>
            <a:lvl9pPr marL="364831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18219F2-46F8-4FE1-9CC0-D5DFA6700FC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28539601"/>
      </p:ext>
    </p:extLst>
  </p:cSld>
  <p:clrMapOvr>
    <a:masterClrMapping/>
  </p:clrMapOvr>
  <p:transition/>
  <p:timing/>
</p:sldLayout>
</file>

<file path=ppt/slideLayouts/slideLayout38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6DF7A844-80F8-46D2-A9DD-FC56414E28C9}"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24463939"/>
      </p:ext>
    </p:extLst>
  </p:cSld>
  <p:clrMapOvr>
    <a:masterClrMapping/>
  </p:clrMapOvr>
  <p:transition/>
  <p:timing/>
</p:sldLayout>
</file>

<file path=ppt/slideLayouts/slideLayout38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D6256D51-35B6-4B70-8C4C-8025E83A750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29898264"/>
      </p:ext>
    </p:extLst>
  </p:cSld>
  <p:clrMapOvr>
    <a:masterClrMapping/>
  </p:clrMapOvr>
  <p:transition/>
  <p:timing/>
</p:sldLayout>
</file>

<file path=ppt/slideLayouts/slideLayout38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991" indent="0" algn="ctr">
              <a:buNone/>
              <a:defRPr sz="2000"/>
            </a:lvl2pPr>
            <a:lvl3pPr marL="912111" indent="0" algn="ctr">
              <a:buNone/>
              <a:defRPr sz="1900"/>
            </a:lvl3pPr>
            <a:lvl4pPr marL="1368166" indent="0" algn="ctr">
              <a:buNone/>
              <a:defRPr sz="1600"/>
            </a:lvl4pPr>
            <a:lvl5pPr marL="1824221" indent="0" algn="ctr">
              <a:buNone/>
              <a:defRPr sz="1600"/>
            </a:lvl5pPr>
            <a:lvl6pPr marL="2280342" indent="0" algn="ctr">
              <a:buNone/>
              <a:defRPr sz="1600"/>
            </a:lvl6pPr>
            <a:lvl7pPr marL="2736330" indent="0" algn="ctr">
              <a:buNone/>
              <a:defRPr sz="1600"/>
            </a:lvl7pPr>
            <a:lvl8pPr marL="3192320" indent="0" algn="ctr">
              <a:buNone/>
              <a:defRPr sz="1600"/>
            </a:lvl8pPr>
            <a:lvl9pPr marL="364831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8612FA5-8D79-4E98-8683-9ECEBEEEA1FF}"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32138476"/>
      </p:ext>
    </p:extLst>
  </p:cSld>
  <p:clrMapOvr>
    <a:masterClrMapping/>
  </p:clrMapOvr>
  <p:transition/>
  <p:timing/>
</p:sldLayout>
</file>

<file path=ppt/slideLayouts/slideLayout38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F8A0EB0-CE5A-4668-B133-EB8C77DBC60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6079748"/>
      </p:ext>
    </p:extLst>
  </p:cSld>
  <p:clrMapOvr>
    <a:masterClrMapping/>
  </p:clrMapOvr>
  <p:transition/>
  <p:timing/>
</p:sldLayout>
</file>

<file path=ppt/slideLayouts/slideLayout38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991" indent="0">
              <a:buNone/>
              <a:defRPr sz="2000">
                <a:solidFill>
                  <a:schemeClr val="tx1">
                    <a:tint val="75000"/>
                  </a:schemeClr>
                </a:solidFill>
              </a:defRPr>
            </a:lvl2pPr>
            <a:lvl3pPr marL="912111" indent="0">
              <a:buNone/>
              <a:defRPr sz="1900">
                <a:solidFill>
                  <a:schemeClr val="tx1">
                    <a:tint val="75000"/>
                  </a:schemeClr>
                </a:solidFill>
              </a:defRPr>
            </a:lvl3pPr>
            <a:lvl4pPr marL="1368166" indent="0">
              <a:buNone/>
              <a:defRPr sz="1600">
                <a:solidFill>
                  <a:schemeClr val="tx1">
                    <a:tint val="75000"/>
                  </a:schemeClr>
                </a:solidFill>
              </a:defRPr>
            </a:lvl4pPr>
            <a:lvl5pPr marL="1824221" indent="0">
              <a:buNone/>
              <a:defRPr sz="1600">
                <a:solidFill>
                  <a:schemeClr val="tx1">
                    <a:tint val="75000"/>
                  </a:schemeClr>
                </a:solidFill>
              </a:defRPr>
            </a:lvl5pPr>
            <a:lvl6pPr marL="2280342" indent="0">
              <a:buNone/>
              <a:defRPr sz="1600">
                <a:solidFill>
                  <a:schemeClr val="tx1">
                    <a:tint val="75000"/>
                  </a:schemeClr>
                </a:solidFill>
              </a:defRPr>
            </a:lvl6pPr>
            <a:lvl7pPr marL="2736330" indent="0">
              <a:buNone/>
              <a:defRPr sz="1600">
                <a:solidFill>
                  <a:schemeClr val="tx1">
                    <a:tint val="75000"/>
                  </a:schemeClr>
                </a:solidFill>
              </a:defRPr>
            </a:lvl7pPr>
            <a:lvl8pPr marL="3192320" indent="0">
              <a:buNone/>
              <a:defRPr sz="1600">
                <a:solidFill>
                  <a:schemeClr val="tx1">
                    <a:tint val="75000"/>
                  </a:schemeClr>
                </a:solidFill>
              </a:defRPr>
            </a:lvl8pPr>
            <a:lvl9pPr marL="364831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4ACB9A6F-3634-434E-910A-54BC9373EB8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53963227"/>
      </p:ext>
    </p:extLst>
  </p:cSld>
  <p:clrMapOvr>
    <a:masterClrMapping/>
  </p:clrMapOvr>
  <p:transition/>
  <p:timing/>
</p:sldLayout>
</file>

<file path=ppt/slideLayouts/slideLayout38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A60CE9AF-75E5-472E-859D-C1B34CA8B63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97428399"/>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11165718"/>
      </p:ext>
    </p:extLst>
  </p:cSld>
  <p:clrMapOvr>
    <a:masterClrMapping/>
  </p:clrMapOvr>
  <p:transition/>
  <p:timing/>
</p:sldLayout>
</file>

<file path=ppt/slideLayouts/slideLayout39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2DA703-5A7D-4B68-8F3E-B6DF0AADEA76}"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70901208"/>
      </p:ext>
    </p:extLst>
  </p:cSld>
  <p:clrMapOvr>
    <a:masterClrMapping/>
  </p:clrMapOvr>
  <p:transition/>
  <p:timing/>
</p:sldLayout>
</file>

<file path=ppt/slideLayouts/slideLayout39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FCC696A1-5D60-496C-A06C-00180AD8C4FA}"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9024612"/>
      </p:ext>
    </p:extLst>
  </p:cSld>
  <p:clrMapOvr>
    <a:masterClrMapping/>
  </p:clrMapOvr>
  <p:transition/>
  <p:timing/>
</p:sldLayout>
</file>

<file path=ppt/slideLayouts/slideLayout39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E6E21FFF-E9F8-463D-90A7-7D35722B988F}"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75566337"/>
      </p:ext>
    </p:extLst>
  </p:cSld>
  <p:clrMapOvr>
    <a:masterClrMapping/>
  </p:clrMapOvr>
  <p:transition/>
  <p:timing/>
</p:sldLayout>
</file>

<file path=ppt/slideLayouts/slideLayout39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A15C81B9-7744-467B-A209-55663B6544C0}"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34598021"/>
      </p:ext>
    </p:extLst>
  </p:cSld>
  <p:clrMapOvr>
    <a:masterClrMapping/>
  </p:clrMapOvr>
  <p:transition/>
  <p:timing/>
</p:sldLayout>
</file>

<file path=ppt/slideLayouts/slideLayout39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991" indent="0">
              <a:buNone/>
              <a:defRPr sz="2800"/>
            </a:lvl2pPr>
            <a:lvl3pPr marL="912111" indent="0">
              <a:buNone/>
              <a:defRPr sz="2400"/>
            </a:lvl3pPr>
            <a:lvl4pPr marL="1368166" indent="0">
              <a:buNone/>
              <a:defRPr sz="2000"/>
            </a:lvl4pPr>
            <a:lvl5pPr marL="1824221" indent="0">
              <a:buNone/>
              <a:defRPr sz="2000"/>
            </a:lvl5pPr>
            <a:lvl6pPr marL="2280342" indent="0">
              <a:buNone/>
              <a:defRPr sz="2000"/>
            </a:lvl6pPr>
            <a:lvl7pPr marL="2736330" indent="0">
              <a:buNone/>
              <a:defRPr sz="2000"/>
            </a:lvl7pPr>
            <a:lvl8pPr marL="3192320" indent="0">
              <a:buNone/>
              <a:defRPr sz="2000"/>
            </a:lvl8pPr>
            <a:lvl9pPr marL="364831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18219F2-46F8-4FE1-9CC0-D5DFA6700FC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29426695"/>
      </p:ext>
    </p:extLst>
  </p:cSld>
  <p:clrMapOvr>
    <a:masterClrMapping/>
  </p:clrMapOvr>
  <p:transition/>
  <p:timing/>
</p:sldLayout>
</file>

<file path=ppt/slideLayouts/slideLayout39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6DF7A844-80F8-46D2-A9DD-FC56414E28C9}"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21014852"/>
      </p:ext>
    </p:extLst>
  </p:cSld>
  <p:clrMapOvr>
    <a:masterClrMapping/>
  </p:clrMapOvr>
  <p:transition/>
  <p:timing/>
</p:sldLayout>
</file>

<file path=ppt/slideLayouts/slideLayout39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D6256D51-35B6-4B70-8C4C-8025E83A750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39182267"/>
      </p:ext>
    </p:extLst>
  </p:cSld>
  <p:clrMapOvr>
    <a:masterClrMapping/>
  </p:clrMapOvr>
  <p:transition/>
  <p:timing/>
</p:sldLayout>
</file>

<file path=ppt/slideLayouts/slideLayout39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991" indent="0" algn="ctr">
              <a:buNone/>
              <a:defRPr sz="2000"/>
            </a:lvl2pPr>
            <a:lvl3pPr marL="912111" indent="0" algn="ctr">
              <a:buNone/>
              <a:defRPr sz="1900"/>
            </a:lvl3pPr>
            <a:lvl4pPr marL="1368166" indent="0" algn="ctr">
              <a:buNone/>
              <a:defRPr sz="1600"/>
            </a:lvl4pPr>
            <a:lvl5pPr marL="1824221" indent="0" algn="ctr">
              <a:buNone/>
              <a:defRPr sz="1600"/>
            </a:lvl5pPr>
            <a:lvl6pPr marL="2280342" indent="0" algn="ctr">
              <a:buNone/>
              <a:defRPr sz="1600"/>
            </a:lvl6pPr>
            <a:lvl7pPr marL="2736330" indent="0" algn="ctr">
              <a:buNone/>
              <a:defRPr sz="1600"/>
            </a:lvl7pPr>
            <a:lvl8pPr marL="3192320" indent="0" algn="ctr">
              <a:buNone/>
              <a:defRPr sz="1600"/>
            </a:lvl8pPr>
            <a:lvl9pPr marL="364831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8612FA5-8D79-4E98-8683-9ECEBEEEA1FF}"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11592258"/>
      </p:ext>
    </p:extLst>
  </p:cSld>
  <p:clrMapOvr>
    <a:masterClrMapping/>
  </p:clrMapOvr>
  <p:transition/>
  <p:timing/>
</p:sldLayout>
</file>

<file path=ppt/slideLayouts/slideLayout39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F8A0EB0-CE5A-4668-B133-EB8C77DBC60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04209538"/>
      </p:ext>
    </p:extLst>
  </p:cSld>
  <p:clrMapOvr>
    <a:masterClrMapping/>
  </p:clrMapOvr>
  <p:transition/>
  <p:timing/>
</p:sldLayout>
</file>

<file path=ppt/slideLayouts/slideLayout39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991" indent="0">
              <a:buNone/>
              <a:defRPr sz="2000">
                <a:solidFill>
                  <a:schemeClr val="tx1">
                    <a:tint val="75000"/>
                  </a:schemeClr>
                </a:solidFill>
              </a:defRPr>
            </a:lvl2pPr>
            <a:lvl3pPr marL="912111" indent="0">
              <a:buNone/>
              <a:defRPr sz="1900">
                <a:solidFill>
                  <a:schemeClr val="tx1">
                    <a:tint val="75000"/>
                  </a:schemeClr>
                </a:solidFill>
              </a:defRPr>
            </a:lvl3pPr>
            <a:lvl4pPr marL="1368166" indent="0">
              <a:buNone/>
              <a:defRPr sz="1600">
                <a:solidFill>
                  <a:schemeClr val="tx1">
                    <a:tint val="75000"/>
                  </a:schemeClr>
                </a:solidFill>
              </a:defRPr>
            </a:lvl4pPr>
            <a:lvl5pPr marL="1824221" indent="0">
              <a:buNone/>
              <a:defRPr sz="1600">
                <a:solidFill>
                  <a:schemeClr val="tx1">
                    <a:tint val="75000"/>
                  </a:schemeClr>
                </a:solidFill>
              </a:defRPr>
            </a:lvl5pPr>
            <a:lvl6pPr marL="2280342" indent="0">
              <a:buNone/>
              <a:defRPr sz="1600">
                <a:solidFill>
                  <a:schemeClr val="tx1">
                    <a:tint val="75000"/>
                  </a:schemeClr>
                </a:solidFill>
              </a:defRPr>
            </a:lvl6pPr>
            <a:lvl7pPr marL="2736330" indent="0">
              <a:buNone/>
              <a:defRPr sz="1600">
                <a:solidFill>
                  <a:schemeClr val="tx1">
                    <a:tint val="75000"/>
                  </a:schemeClr>
                </a:solidFill>
              </a:defRPr>
            </a:lvl7pPr>
            <a:lvl8pPr marL="3192320" indent="0">
              <a:buNone/>
              <a:defRPr sz="1600">
                <a:solidFill>
                  <a:schemeClr val="tx1">
                    <a:tint val="75000"/>
                  </a:schemeClr>
                </a:solidFill>
              </a:defRPr>
            </a:lvl8pPr>
            <a:lvl9pPr marL="364831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4ACB9A6F-3634-434E-910A-54BC9373EB8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4855582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25697494"/>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03399435"/>
      </p:ext>
    </p:extLst>
  </p:cSld>
  <p:clrMapOvr>
    <a:masterClrMapping/>
  </p:clrMapOvr>
  <p:transition/>
  <p:timing/>
</p:sldLayout>
</file>

<file path=ppt/slideLayouts/slideLayout40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A60CE9AF-75E5-472E-859D-C1B34CA8B63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5892296"/>
      </p:ext>
    </p:extLst>
  </p:cSld>
  <p:clrMapOvr>
    <a:masterClrMapping/>
  </p:clrMapOvr>
  <p:transition/>
  <p:timing/>
</p:sldLayout>
</file>

<file path=ppt/slideLayouts/slideLayout40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2DA703-5A7D-4B68-8F3E-B6DF0AADEA76}"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71444923"/>
      </p:ext>
    </p:extLst>
  </p:cSld>
  <p:clrMapOvr>
    <a:masterClrMapping/>
  </p:clrMapOvr>
  <p:transition/>
  <p:timing/>
</p:sldLayout>
</file>

<file path=ppt/slideLayouts/slideLayout40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FCC696A1-5D60-496C-A06C-00180AD8C4FA}"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51047298"/>
      </p:ext>
    </p:extLst>
  </p:cSld>
  <p:clrMapOvr>
    <a:masterClrMapping/>
  </p:clrMapOvr>
  <p:transition/>
  <p:timing/>
</p:sldLayout>
</file>

<file path=ppt/slideLayouts/slideLayout40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E6E21FFF-E9F8-463D-90A7-7D35722B988F}"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77072569"/>
      </p:ext>
    </p:extLst>
  </p:cSld>
  <p:clrMapOvr>
    <a:masterClrMapping/>
  </p:clrMapOvr>
  <p:transition/>
  <p:timing/>
</p:sldLayout>
</file>

<file path=ppt/slideLayouts/slideLayout40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A15C81B9-7744-467B-A209-55663B6544C0}"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62966599"/>
      </p:ext>
    </p:extLst>
  </p:cSld>
  <p:clrMapOvr>
    <a:masterClrMapping/>
  </p:clrMapOvr>
  <p:transition/>
  <p:timing/>
</p:sldLayout>
</file>

<file path=ppt/slideLayouts/slideLayout40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991" indent="0">
              <a:buNone/>
              <a:defRPr sz="2800"/>
            </a:lvl2pPr>
            <a:lvl3pPr marL="912111" indent="0">
              <a:buNone/>
              <a:defRPr sz="2400"/>
            </a:lvl3pPr>
            <a:lvl4pPr marL="1368166" indent="0">
              <a:buNone/>
              <a:defRPr sz="2000"/>
            </a:lvl4pPr>
            <a:lvl5pPr marL="1824221" indent="0">
              <a:buNone/>
              <a:defRPr sz="2000"/>
            </a:lvl5pPr>
            <a:lvl6pPr marL="2280342" indent="0">
              <a:buNone/>
              <a:defRPr sz="2000"/>
            </a:lvl6pPr>
            <a:lvl7pPr marL="2736330" indent="0">
              <a:buNone/>
              <a:defRPr sz="2000"/>
            </a:lvl7pPr>
            <a:lvl8pPr marL="3192320" indent="0">
              <a:buNone/>
              <a:defRPr sz="2000"/>
            </a:lvl8pPr>
            <a:lvl9pPr marL="364831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18219F2-46F8-4FE1-9CC0-D5DFA6700FC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1515226"/>
      </p:ext>
    </p:extLst>
  </p:cSld>
  <p:clrMapOvr>
    <a:masterClrMapping/>
  </p:clrMapOvr>
  <p:transition/>
  <p:timing/>
</p:sldLayout>
</file>

<file path=ppt/slideLayouts/slideLayout40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6DF7A844-80F8-46D2-A9DD-FC56414E28C9}"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27672675"/>
      </p:ext>
    </p:extLst>
  </p:cSld>
  <p:clrMapOvr>
    <a:masterClrMapping/>
  </p:clrMapOvr>
  <p:transition/>
  <p:timing/>
</p:sldLayout>
</file>

<file path=ppt/slideLayouts/slideLayout40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D6256D51-35B6-4B70-8C4C-8025E83A750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21144087"/>
      </p:ext>
    </p:extLst>
  </p:cSld>
  <p:clrMapOvr>
    <a:masterClrMapping/>
  </p:clrMapOvr>
  <p:transition/>
  <p:timing/>
</p:sldLayout>
</file>

<file path=ppt/slideLayouts/slideLayout40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991" indent="0" algn="ctr">
              <a:buNone/>
              <a:defRPr sz="2000"/>
            </a:lvl2pPr>
            <a:lvl3pPr marL="912111" indent="0" algn="ctr">
              <a:buNone/>
              <a:defRPr sz="1900"/>
            </a:lvl3pPr>
            <a:lvl4pPr marL="1368166" indent="0" algn="ctr">
              <a:buNone/>
              <a:defRPr sz="1600"/>
            </a:lvl4pPr>
            <a:lvl5pPr marL="1824221" indent="0" algn="ctr">
              <a:buNone/>
              <a:defRPr sz="1600"/>
            </a:lvl5pPr>
            <a:lvl6pPr marL="2280342" indent="0" algn="ctr">
              <a:buNone/>
              <a:defRPr sz="1600"/>
            </a:lvl6pPr>
            <a:lvl7pPr marL="2736330" indent="0" algn="ctr">
              <a:buNone/>
              <a:defRPr sz="1600"/>
            </a:lvl7pPr>
            <a:lvl8pPr marL="3192320" indent="0" algn="ctr">
              <a:buNone/>
              <a:defRPr sz="1600"/>
            </a:lvl8pPr>
            <a:lvl9pPr marL="364831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8612FA5-8D79-4E98-8683-9ECEBEEEA1FF}"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18075922"/>
      </p:ext>
    </p:extLst>
  </p:cSld>
  <p:clrMapOvr>
    <a:masterClrMapping/>
  </p:clrMapOvr>
  <p:transition/>
  <p:timing/>
</p:sldLayout>
</file>

<file path=ppt/slideLayouts/slideLayout40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F8A0EB0-CE5A-4668-B133-EB8C77DBC60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18828944"/>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08580656"/>
      </p:ext>
    </p:extLst>
  </p:cSld>
  <p:clrMapOvr>
    <a:masterClrMapping/>
  </p:clrMapOvr>
  <p:transition/>
  <p:timing/>
</p:sldLayout>
</file>

<file path=ppt/slideLayouts/slideLayout4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991" indent="0">
              <a:buNone/>
              <a:defRPr sz="2000">
                <a:solidFill>
                  <a:schemeClr val="tx1">
                    <a:tint val="75000"/>
                  </a:schemeClr>
                </a:solidFill>
              </a:defRPr>
            </a:lvl2pPr>
            <a:lvl3pPr marL="912111" indent="0">
              <a:buNone/>
              <a:defRPr sz="1900">
                <a:solidFill>
                  <a:schemeClr val="tx1">
                    <a:tint val="75000"/>
                  </a:schemeClr>
                </a:solidFill>
              </a:defRPr>
            </a:lvl3pPr>
            <a:lvl4pPr marL="1368166" indent="0">
              <a:buNone/>
              <a:defRPr sz="1600">
                <a:solidFill>
                  <a:schemeClr val="tx1">
                    <a:tint val="75000"/>
                  </a:schemeClr>
                </a:solidFill>
              </a:defRPr>
            </a:lvl4pPr>
            <a:lvl5pPr marL="1824221" indent="0">
              <a:buNone/>
              <a:defRPr sz="1600">
                <a:solidFill>
                  <a:schemeClr val="tx1">
                    <a:tint val="75000"/>
                  </a:schemeClr>
                </a:solidFill>
              </a:defRPr>
            </a:lvl5pPr>
            <a:lvl6pPr marL="2280342" indent="0">
              <a:buNone/>
              <a:defRPr sz="1600">
                <a:solidFill>
                  <a:schemeClr val="tx1">
                    <a:tint val="75000"/>
                  </a:schemeClr>
                </a:solidFill>
              </a:defRPr>
            </a:lvl6pPr>
            <a:lvl7pPr marL="2736330" indent="0">
              <a:buNone/>
              <a:defRPr sz="1600">
                <a:solidFill>
                  <a:schemeClr val="tx1">
                    <a:tint val="75000"/>
                  </a:schemeClr>
                </a:solidFill>
              </a:defRPr>
            </a:lvl7pPr>
            <a:lvl8pPr marL="3192320" indent="0">
              <a:buNone/>
              <a:defRPr sz="1600">
                <a:solidFill>
                  <a:schemeClr val="tx1">
                    <a:tint val="75000"/>
                  </a:schemeClr>
                </a:solidFill>
              </a:defRPr>
            </a:lvl8pPr>
            <a:lvl9pPr marL="364831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4ACB9A6F-3634-434E-910A-54BC9373EB8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01665631"/>
      </p:ext>
    </p:extLst>
  </p:cSld>
  <p:clrMapOvr>
    <a:masterClrMapping/>
  </p:clrMapOvr>
  <p:transition/>
  <p:timing/>
</p:sldLayout>
</file>

<file path=ppt/slideLayouts/slideLayout4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A60CE9AF-75E5-472E-859D-C1B34CA8B63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34209398"/>
      </p:ext>
    </p:extLst>
  </p:cSld>
  <p:clrMapOvr>
    <a:masterClrMapping/>
  </p:clrMapOvr>
  <p:transition/>
  <p:timing/>
</p:sldLayout>
</file>

<file path=ppt/slideLayouts/slideLayout4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2DA703-5A7D-4B68-8F3E-B6DF0AADEA76}"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64253276"/>
      </p:ext>
    </p:extLst>
  </p:cSld>
  <p:clrMapOvr>
    <a:masterClrMapping/>
  </p:clrMapOvr>
  <p:transition/>
  <p:timing/>
</p:sldLayout>
</file>

<file path=ppt/slideLayouts/slideLayout4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FCC696A1-5D60-496C-A06C-00180AD8C4FA}"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71216659"/>
      </p:ext>
    </p:extLst>
  </p:cSld>
  <p:clrMapOvr>
    <a:masterClrMapping/>
  </p:clrMapOvr>
  <p:transition/>
  <p:timing/>
</p:sldLayout>
</file>

<file path=ppt/slideLayouts/slideLayout4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E6E21FFF-E9F8-463D-90A7-7D35722B988F}"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00606821"/>
      </p:ext>
    </p:extLst>
  </p:cSld>
  <p:clrMapOvr>
    <a:masterClrMapping/>
  </p:clrMapOvr>
  <p:transition/>
  <p:timing/>
</p:sldLayout>
</file>

<file path=ppt/slideLayouts/slideLayout4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A15C81B9-7744-467B-A209-55663B6544C0}"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73285643"/>
      </p:ext>
    </p:extLst>
  </p:cSld>
  <p:clrMapOvr>
    <a:masterClrMapping/>
  </p:clrMapOvr>
  <p:transition/>
  <p:timing/>
</p:sldLayout>
</file>

<file path=ppt/slideLayouts/slideLayout4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991" indent="0">
              <a:buNone/>
              <a:defRPr sz="2800"/>
            </a:lvl2pPr>
            <a:lvl3pPr marL="912111" indent="0">
              <a:buNone/>
              <a:defRPr sz="2400"/>
            </a:lvl3pPr>
            <a:lvl4pPr marL="1368166" indent="0">
              <a:buNone/>
              <a:defRPr sz="2000"/>
            </a:lvl4pPr>
            <a:lvl5pPr marL="1824221" indent="0">
              <a:buNone/>
              <a:defRPr sz="2000"/>
            </a:lvl5pPr>
            <a:lvl6pPr marL="2280342" indent="0">
              <a:buNone/>
              <a:defRPr sz="2000"/>
            </a:lvl6pPr>
            <a:lvl7pPr marL="2736330" indent="0">
              <a:buNone/>
              <a:defRPr sz="2000"/>
            </a:lvl7pPr>
            <a:lvl8pPr marL="3192320" indent="0">
              <a:buNone/>
              <a:defRPr sz="2000"/>
            </a:lvl8pPr>
            <a:lvl9pPr marL="364831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18219F2-46F8-4FE1-9CC0-D5DFA6700FC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738560"/>
      </p:ext>
    </p:extLst>
  </p:cSld>
  <p:clrMapOvr>
    <a:masterClrMapping/>
  </p:clrMapOvr>
  <p:transition/>
  <p:timing/>
</p:sldLayout>
</file>

<file path=ppt/slideLayouts/slideLayout4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6DF7A844-80F8-46D2-A9DD-FC56414E28C9}"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96919395"/>
      </p:ext>
    </p:extLst>
  </p:cSld>
  <p:clrMapOvr>
    <a:masterClrMapping/>
  </p:clrMapOvr>
  <p:transition/>
  <p:timing/>
</p:sldLayout>
</file>

<file path=ppt/slideLayouts/slideLayout4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D6256D51-35B6-4B70-8C4C-8025E83A750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32019762"/>
      </p:ext>
    </p:extLst>
  </p:cSld>
  <p:clrMapOvr>
    <a:masterClrMapping/>
  </p:clrMapOvr>
  <p:transition/>
  <p:timing/>
</p:sldLayout>
</file>

<file path=ppt/slideLayouts/slideLayout4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991" indent="0" algn="ctr">
              <a:buNone/>
              <a:defRPr sz="2000"/>
            </a:lvl2pPr>
            <a:lvl3pPr marL="912111" indent="0" algn="ctr">
              <a:buNone/>
              <a:defRPr sz="1900"/>
            </a:lvl3pPr>
            <a:lvl4pPr marL="1368166" indent="0" algn="ctr">
              <a:buNone/>
              <a:defRPr sz="1600"/>
            </a:lvl4pPr>
            <a:lvl5pPr marL="1824221" indent="0" algn="ctr">
              <a:buNone/>
              <a:defRPr sz="1600"/>
            </a:lvl5pPr>
            <a:lvl6pPr marL="2280342" indent="0" algn="ctr">
              <a:buNone/>
              <a:defRPr sz="1600"/>
            </a:lvl6pPr>
            <a:lvl7pPr marL="2736330" indent="0" algn="ctr">
              <a:buNone/>
              <a:defRPr sz="1600"/>
            </a:lvl7pPr>
            <a:lvl8pPr marL="3192320" indent="0" algn="ctr">
              <a:buNone/>
              <a:defRPr sz="1600"/>
            </a:lvl8pPr>
            <a:lvl9pPr marL="364831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8612FA5-8D79-4E98-8683-9ECEBEEEA1FF}"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95241372"/>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51423965"/>
      </p:ext>
    </p:extLst>
  </p:cSld>
  <p:clrMapOvr>
    <a:masterClrMapping/>
  </p:clrMapOvr>
  <p:transition/>
  <p:timing/>
</p:sldLayout>
</file>

<file path=ppt/slideLayouts/slideLayout4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F8A0EB0-CE5A-4668-B133-EB8C77DBC60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29271308"/>
      </p:ext>
    </p:extLst>
  </p:cSld>
  <p:clrMapOvr>
    <a:masterClrMapping/>
  </p:clrMapOvr>
  <p:transition/>
  <p:timing/>
</p:sldLayout>
</file>

<file path=ppt/slideLayouts/slideLayout4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991" indent="0">
              <a:buNone/>
              <a:defRPr sz="2000">
                <a:solidFill>
                  <a:schemeClr val="tx1">
                    <a:tint val="75000"/>
                  </a:schemeClr>
                </a:solidFill>
              </a:defRPr>
            </a:lvl2pPr>
            <a:lvl3pPr marL="912111" indent="0">
              <a:buNone/>
              <a:defRPr sz="1900">
                <a:solidFill>
                  <a:schemeClr val="tx1">
                    <a:tint val="75000"/>
                  </a:schemeClr>
                </a:solidFill>
              </a:defRPr>
            </a:lvl3pPr>
            <a:lvl4pPr marL="1368166" indent="0">
              <a:buNone/>
              <a:defRPr sz="1600">
                <a:solidFill>
                  <a:schemeClr val="tx1">
                    <a:tint val="75000"/>
                  </a:schemeClr>
                </a:solidFill>
              </a:defRPr>
            </a:lvl4pPr>
            <a:lvl5pPr marL="1824221" indent="0">
              <a:buNone/>
              <a:defRPr sz="1600">
                <a:solidFill>
                  <a:schemeClr val="tx1">
                    <a:tint val="75000"/>
                  </a:schemeClr>
                </a:solidFill>
              </a:defRPr>
            </a:lvl5pPr>
            <a:lvl6pPr marL="2280342" indent="0">
              <a:buNone/>
              <a:defRPr sz="1600">
                <a:solidFill>
                  <a:schemeClr val="tx1">
                    <a:tint val="75000"/>
                  </a:schemeClr>
                </a:solidFill>
              </a:defRPr>
            </a:lvl6pPr>
            <a:lvl7pPr marL="2736330" indent="0">
              <a:buNone/>
              <a:defRPr sz="1600">
                <a:solidFill>
                  <a:schemeClr val="tx1">
                    <a:tint val="75000"/>
                  </a:schemeClr>
                </a:solidFill>
              </a:defRPr>
            </a:lvl7pPr>
            <a:lvl8pPr marL="3192320" indent="0">
              <a:buNone/>
              <a:defRPr sz="1600">
                <a:solidFill>
                  <a:schemeClr val="tx1">
                    <a:tint val="75000"/>
                  </a:schemeClr>
                </a:solidFill>
              </a:defRPr>
            </a:lvl8pPr>
            <a:lvl9pPr marL="364831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4ACB9A6F-3634-434E-910A-54BC9373EB8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32468541"/>
      </p:ext>
    </p:extLst>
  </p:cSld>
  <p:clrMapOvr>
    <a:masterClrMapping/>
  </p:clrMapOvr>
  <p:transition/>
  <p:timing/>
</p:sldLayout>
</file>

<file path=ppt/slideLayouts/slideLayout4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A60CE9AF-75E5-472E-859D-C1B34CA8B63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94564379"/>
      </p:ext>
    </p:extLst>
  </p:cSld>
  <p:clrMapOvr>
    <a:masterClrMapping/>
  </p:clrMapOvr>
  <p:transition/>
  <p:timing/>
</p:sldLayout>
</file>

<file path=ppt/slideLayouts/slideLayout4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2DA703-5A7D-4B68-8F3E-B6DF0AADEA76}"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02947268"/>
      </p:ext>
    </p:extLst>
  </p:cSld>
  <p:clrMapOvr>
    <a:masterClrMapping/>
  </p:clrMapOvr>
  <p:transition/>
  <p:timing/>
</p:sldLayout>
</file>

<file path=ppt/slideLayouts/slideLayout4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FCC696A1-5D60-496C-A06C-00180AD8C4FA}"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37947486"/>
      </p:ext>
    </p:extLst>
  </p:cSld>
  <p:clrMapOvr>
    <a:masterClrMapping/>
  </p:clrMapOvr>
  <p:transition/>
  <p:timing/>
</p:sldLayout>
</file>

<file path=ppt/slideLayouts/slideLayout4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E6E21FFF-E9F8-463D-90A7-7D35722B988F}"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92410929"/>
      </p:ext>
    </p:extLst>
  </p:cSld>
  <p:clrMapOvr>
    <a:masterClrMapping/>
  </p:clrMapOvr>
  <p:transition/>
  <p:timing/>
</p:sldLayout>
</file>

<file path=ppt/slideLayouts/slideLayout4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A15C81B9-7744-467B-A209-55663B6544C0}"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4542221"/>
      </p:ext>
    </p:extLst>
  </p:cSld>
  <p:clrMapOvr>
    <a:masterClrMapping/>
  </p:clrMapOvr>
  <p:transition/>
  <p:timing/>
</p:sldLayout>
</file>

<file path=ppt/slideLayouts/slideLayout4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991" indent="0">
              <a:buNone/>
              <a:defRPr sz="2800"/>
            </a:lvl2pPr>
            <a:lvl3pPr marL="912111" indent="0">
              <a:buNone/>
              <a:defRPr sz="2400"/>
            </a:lvl3pPr>
            <a:lvl4pPr marL="1368166" indent="0">
              <a:buNone/>
              <a:defRPr sz="2000"/>
            </a:lvl4pPr>
            <a:lvl5pPr marL="1824221" indent="0">
              <a:buNone/>
              <a:defRPr sz="2000"/>
            </a:lvl5pPr>
            <a:lvl6pPr marL="2280342" indent="0">
              <a:buNone/>
              <a:defRPr sz="2000"/>
            </a:lvl6pPr>
            <a:lvl7pPr marL="2736330" indent="0">
              <a:buNone/>
              <a:defRPr sz="2000"/>
            </a:lvl7pPr>
            <a:lvl8pPr marL="3192320" indent="0">
              <a:buNone/>
              <a:defRPr sz="2000"/>
            </a:lvl8pPr>
            <a:lvl9pPr marL="364831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18219F2-46F8-4FE1-9CC0-D5DFA6700FC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20521331"/>
      </p:ext>
    </p:extLst>
  </p:cSld>
  <p:clrMapOvr>
    <a:masterClrMapping/>
  </p:clrMapOvr>
  <p:transition/>
  <p:timing/>
</p:sldLayout>
</file>

<file path=ppt/slideLayouts/slideLayout4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6DF7A844-80F8-46D2-A9DD-FC56414E28C9}"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74544813"/>
      </p:ext>
    </p:extLst>
  </p:cSld>
  <p:clrMapOvr>
    <a:masterClrMapping/>
  </p:clrMapOvr>
  <p:transition/>
  <p:timing/>
</p:sldLayout>
</file>

<file path=ppt/slideLayouts/slideLayout4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D6256D51-35B6-4B70-8C4C-8025E83A750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52231907"/>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39567686"/>
      </p:ext>
    </p:extLst>
  </p:cSld>
  <p:clrMapOvr>
    <a:masterClrMapping/>
  </p:clrMapOvr>
  <p:transition/>
  <p:timing/>
</p:sldLayout>
</file>

<file path=ppt/slideLayouts/slideLayout4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991" indent="0" algn="ctr">
              <a:buNone/>
              <a:defRPr sz="2000"/>
            </a:lvl2pPr>
            <a:lvl3pPr marL="912111" indent="0" algn="ctr">
              <a:buNone/>
              <a:defRPr sz="1900"/>
            </a:lvl3pPr>
            <a:lvl4pPr marL="1368166" indent="0" algn="ctr">
              <a:buNone/>
              <a:defRPr sz="1600"/>
            </a:lvl4pPr>
            <a:lvl5pPr marL="1824221" indent="0" algn="ctr">
              <a:buNone/>
              <a:defRPr sz="1600"/>
            </a:lvl5pPr>
            <a:lvl6pPr marL="2280342" indent="0" algn="ctr">
              <a:buNone/>
              <a:defRPr sz="1600"/>
            </a:lvl6pPr>
            <a:lvl7pPr marL="2736330" indent="0" algn="ctr">
              <a:buNone/>
              <a:defRPr sz="1600"/>
            </a:lvl7pPr>
            <a:lvl8pPr marL="3192320" indent="0" algn="ctr">
              <a:buNone/>
              <a:defRPr sz="1600"/>
            </a:lvl8pPr>
            <a:lvl9pPr marL="364831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18612FA5-8D79-4E98-8683-9ECEBEEEA1FF}"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67767560"/>
      </p:ext>
    </p:extLst>
  </p:cSld>
  <p:clrMapOvr>
    <a:masterClrMapping/>
  </p:clrMapOvr>
  <p:transition/>
  <p:timing/>
</p:sldLayout>
</file>

<file path=ppt/slideLayouts/slideLayout4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F8A0EB0-CE5A-4668-B133-EB8C77DBC60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43487382"/>
      </p:ext>
    </p:extLst>
  </p:cSld>
  <p:clrMapOvr>
    <a:masterClrMapping/>
  </p:clrMapOvr>
  <p:transition/>
  <p:timing/>
</p:sldLayout>
</file>

<file path=ppt/slideLayouts/slideLayout4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991" indent="0">
              <a:buNone/>
              <a:defRPr sz="2000">
                <a:solidFill>
                  <a:schemeClr val="tx1">
                    <a:tint val="75000"/>
                  </a:schemeClr>
                </a:solidFill>
              </a:defRPr>
            </a:lvl2pPr>
            <a:lvl3pPr marL="912111" indent="0">
              <a:buNone/>
              <a:defRPr sz="1900">
                <a:solidFill>
                  <a:schemeClr val="tx1">
                    <a:tint val="75000"/>
                  </a:schemeClr>
                </a:solidFill>
              </a:defRPr>
            </a:lvl3pPr>
            <a:lvl4pPr marL="1368166" indent="0">
              <a:buNone/>
              <a:defRPr sz="1600">
                <a:solidFill>
                  <a:schemeClr val="tx1">
                    <a:tint val="75000"/>
                  </a:schemeClr>
                </a:solidFill>
              </a:defRPr>
            </a:lvl4pPr>
            <a:lvl5pPr marL="1824221" indent="0">
              <a:buNone/>
              <a:defRPr sz="1600">
                <a:solidFill>
                  <a:schemeClr val="tx1">
                    <a:tint val="75000"/>
                  </a:schemeClr>
                </a:solidFill>
              </a:defRPr>
            </a:lvl5pPr>
            <a:lvl6pPr marL="2280342" indent="0">
              <a:buNone/>
              <a:defRPr sz="1600">
                <a:solidFill>
                  <a:schemeClr val="tx1">
                    <a:tint val="75000"/>
                  </a:schemeClr>
                </a:solidFill>
              </a:defRPr>
            </a:lvl6pPr>
            <a:lvl7pPr marL="2736330" indent="0">
              <a:buNone/>
              <a:defRPr sz="1600">
                <a:solidFill>
                  <a:schemeClr val="tx1">
                    <a:tint val="75000"/>
                  </a:schemeClr>
                </a:solidFill>
              </a:defRPr>
            </a:lvl7pPr>
            <a:lvl8pPr marL="3192320" indent="0">
              <a:buNone/>
              <a:defRPr sz="1600">
                <a:solidFill>
                  <a:schemeClr val="tx1">
                    <a:tint val="75000"/>
                  </a:schemeClr>
                </a:solidFill>
              </a:defRPr>
            </a:lvl8pPr>
            <a:lvl9pPr marL="364831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4ACB9A6F-3634-434E-910A-54BC9373EB8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94498089"/>
      </p:ext>
    </p:extLst>
  </p:cSld>
  <p:clrMapOvr>
    <a:masterClrMapping/>
  </p:clrMapOvr>
  <p:transition/>
  <p:timing/>
</p:sldLayout>
</file>

<file path=ppt/slideLayouts/slideLayout4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A60CE9AF-75E5-472E-859D-C1B34CA8B63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80505199"/>
      </p:ext>
    </p:extLst>
  </p:cSld>
  <p:clrMapOvr>
    <a:masterClrMapping/>
  </p:clrMapOvr>
  <p:transition/>
  <p:timing/>
</p:sldLayout>
</file>

<file path=ppt/slideLayouts/slideLayout4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991" indent="0">
              <a:buNone/>
              <a:defRPr sz="2000" b="1"/>
            </a:lvl2pPr>
            <a:lvl3pPr marL="912111" indent="0">
              <a:buNone/>
              <a:defRPr sz="1900" b="1"/>
            </a:lvl3pPr>
            <a:lvl4pPr marL="1368166" indent="0">
              <a:buNone/>
              <a:defRPr sz="1600" b="1"/>
            </a:lvl4pPr>
            <a:lvl5pPr marL="1824221" indent="0">
              <a:buNone/>
              <a:defRPr sz="1600" b="1"/>
            </a:lvl5pPr>
            <a:lvl6pPr marL="2280342" indent="0">
              <a:buNone/>
              <a:defRPr sz="1600" b="1"/>
            </a:lvl6pPr>
            <a:lvl7pPr marL="2736330" indent="0">
              <a:buNone/>
              <a:defRPr sz="1600" b="1"/>
            </a:lvl7pPr>
            <a:lvl8pPr marL="3192320" indent="0">
              <a:buNone/>
              <a:defRPr sz="1600" b="1"/>
            </a:lvl8pPr>
            <a:lvl9pPr marL="364831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2DA703-5A7D-4B68-8F3E-B6DF0AADEA76}"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59594825"/>
      </p:ext>
    </p:extLst>
  </p:cSld>
  <p:clrMapOvr>
    <a:masterClrMapping/>
  </p:clrMapOvr>
  <p:transition/>
  <p:timing/>
</p:sldLayout>
</file>

<file path=ppt/slideLayouts/slideLayout4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FCC696A1-5D60-496C-A06C-00180AD8C4FA}"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22277325"/>
      </p:ext>
    </p:extLst>
  </p:cSld>
  <p:clrMapOvr>
    <a:masterClrMapping/>
  </p:clrMapOvr>
  <p:transition/>
  <p:timing/>
</p:sldLayout>
</file>

<file path=ppt/slideLayouts/slideLayout4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E6E21FFF-E9F8-463D-90A7-7D35722B988F}"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64451585"/>
      </p:ext>
    </p:extLst>
  </p:cSld>
  <p:clrMapOvr>
    <a:masterClrMapping/>
  </p:clrMapOvr>
  <p:transition/>
  <p:timing/>
</p:sldLayout>
</file>

<file path=ppt/slideLayouts/slideLayout4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A15C81B9-7744-467B-A209-55663B6544C0}"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198636"/>
      </p:ext>
    </p:extLst>
  </p:cSld>
  <p:clrMapOvr>
    <a:masterClrMapping/>
  </p:clrMapOvr>
  <p:transition/>
  <p:timing/>
</p:sldLayout>
</file>

<file path=ppt/slideLayouts/slideLayout4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991" indent="0">
              <a:buNone/>
              <a:defRPr sz="2800"/>
            </a:lvl2pPr>
            <a:lvl3pPr marL="912111" indent="0">
              <a:buNone/>
              <a:defRPr sz="2400"/>
            </a:lvl3pPr>
            <a:lvl4pPr marL="1368166" indent="0">
              <a:buNone/>
              <a:defRPr sz="2000"/>
            </a:lvl4pPr>
            <a:lvl5pPr marL="1824221" indent="0">
              <a:buNone/>
              <a:defRPr sz="2000"/>
            </a:lvl5pPr>
            <a:lvl6pPr marL="2280342" indent="0">
              <a:buNone/>
              <a:defRPr sz="2000"/>
            </a:lvl6pPr>
            <a:lvl7pPr marL="2736330" indent="0">
              <a:buNone/>
              <a:defRPr sz="2000"/>
            </a:lvl7pPr>
            <a:lvl8pPr marL="3192320" indent="0">
              <a:buNone/>
              <a:defRPr sz="2000"/>
            </a:lvl8pPr>
            <a:lvl9pPr marL="364831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991" indent="0">
              <a:buNone/>
              <a:defRPr sz="1500"/>
            </a:lvl2pPr>
            <a:lvl3pPr marL="912111" indent="0">
              <a:buNone/>
              <a:defRPr sz="1200"/>
            </a:lvl3pPr>
            <a:lvl4pPr marL="1368166" indent="0">
              <a:buNone/>
              <a:defRPr sz="1100"/>
            </a:lvl4pPr>
            <a:lvl5pPr marL="1824221" indent="0">
              <a:buNone/>
              <a:defRPr sz="1100"/>
            </a:lvl5pPr>
            <a:lvl6pPr marL="2280342" indent="0">
              <a:buNone/>
              <a:defRPr sz="1100"/>
            </a:lvl6pPr>
            <a:lvl7pPr marL="2736330" indent="0">
              <a:buNone/>
              <a:defRPr sz="1100"/>
            </a:lvl7pPr>
            <a:lvl8pPr marL="3192320" indent="0">
              <a:buNone/>
              <a:defRPr sz="1100"/>
            </a:lvl8pPr>
            <a:lvl9pPr marL="364831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18219F2-46F8-4FE1-9CC0-D5DFA6700FC6}"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30918092"/>
      </p:ext>
    </p:extLst>
  </p:cSld>
  <p:clrMapOvr>
    <a:masterClrMapping/>
  </p:clrMapOvr>
  <p:transition/>
  <p:timing/>
</p:sldLayout>
</file>

<file path=ppt/slideLayouts/slideLayout4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6DF7A844-80F8-46D2-A9DD-FC56414E28C9}"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90292277"/>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95278072"/>
      </p:ext>
    </p:extLst>
  </p:cSld>
  <p:clrMapOvr>
    <a:masterClrMapping/>
  </p:clrMapOvr>
  <p:transition/>
  <p:timing/>
</p:sldLayout>
</file>

<file path=ppt/slideLayouts/slideLayout4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D6256D51-35B6-4B70-8C4C-8025E83A750A}"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60893752"/>
      </p:ext>
    </p:extLst>
  </p:cSld>
  <p:clrMapOvr>
    <a:masterClrMapping/>
  </p:clrMapOvr>
  <p:transition/>
  <p:timing/>
</p:sldLayout>
</file>

<file path=ppt/slideLayouts/slideLayout4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5835" indent="0" algn="ctr">
              <a:buNone/>
              <a:defRPr sz="2000"/>
            </a:lvl2pPr>
            <a:lvl3pPr marL="911816" indent="0" algn="ctr">
              <a:buNone/>
              <a:defRPr sz="1900"/>
            </a:lvl3pPr>
            <a:lvl4pPr marL="1367724" indent="0" algn="ctr">
              <a:buNone/>
              <a:defRPr sz="1600"/>
            </a:lvl4pPr>
            <a:lvl5pPr marL="1823632" indent="0" algn="ctr">
              <a:buNone/>
              <a:defRPr sz="1600"/>
            </a:lvl5pPr>
            <a:lvl6pPr marL="2279614" indent="0" algn="ctr">
              <a:buNone/>
              <a:defRPr sz="1600"/>
            </a:lvl6pPr>
            <a:lvl7pPr marL="2735446" indent="0" algn="ctr">
              <a:buNone/>
              <a:defRPr sz="1600"/>
            </a:lvl7pPr>
            <a:lvl8pPr marL="3191280" indent="0" algn="ctr">
              <a:buNone/>
              <a:defRPr sz="1600"/>
            </a:lvl8pPr>
            <a:lvl9pPr marL="3647115"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60243813"/>
      </p:ext>
    </p:extLst>
  </p:cSld>
  <p:clrMapOvr>
    <a:masterClrMapping/>
  </p:clrMapOvr>
  <p:transition/>
  <p:timing/>
</p:sldLayout>
</file>

<file path=ppt/slideLayouts/slideLayout4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67197087"/>
      </p:ext>
    </p:extLst>
  </p:cSld>
  <p:clrMapOvr>
    <a:masterClrMapping/>
  </p:clrMapOvr>
  <p:transition/>
  <p:timing/>
</p:sldLayout>
</file>

<file path=ppt/slideLayouts/slideLayout4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5835" indent="0">
              <a:buNone/>
              <a:defRPr sz="2000">
                <a:solidFill>
                  <a:schemeClr val="tx1">
                    <a:tint val="75000"/>
                  </a:schemeClr>
                </a:solidFill>
              </a:defRPr>
            </a:lvl2pPr>
            <a:lvl3pPr marL="911816" indent="0">
              <a:buNone/>
              <a:defRPr sz="1900">
                <a:solidFill>
                  <a:schemeClr val="tx1">
                    <a:tint val="75000"/>
                  </a:schemeClr>
                </a:solidFill>
              </a:defRPr>
            </a:lvl3pPr>
            <a:lvl4pPr marL="1367724" indent="0">
              <a:buNone/>
              <a:defRPr sz="1600">
                <a:solidFill>
                  <a:schemeClr val="tx1">
                    <a:tint val="75000"/>
                  </a:schemeClr>
                </a:solidFill>
              </a:defRPr>
            </a:lvl4pPr>
            <a:lvl5pPr marL="1823632" indent="0">
              <a:buNone/>
              <a:defRPr sz="1600">
                <a:solidFill>
                  <a:schemeClr val="tx1">
                    <a:tint val="75000"/>
                  </a:schemeClr>
                </a:solidFill>
              </a:defRPr>
            </a:lvl5pPr>
            <a:lvl6pPr marL="2279614" indent="0">
              <a:buNone/>
              <a:defRPr sz="1600">
                <a:solidFill>
                  <a:schemeClr val="tx1">
                    <a:tint val="75000"/>
                  </a:schemeClr>
                </a:solidFill>
              </a:defRPr>
            </a:lvl6pPr>
            <a:lvl7pPr marL="2735446" indent="0">
              <a:buNone/>
              <a:defRPr sz="1600">
                <a:solidFill>
                  <a:schemeClr val="tx1">
                    <a:tint val="75000"/>
                  </a:schemeClr>
                </a:solidFill>
              </a:defRPr>
            </a:lvl7pPr>
            <a:lvl8pPr marL="3191280" indent="0">
              <a:buNone/>
              <a:defRPr sz="1600">
                <a:solidFill>
                  <a:schemeClr val="tx1">
                    <a:tint val="75000"/>
                  </a:schemeClr>
                </a:solidFill>
              </a:defRPr>
            </a:lvl8pPr>
            <a:lvl9pPr marL="3647115"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54734746"/>
      </p:ext>
    </p:extLst>
  </p:cSld>
  <p:clrMapOvr>
    <a:masterClrMapping/>
  </p:clrMapOvr>
  <p:transition/>
  <p:timing/>
</p:sldLayout>
</file>

<file path=ppt/slideLayouts/slideLayout4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58745846"/>
      </p:ext>
    </p:extLst>
  </p:cSld>
  <p:clrMapOvr>
    <a:masterClrMapping/>
  </p:clrMapOvr>
  <p:transition/>
  <p:timing/>
</p:sldLayout>
</file>

<file path=ppt/slideLayouts/slideLayout4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5835" indent="0">
              <a:buNone/>
              <a:defRPr sz="2000" b="1"/>
            </a:lvl2pPr>
            <a:lvl3pPr marL="911816" indent="0">
              <a:buNone/>
              <a:defRPr sz="1900" b="1"/>
            </a:lvl3pPr>
            <a:lvl4pPr marL="1367724" indent="0">
              <a:buNone/>
              <a:defRPr sz="1600" b="1"/>
            </a:lvl4pPr>
            <a:lvl5pPr marL="1823632" indent="0">
              <a:buNone/>
              <a:defRPr sz="1600" b="1"/>
            </a:lvl5pPr>
            <a:lvl6pPr marL="2279614" indent="0">
              <a:buNone/>
              <a:defRPr sz="1600" b="1"/>
            </a:lvl6pPr>
            <a:lvl7pPr marL="2735446" indent="0">
              <a:buNone/>
              <a:defRPr sz="1600" b="1"/>
            </a:lvl7pPr>
            <a:lvl8pPr marL="3191280" indent="0">
              <a:buNone/>
              <a:defRPr sz="1600" b="1"/>
            </a:lvl8pPr>
            <a:lvl9pPr marL="3647115"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835" indent="0">
              <a:buNone/>
              <a:defRPr sz="2000" b="1"/>
            </a:lvl2pPr>
            <a:lvl3pPr marL="911816" indent="0">
              <a:buNone/>
              <a:defRPr sz="1900" b="1"/>
            </a:lvl3pPr>
            <a:lvl4pPr marL="1367724" indent="0">
              <a:buNone/>
              <a:defRPr sz="1600" b="1"/>
            </a:lvl4pPr>
            <a:lvl5pPr marL="1823632" indent="0">
              <a:buNone/>
              <a:defRPr sz="1600" b="1"/>
            </a:lvl5pPr>
            <a:lvl6pPr marL="2279614" indent="0">
              <a:buNone/>
              <a:defRPr sz="1600" b="1"/>
            </a:lvl6pPr>
            <a:lvl7pPr marL="2735446" indent="0">
              <a:buNone/>
              <a:defRPr sz="1600" b="1"/>
            </a:lvl7pPr>
            <a:lvl8pPr marL="3191280" indent="0">
              <a:buNone/>
              <a:defRPr sz="1600" b="1"/>
            </a:lvl8pPr>
            <a:lvl9pPr marL="3647115"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95000962"/>
      </p:ext>
    </p:extLst>
  </p:cSld>
  <p:clrMapOvr>
    <a:masterClrMapping/>
  </p:clrMapOvr>
  <p:transition/>
  <p:timing/>
</p:sldLayout>
</file>

<file path=ppt/slideLayouts/slideLayout4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86867587"/>
      </p:ext>
    </p:extLst>
  </p:cSld>
  <p:clrMapOvr>
    <a:masterClrMapping/>
  </p:clrMapOvr>
  <p:transition/>
  <p:timing/>
</p:sldLayout>
</file>

<file path=ppt/slideLayouts/slideLayout4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0992754"/>
      </p:ext>
    </p:extLst>
  </p:cSld>
  <p:clrMapOvr>
    <a:masterClrMapping/>
  </p:clrMapOvr>
  <p:transition/>
  <p:timing/>
</p:sldLayout>
</file>

<file path=ppt/slideLayouts/slideLayout4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5835" indent="0">
              <a:buNone/>
              <a:defRPr sz="1500"/>
            </a:lvl2pPr>
            <a:lvl3pPr marL="911816" indent="0">
              <a:buNone/>
              <a:defRPr sz="1200"/>
            </a:lvl3pPr>
            <a:lvl4pPr marL="1367724" indent="0">
              <a:buNone/>
              <a:defRPr sz="1100"/>
            </a:lvl4pPr>
            <a:lvl5pPr marL="1823632" indent="0">
              <a:buNone/>
              <a:defRPr sz="1100"/>
            </a:lvl5pPr>
            <a:lvl6pPr marL="2279614" indent="0">
              <a:buNone/>
              <a:defRPr sz="1100"/>
            </a:lvl6pPr>
            <a:lvl7pPr marL="2735446" indent="0">
              <a:buNone/>
              <a:defRPr sz="1100"/>
            </a:lvl7pPr>
            <a:lvl8pPr marL="3191280" indent="0">
              <a:buNone/>
              <a:defRPr sz="1100"/>
            </a:lvl8pPr>
            <a:lvl9pPr marL="3647115"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96151869"/>
      </p:ext>
    </p:extLst>
  </p:cSld>
  <p:clrMapOvr>
    <a:masterClrMapping/>
  </p:clrMapOvr>
  <p:transition/>
  <p:timing/>
</p:sldLayout>
</file>

<file path=ppt/slideLayouts/slideLayout4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5835" indent="0">
              <a:buNone/>
              <a:defRPr sz="2800"/>
            </a:lvl2pPr>
            <a:lvl3pPr marL="911816" indent="0">
              <a:buNone/>
              <a:defRPr sz="2400"/>
            </a:lvl3pPr>
            <a:lvl4pPr marL="1367724" indent="0">
              <a:buNone/>
              <a:defRPr sz="2000"/>
            </a:lvl4pPr>
            <a:lvl5pPr marL="1823632" indent="0">
              <a:buNone/>
              <a:defRPr sz="2000"/>
            </a:lvl5pPr>
            <a:lvl6pPr marL="2279614" indent="0">
              <a:buNone/>
              <a:defRPr sz="2000"/>
            </a:lvl6pPr>
            <a:lvl7pPr marL="2735446" indent="0">
              <a:buNone/>
              <a:defRPr sz="2000"/>
            </a:lvl7pPr>
            <a:lvl8pPr marL="3191280" indent="0">
              <a:buNone/>
              <a:defRPr sz="2000"/>
            </a:lvl8pPr>
            <a:lvl9pPr marL="3647115"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5835" indent="0">
              <a:buNone/>
              <a:defRPr sz="1500"/>
            </a:lvl2pPr>
            <a:lvl3pPr marL="911816" indent="0">
              <a:buNone/>
              <a:defRPr sz="1200"/>
            </a:lvl3pPr>
            <a:lvl4pPr marL="1367724" indent="0">
              <a:buNone/>
              <a:defRPr sz="1100"/>
            </a:lvl4pPr>
            <a:lvl5pPr marL="1823632" indent="0">
              <a:buNone/>
              <a:defRPr sz="1100"/>
            </a:lvl5pPr>
            <a:lvl6pPr marL="2279614" indent="0">
              <a:buNone/>
              <a:defRPr sz="1100"/>
            </a:lvl6pPr>
            <a:lvl7pPr marL="2735446" indent="0">
              <a:buNone/>
              <a:defRPr sz="1100"/>
            </a:lvl7pPr>
            <a:lvl8pPr marL="3191280" indent="0">
              <a:buNone/>
              <a:defRPr sz="1100"/>
            </a:lvl8pPr>
            <a:lvl9pPr marL="3647115"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90802364"/>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58856423"/>
      </p:ext>
    </p:extLst>
  </p:cSld>
  <p:clrMapOvr>
    <a:masterClrMapping/>
  </p:clrMapOvr>
  <p:transition/>
  <p:timing/>
</p:sldLayout>
</file>

<file path=ppt/slideLayouts/slideLayout4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7606163"/>
      </p:ext>
    </p:extLst>
  </p:cSld>
  <p:clrMapOvr>
    <a:masterClrMapping/>
  </p:clrMapOvr>
  <p:transition/>
  <p:timing/>
</p:sldLayout>
</file>

<file path=ppt/slideLayouts/slideLayout4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53502041"/>
      </p:ext>
    </p:extLst>
  </p:cSld>
  <p:clrMapOvr>
    <a:masterClrMapping/>
  </p:clrMapOvr>
  <p:transition/>
  <p:timing/>
</p:sldLayout>
</file>

<file path=ppt/slideLayouts/slideLayout4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231" indent="0" algn="ctr">
              <a:buNone/>
              <a:defRPr sz="2000"/>
            </a:lvl2pPr>
            <a:lvl3pPr marL="912564" indent="0" algn="ctr">
              <a:buNone/>
              <a:defRPr sz="1900"/>
            </a:lvl3pPr>
            <a:lvl4pPr marL="1368846" indent="0" algn="ctr">
              <a:buNone/>
              <a:defRPr sz="1600"/>
            </a:lvl4pPr>
            <a:lvl5pPr marL="1825128" indent="0" algn="ctr">
              <a:buNone/>
              <a:defRPr sz="1600"/>
            </a:lvl5pPr>
            <a:lvl6pPr marL="2281462" indent="0" algn="ctr">
              <a:buNone/>
              <a:defRPr sz="1600"/>
            </a:lvl6pPr>
            <a:lvl7pPr marL="2737690" indent="0" algn="ctr">
              <a:buNone/>
              <a:defRPr sz="1600"/>
            </a:lvl7pPr>
            <a:lvl8pPr marL="3193920" indent="0" algn="ctr">
              <a:buNone/>
              <a:defRPr sz="1600"/>
            </a:lvl8pPr>
            <a:lvl9pPr marL="365015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34420693"/>
      </p:ext>
    </p:extLst>
  </p:cSld>
  <p:clrMapOvr>
    <a:masterClrMapping/>
  </p:clrMapOvr>
  <p:transition/>
  <p:timing/>
</p:sldLayout>
</file>

<file path=ppt/slideLayouts/slideLayout4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67853256"/>
      </p:ext>
    </p:extLst>
  </p:cSld>
  <p:clrMapOvr>
    <a:masterClrMapping/>
  </p:clrMapOvr>
  <p:transition/>
  <p:timing/>
</p:sldLayout>
</file>

<file path=ppt/slideLayouts/slideLayout4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231" indent="0">
              <a:buNone/>
              <a:defRPr sz="2000">
                <a:solidFill>
                  <a:schemeClr val="tx1">
                    <a:tint val="75000"/>
                  </a:schemeClr>
                </a:solidFill>
              </a:defRPr>
            </a:lvl2pPr>
            <a:lvl3pPr marL="912564" indent="0">
              <a:buNone/>
              <a:defRPr sz="1900">
                <a:solidFill>
                  <a:schemeClr val="tx1">
                    <a:tint val="75000"/>
                  </a:schemeClr>
                </a:solidFill>
              </a:defRPr>
            </a:lvl3pPr>
            <a:lvl4pPr marL="1368846" indent="0">
              <a:buNone/>
              <a:defRPr sz="1600">
                <a:solidFill>
                  <a:schemeClr val="tx1">
                    <a:tint val="75000"/>
                  </a:schemeClr>
                </a:solidFill>
              </a:defRPr>
            </a:lvl4pPr>
            <a:lvl5pPr marL="1825128" indent="0">
              <a:buNone/>
              <a:defRPr sz="1600">
                <a:solidFill>
                  <a:schemeClr val="tx1">
                    <a:tint val="75000"/>
                  </a:schemeClr>
                </a:solidFill>
              </a:defRPr>
            </a:lvl5pPr>
            <a:lvl6pPr marL="2281462" indent="0">
              <a:buNone/>
              <a:defRPr sz="1600">
                <a:solidFill>
                  <a:schemeClr val="tx1">
                    <a:tint val="75000"/>
                  </a:schemeClr>
                </a:solidFill>
              </a:defRPr>
            </a:lvl6pPr>
            <a:lvl7pPr marL="2737690" indent="0">
              <a:buNone/>
              <a:defRPr sz="1600">
                <a:solidFill>
                  <a:schemeClr val="tx1">
                    <a:tint val="75000"/>
                  </a:schemeClr>
                </a:solidFill>
              </a:defRPr>
            </a:lvl7pPr>
            <a:lvl8pPr marL="3193920" indent="0">
              <a:buNone/>
              <a:defRPr sz="1600">
                <a:solidFill>
                  <a:schemeClr val="tx1">
                    <a:tint val="75000"/>
                  </a:schemeClr>
                </a:solidFill>
              </a:defRPr>
            </a:lvl8pPr>
            <a:lvl9pPr marL="365015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10664762"/>
      </p:ext>
    </p:extLst>
  </p:cSld>
  <p:clrMapOvr>
    <a:masterClrMapping/>
  </p:clrMapOvr>
  <p:transition/>
  <p:timing/>
</p:sldLayout>
</file>

<file path=ppt/slideLayouts/slideLayout4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08746475"/>
      </p:ext>
    </p:extLst>
  </p:cSld>
  <p:clrMapOvr>
    <a:masterClrMapping/>
  </p:clrMapOvr>
  <p:transition/>
  <p:timing/>
</p:sldLayout>
</file>

<file path=ppt/slideLayouts/slideLayout4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231" indent="0">
              <a:buNone/>
              <a:defRPr sz="2000" b="1"/>
            </a:lvl2pPr>
            <a:lvl3pPr marL="912564" indent="0">
              <a:buNone/>
              <a:defRPr sz="1900" b="1"/>
            </a:lvl3pPr>
            <a:lvl4pPr marL="1368846" indent="0">
              <a:buNone/>
              <a:defRPr sz="1600" b="1"/>
            </a:lvl4pPr>
            <a:lvl5pPr marL="1825128" indent="0">
              <a:buNone/>
              <a:defRPr sz="1600" b="1"/>
            </a:lvl5pPr>
            <a:lvl6pPr marL="2281462" indent="0">
              <a:buNone/>
              <a:defRPr sz="1600" b="1"/>
            </a:lvl6pPr>
            <a:lvl7pPr marL="2737690" indent="0">
              <a:buNone/>
              <a:defRPr sz="1600" b="1"/>
            </a:lvl7pPr>
            <a:lvl8pPr marL="3193920" indent="0">
              <a:buNone/>
              <a:defRPr sz="1600" b="1"/>
            </a:lvl8pPr>
            <a:lvl9pPr marL="365015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231" indent="0">
              <a:buNone/>
              <a:defRPr sz="2000" b="1"/>
            </a:lvl2pPr>
            <a:lvl3pPr marL="912564" indent="0">
              <a:buNone/>
              <a:defRPr sz="1900" b="1"/>
            </a:lvl3pPr>
            <a:lvl4pPr marL="1368846" indent="0">
              <a:buNone/>
              <a:defRPr sz="1600" b="1"/>
            </a:lvl4pPr>
            <a:lvl5pPr marL="1825128" indent="0">
              <a:buNone/>
              <a:defRPr sz="1600" b="1"/>
            </a:lvl5pPr>
            <a:lvl6pPr marL="2281462" indent="0">
              <a:buNone/>
              <a:defRPr sz="1600" b="1"/>
            </a:lvl6pPr>
            <a:lvl7pPr marL="2737690" indent="0">
              <a:buNone/>
              <a:defRPr sz="1600" b="1"/>
            </a:lvl7pPr>
            <a:lvl8pPr marL="3193920" indent="0">
              <a:buNone/>
              <a:defRPr sz="1600" b="1"/>
            </a:lvl8pPr>
            <a:lvl9pPr marL="365015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21527883"/>
      </p:ext>
    </p:extLst>
  </p:cSld>
  <p:clrMapOvr>
    <a:masterClrMapping/>
  </p:clrMapOvr>
  <p:transition/>
  <p:timing/>
</p:sldLayout>
</file>

<file path=ppt/slideLayouts/slideLayout4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38385716"/>
      </p:ext>
    </p:extLst>
  </p:cSld>
  <p:clrMapOvr>
    <a:masterClrMapping/>
  </p:clrMapOvr>
  <p:transition/>
  <p:timing/>
</p:sldLayout>
</file>

<file path=ppt/slideLayouts/slideLayout4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38270424"/>
      </p:ext>
    </p:extLst>
  </p:cSld>
  <p:clrMapOvr>
    <a:masterClrMapping/>
  </p:clrMapOvr>
  <p:transition/>
  <p:timing/>
</p:sldLayout>
</file>

<file path=ppt/slideLayouts/slideLayout45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231" indent="0">
              <a:buNone/>
              <a:defRPr sz="1500"/>
            </a:lvl2pPr>
            <a:lvl3pPr marL="912564" indent="0">
              <a:buNone/>
              <a:defRPr sz="1200"/>
            </a:lvl3pPr>
            <a:lvl4pPr marL="1368846" indent="0">
              <a:buNone/>
              <a:defRPr sz="1100"/>
            </a:lvl4pPr>
            <a:lvl5pPr marL="1825128" indent="0">
              <a:buNone/>
              <a:defRPr sz="1100"/>
            </a:lvl5pPr>
            <a:lvl6pPr marL="2281462" indent="0">
              <a:buNone/>
              <a:defRPr sz="1100"/>
            </a:lvl6pPr>
            <a:lvl7pPr marL="2737690" indent="0">
              <a:buNone/>
              <a:defRPr sz="1100"/>
            </a:lvl7pPr>
            <a:lvl8pPr marL="3193920" indent="0">
              <a:buNone/>
              <a:defRPr sz="1100"/>
            </a:lvl8pPr>
            <a:lvl9pPr marL="365015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91899858"/>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91745665"/>
      </p:ext>
    </p:extLst>
  </p:cSld>
  <p:clrMapOvr>
    <a:masterClrMapping/>
  </p:clrMapOvr>
  <p:transition/>
  <p:timing/>
</p:sldLayout>
</file>

<file path=ppt/slideLayouts/slideLayout46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231" indent="0">
              <a:buNone/>
              <a:defRPr sz="2800"/>
            </a:lvl2pPr>
            <a:lvl3pPr marL="912564" indent="0">
              <a:buNone/>
              <a:defRPr sz="2400"/>
            </a:lvl3pPr>
            <a:lvl4pPr marL="1368846" indent="0">
              <a:buNone/>
              <a:defRPr sz="2000"/>
            </a:lvl4pPr>
            <a:lvl5pPr marL="1825128" indent="0">
              <a:buNone/>
              <a:defRPr sz="2000"/>
            </a:lvl5pPr>
            <a:lvl6pPr marL="2281462" indent="0">
              <a:buNone/>
              <a:defRPr sz="2000"/>
            </a:lvl6pPr>
            <a:lvl7pPr marL="2737690" indent="0">
              <a:buNone/>
              <a:defRPr sz="2000"/>
            </a:lvl7pPr>
            <a:lvl8pPr marL="3193920" indent="0">
              <a:buNone/>
              <a:defRPr sz="2000"/>
            </a:lvl8pPr>
            <a:lvl9pPr marL="365015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231" indent="0">
              <a:buNone/>
              <a:defRPr sz="1500"/>
            </a:lvl2pPr>
            <a:lvl3pPr marL="912564" indent="0">
              <a:buNone/>
              <a:defRPr sz="1200"/>
            </a:lvl3pPr>
            <a:lvl4pPr marL="1368846" indent="0">
              <a:buNone/>
              <a:defRPr sz="1100"/>
            </a:lvl4pPr>
            <a:lvl5pPr marL="1825128" indent="0">
              <a:buNone/>
              <a:defRPr sz="1100"/>
            </a:lvl5pPr>
            <a:lvl6pPr marL="2281462" indent="0">
              <a:buNone/>
              <a:defRPr sz="1100"/>
            </a:lvl6pPr>
            <a:lvl7pPr marL="2737690" indent="0">
              <a:buNone/>
              <a:defRPr sz="1100"/>
            </a:lvl7pPr>
            <a:lvl8pPr marL="3193920" indent="0">
              <a:buNone/>
              <a:defRPr sz="1100"/>
            </a:lvl8pPr>
            <a:lvl9pPr marL="365015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16178396"/>
      </p:ext>
    </p:extLst>
  </p:cSld>
  <p:clrMapOvr>
    <a:masterClrMapping/>
  </p:clrMapOvr>
  <p:transition/>
  <p:timing/>
</p:sldLayout>
</file>

<file path=ppt/slideLayouts/slideLayout46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13396704"/>
      </p:ext>
    </p:extLst>
  </p:cSld>
  <p:clrMapOvr>
    <a:masterClrMapping/>
  </p:clrMapOvr>
  <p:transition/>
  <p:timing/>
</p:sldLayout>
</file>

<file path=ppt/slideLayouts/slideLayout46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84655541"/>
      </p:ext>
    </p:extLst>
  </p:cSld>
  <p:clrMapOvr>
    <a:masterClrMapping/>
  </p:clrMapOvr>
  <p:transition/>
  <p:timing/>
</p:sldLayout>
</file>

<file path=ppt/slideLayouts/slideLayout46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7071" indent="0" algn="ctr">
              <a:buNone/>
              <a:defRPr sz="2000"/>
            </a:lvl2pPr>
            <a:lvl3pPr marL="914150" indent="0" algn="ctr">
              <a:buNone/>
              <a:defRPr sz="1900"/>
            </a:lvl3pPr>
            <a:lvl4pPr marL="1371226" indent="0" algn="ctr">
              <a:buNone/>
              <a:defRPr sz="1600"/>
            </a:lvl4pPr>
            <a:lvl5pPr marL="1828301" indent="0" algn="ctr">
              <a:buNone/>
              <a:defRPr sz="1600"/>
            </a:lvl5pPr>
            <a:lvl6pPr marL="2285382" indent="0" algn="ctr">
              <a:buNone/>
              <a:defRPr sz="1600"/>
            </a:lvl6pPr>
            <a:lvl7pPr marL="2742450" indent="0" algn="ctr">
              <a:buNone/>
              <a:defRPr sz="1600"/>
            </a:lvl7pPr>
            <a:lvl8pPr marL="3199520" indent="0" algn="ctr">
              <a:buNone/>
              <a:defRPr sz="1600"/>
            </a:lvl8pPr>
            <a:lvl9pPr marL="365659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914150"/>
            <a:fld id="{6DABC15C-81CE-41D9-827C-023159726FB1}" type="datetime1">
              <a:rPr lang="ru-RU" smtClean="0">
                <a:solidFill>
                  <a:prstClr val="black">
                    <a:tint val="75000"/>
                  </a:prstClr>
                </a:solidFill>
              </a:rPr>
              <a:pPr defTabSz="91415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91415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914150"/>
            <a:fld id="{4F6D3D4B-0C37-5D47-AB8B-062A475B8C59}" type="slidenum">
              <a:rPr lang="ru-RU" smtClean="0">
                <a:solidFill>
                  <a:prstClr val="black">
                    <a:tint val="75000"/>
                  </a:prstClr>
                </a:solidFill>
              </a:rPr>
              <a:pPr defTabSz="914150"/>
              <a:t>‹#›</a:t>
            </a:fld>
            <a:endParaRPr lang="ru-RU">
              <a:solidFill>
                <a:prstClr val="black">
                  <a:tint val="75000"/>
                </a:prstClr>
              </a:solidFill>
            </a:endParaRPr>
          </a:p>
        </p:txBody>
      </p:sp>
    </p:spTree>
    <p:extLst>
      <p:ext uri="{BB962C8B-B14F-4D97-AF65-F5344CB8AC3E}">
        <p14:creationId xmlns:p14="http://schemas.microsoft.com/office/powerpoint/2010/main" val="1597847388"/>
      </p:ext>
    </p:extLst>
  </p:cSld>
  <p:clrMapOvr>
    <a:masterClrMapping/>
  </p:clrMapOvr>
  <p:transition/>
  <p:timing/>
</p:sldLayout>
</file>

<file path=ppt/slideLayouts/slideLayout46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914150"/>
            <a:fld id="{D53855D5-D425-4CFF-898E-9FD5DFC74AC2}" type="datetime1">
              <a:rPr lang="ru-RU" smtClean="0">
                <a:solidFill>
                  <a:prstClr val="black">
                    <a:tint val="75000"/>
                  </a:prstClr>
                </a:solidFill>
              </a:rPr>
              <a:pPr defTabSz="91415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91415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914150"/>
            <a:fld id="{4F6D3D4B-0C37-5D47-AB8B-062A475B8C59}" type="slidenum">
              <a:rPr lang="ru-RU" smtClean="0">
                <a:solidFill>
                  <a:prstClr val="black">
                    <a:tint val="75000"/>
                  </a:prstClr>
                </a:solidFill>
              </a:rPr>
              <a:pPr defTabSz="914150"/>
              <a:t>‹#›</a:t>
            </a:fld>
            <a:endParaRPr lang="ru-RU">
              <a:solidFill>
                <a:prstClr val="black">
                  <a:tint val="75000"/>
                </a:prstClr>
              </a:solidFill>
            </a:endParaRPr>
          </a:p>
        </p:txBody>
      </p:sp>
    </p:spTree>
    <p:extLst>
      <p:ext uri="{BB962C8B-B14F-4D97-AF65-F5344CB8AC3E}">
        <p14:creationId xmlns:p14="http://schemas.microsoft.com/office/powerpoint/2010/main" val="1135870287"/>
      </p:ext>
    </p:extLst>
  </p:cSld>
  <p:clrMapOvr>
    <a:masterClrMapping/>
  </p:clrMapOvr>
  <p:transition/>
  <p:timing/>
</p:sldLayout>
</file>

<file path=ppt/slideLayouts/slideLayout46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51"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071" indent="0">
              <a:buNone/>
              <a:defRPr sz="2000">
                <a:solidFill>
                  <a:schemeClr val="tx1">
                    <a:tint val="75000"/>
                  </a:schemeClr>
                </a:solidFill>
              </a:defRPr>
            </a:lvl2pPr>
            <a:lvl3pPr marL="914150" indent="0">
              <a:buNone/>
              <a:defRPr sz="1900">
                <a:solidFill>
                  <a:schemeClr val="tx1">
                    <a:tint val="75000"/>
                  </a:schemeClr>
                </a:solidFill>
              </a:defRPr>
            </a:lvl3pPr>
            <a:lvl4pPr marL="1371226" indent="0">
              <a:buNone/>
              <a:defRPr sz="1600">
                <a:solidFill>
                  <a:schemeClr val="tx1">
                    <a:tint val="75000"/>
                  </a:schemeClr>
                </a:solidFill>
              </a:defRPr>
            </a:lvl4pPr>
            <a:lvl5pPr marL="1828301" indent="0">
              <a:buNone/>
              <a:defRPr sz="1600">
                <a:solidFill>
                  <a:schemeClr val="tx1">
                    <a:tint val="75000"/>
                  </a:schemeClr>
                </a:solidFill>
              </a:defRPr>
            </a:lvl5pPr>
            <a:lvl6pPr marL="2285382" indent="0">
              <a:buNone/>
              <a:defRPr sz="1600">
                <a:solidFill>
                  <a:schemeClr val="tx1">
                    <a:tint val="75000"/>
                  </a:schemeClr>
                </a:solidFill>
              </a:defRPr>
            </a:lvl6pPr>
            <a:lvl7pPr marL="2742450" indent="0">
              <a:buNone/>
              <a:defRPr sz="1600">
                <a:solidFill>
                  <a:schemeClr val="tx1">
                    <a:tint val="75000"/>
                  </a:schemeClr>
                </a:solidFill>
              </a:defRPr>
            </a:lvl7pPr>
            <a:lvl8pPr marL="3199520" indent="0">
              <a:buNone/>
              <a:defRPr sz="1600">
                <a:solidFill>
                  <a:schemeClr val="tx1">
                    <a:tint val="75000"/>
                  </a:schemeClr>
                </a:solidFill>
              </a:defRPr>
            </a:lvl8pPr>
            <a:lvl9pPr marL="365659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914150"/>
            <a:fld id="{60F750C4-FBA3-4FBA-97F4-A007F774BB8E}" type="datetime1">
              <a:rPr lang="ru-RU" smtClean="0">
                <a:solidFill>
                  <a:prstClr val="black">
                    <a:tint val="75000"/>
                  </a:prstClr>
                </a:solidFill>
              </a:rPr>
              <a:pPr defTabSz="91415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91415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914150"/>
            <a:fld id="{4F6D3D4B-0C37-5D47-AB8B-062A475B8C59}" type="slidenum">
              <a:rPr lang="ru-RU" smtClean="0">
                <a:solidFill>
                  <a:prstClr val="black">
                    <a:tint val="75000"/>
                  </a:prstClr>
                </a:solidFill>
              </a:rPr>
              <a:pPr defTabSz="914150"/>
              <a:t>‹#›</a:t>
            </a:fld>
            <a:endParaRPr lang="ru-RU">
              <a:solidFill>
                <a:prstClr val="black">
                  <a:tint val="75000"/>
                </a:prstClr>
              </a:solidFill>
            </a:endParaRPr>
          </a:p>
        </p:txBody>
      </p:sp>
    </p:spTree>
    <p:extLst>
      <p:ext uri="{BB962C8B-B14F-4D97-AF65-F5344CB8AC3E}">
        <p14:creationId xmlns:p14="http://schemas.microsoft.com/office/powerpoint/2010/main" val="576509606"/>
      </p:ext>
    </p:extLst>
  </p:cSld>
  <p:clrMapOvr>
    <a:masterClrMapping/>
  </p:clrMapOvr>
  <p:transition/>
  <p:timing/>
</p:sldLayout>
</file>

<file path=ppt/slideLayouts/slideLayout46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5"/>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5"/>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914150"/>
            <a:fld id="{6D83361C-1F29-4178-93EB-964C614824B5}" type="datetime1">
              <a:rPr lang="ru-RU" smtClean="0">
                <a:solidFill>
                  <a:prstClr val="black">
                    <a:tint val="75000"/>
                  </a:prstClr>
                </a:solidFill>
              </a:rPr>
              <a:pPr defTabSz="91415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91415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914150"/>
            <a:fld id="{4F6D3D4B-0C37-5D47-AB8B-062A475B8C59}" type="slidenum">
              <a:rPr lang="ru-RU" smtClean="0">
                <a:solidFill>
                  <a:prstClr val="black">
                    <a:tint val="75000"/>
                  </a:prstClr>
                </a:solidFill>
              </a:rPr>
              <a:pPr defTabSz="914150"/>
              <a:t>‹#›</a:t>
            </a:fld>
            <a:endParaRPr lang="ru-RU">
              <a:solidFill>
                <a:prstClr val="black">
                  <a:tint val="75000"/>
                </a:prstClr>
              </a:solidFill>
            </a:endParaRPr>
          </a:p>
        </p:txBody>
      </p:sp>
    </p:spTree>
    <p:extLst>
      <p:ext uri="{BB962C8B-B14F-4D97-AF65-F5344CB8AC3E}">
        <p14:creationId xmlns:p14="http://schemas.microsoft.com/office/powerpoint/2010/main" val="3728560060"/>
      </p:ext>
    </p:extLst>
  </p:cSld>
  <p:clrMapOvr>
    <a:masterClrMapping/>
  </p:clrMapOvr>
  <p:transition/>
  <p:timing/>
</p:sldLayout>
</file>

<file path=ppt/slideLayouts/slideLayout46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914150"/>
            <a:fld id="{29678AB2-7BAA-434B-8449-26DF9C34656E}" type="datetime1">
              <a:rPr lang="ru-RU" smtClean="0">
                <a:solidFill>
                  <a:prstClr val="black">
                    <a:tint val="75000"/>
                  </a:prstClr>
                </a:solidFill>
              </a:rPr>
              <a:pPr defTabSz="914150"/>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91415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914150"/>
            <a:fld id="{4F6D3D4B-0C37-5D47-AB8B-062A475B8C59}" type="slidenum">
              <a:rPr lang="ru-RU" smtClean="0">
                <a:solidFill>
                  <a:prstClr val="black">
                    <a:tint val="75000"/>
                  </a:prstClr>
                </a:solidFill>
              </a:rPr>
              <a:pPr defTabSz="914150"/>
              <a:t>‹#›</a:t>
            </a:fld>
            <a:endParaRPr lang="ru-RU">
              <a:solidFill>
                <a:prstClr val="black">
                  <a:tint val="75000"/>
                </a:prstClr>
              </a:solidFill>
            </a:endParaRPr>
          </a:p>
        </p:txBody>
      </p:sp>
    </p:spTree>
    <p:extLst>
      <p:ext uri="{BB962C8B-B14F-4D97-AF65-F5344CB8AC3E}">
        <p14:creationId xmlns:p14="http://schemas.microsoft.com/office/powerpoint/2010/main" val="816292714"/>
      </p:ext>
    </p:extLst>
  </p:cSld>
  <p:clrMapOvr>
    <a:masterClrMapping/>
  </p:clrMapOvr>
  <p:transition/>
  <p:timing/>
</p:sldLayout>
</file>

<file path=ppt/slideLayouts/slideLayout46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914150"/>
            <a:fld id="{83CA1419-DE8E-49A1-80DF-177B2BB71766}" type="datetime1">
              <a:rPr lang="ru-RU" smtClean="0">
                <a:solidFill>
                  <a:prstClr val="black">
                    <a:tint val="75000"/>
                  </a:prstClr>
                </a:solidFill>
              </a:rPr>
              <a:pPr defTabSz="914150"/>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91415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914150"/>
            <a:fld id="{4F6D3D4B-0C37-5D47-AB8B-062A475B8C59}" type="slidenum">
              <a:rPr lang="ru-RU" smtClean="0">
                <a:solidFill>
                  <a:prstClr val="black">
                    <a:tint val="75000"/>
                  </a:prstClr>
                </a:solidFill>
              </a:rPr>
              <a:pPr defTabSz="914150"/>
              <a:t>‹#›</a:t>
            </a:fld>
            <a:endParaRPr lang="ru-RU">
              <a:solidFill>
                <a:prstClr val="black">
                  <a:tint val="75000"/>
                </a:prstClr>
              </a:solidFill>
            </a:endParaRPr>
          </a:p>
        </p:txBody>
      </p:sp>
    </p:spTree>
    <p:extLst>
      <p:ext uri="{BB962C8B-B14F-4D97-AF65-F5344CB8AC3E}">
        <p14:creationId xmlns:p14="http://schemas.microsoft.com/office/powerpoint/2010/main" val="971916184"/>
      </p:ext>
    </p:extLst>
  </p:cSld>
  <p:clrMapOvr>
    <a:masterClrMapping/>
  </p:clrMapOvr>
  <p:transition/>
  <p:timing/>
</p:sldLayout>
</file>

<file path=ppt/slideLayouts/slideLayout46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914150"/>
            <a:fld id="{BEAB2F59-FC27-4A18-B720-AE358633BAB8}" type="datetime1">
              <a:rPr lang="ru-RU" smtClean="0">
                <a:solidFill>
                  <a:prstClr val="black">
                    <a:tint val="75000"/>
                  </a:prstClr>
                </a:solidFill>
              </a:rPr>
              <a:pPr defTabSz="914150"/>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91415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914150"/>
            <a:fld id="{4F6D3D4B-0C37-5D47-AB8B-062A475B8C59}" type="slidenum">
              <a:rPr lang="ru-RU" smtClean="0">
                <a:solidFill>
                  <a:prstClr val="black">
                    <a:tint val="75000"/>
                  </a:prstClr>
                </a:solidFill>
              </a:rPr>
              <a:pPr defTabSz="914150"/>
              <a:t>‹#›</a:t>
            </a:fld>
            <a:endParaRPr lang="ru-RU">
              <a:solidFill>
                <a:prstClr val="black">
                  <a:tint val="75000"/>
                </a:prstClr>
              </a:solidFill>
            </a:endParaRPr>
          </a:p>
        </p:txBody>
      </p:sp>
    </p:spTree>
    <p:extLst>
      <p:ext uri="{BB962C8B-B14F-4D97-AF65-F5344CB8AC3E}">
        <p14:creationId xmlns:p14="http://schemas.microsoft.com/office/powerpoint/2010/main" val="680688375"/>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17877728"/>
      </p:ext>
    </p:extLst>
  </p:cSld>
  <p:clrMapOvr>
    <a:masterClrMapping/>
  </p:clrMapOvr>
  <p:transition/>
  <p:timing/>
</p:sldLayout>
</file>

<file path=ppt/slideLayouts/slideLayout47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7071" indent="0">
              <a:buNone/>
              <a:defRPr sz="1500"/>
            </a:lvl2pPr>
            <a:lvl3pPr marL="914150" indent="0">
              <a:buNone/>
              <a:defRPr sz="1200"/>
            </a:lvl3pPr>
            <a:lvl4pPr marL="1371226" indent="0">
              <a:buNone/>
              <a:defRPr sz="1100"/>
            </a:lvl4pPr>
            <a:lvl5pPr marL="1828301" indent="0">
              <a:buNone/>
              <a:defRPr sz="1100"/>
            </a:lvl5pPr>
            <a:lvl6pPr marL="2285382" indent="0">
              <a:buNone/>
              <a:defRPr sz="1100"/>
            </a:lvl6pPr>
            <a:lvl7pPr marL="2742450" indent="0">
              <a:buNone/>
              <a:defRPr sz="1100"/>
            </a:lvl7pPr>
            <a:lvl8pPr marL="3199520" indent="0">
              <a:buNone/>
              <a:defRPr sz="1100"/>
            </a:lvl8pPr>
            <a:lvl9pPr marL="365659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914150"/>
            <a:fld id="{FA07E74D-1599-4098-B4CF-4690B73562A5}" type="datetime1">
              <a:rPr lang="ru-RU" smtClean="0">
                <a:solidFill>
                  <a:prstClr val="black">
                    <a:tint val="75000"/>
                  </a:prstClr>
                </a:solidFill>
              </a:rPr>
              <a:pPr defTabSz="91415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91415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914150"/>
            <a:fld id="{4F6D3D4B-0C37-5D47-AB8B-062A475B8C59}" type="slidenum">
              <a:rPr lang="ru-RU" smtClean="0">
                <a:solidFill>
                  <a:prstClr val="black">
                    <a:tint val="75000"/>
                  </a:prstClr>
                </a:solidFill>
              </a:rPr>
              <a:pPr defTabSz="914150"/>
              <a:t>‹#›</a:t>
            </a:fld>
            <a:endParaRPr lang="ru-RU">
              <a:solidFill>
                <a:prstClr val="black">
                  <a:tint val="75000"/>
                </a:prstClr>
              </a:solidFill>
            </a:endParaRPr>
          </a:p>
        </p:txBody>
      </p:sp>
    </p:spTree>
    <p:extLst>
      <p:ext uri="{BB962C8B-B14F-4D97-AF65-F5344CB8AC3E}">
        <p14:creationId xmlns:p14="http://schemas.microsoft.com/office/powerpoint/2010/main" val="1447995802"/>
      </p:ext>
    </p:extLst>
  </p:cSld>
  <p:clrMapOvr>
    <a:masterClrMapping/>
  </p:clrMapOvr>
  <p:transition/>
  <p:timing/>
</p:sldLayout>
</file>

<file path=ppt/slideLayouts/slideLayout47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7071" indent="0">
              <a:buNone/>
              <a:defRPr sz="1500"/>
            </a:lvl2pPr>
            <a:lvl3pPr marL="914150" indent="0">
              <a:buNone/>
              <a:defRPr sz="1200"/>
            </a:lvl3pPr>
            <a:lvl4pPr marL="1371226" indent="0">
              <a:buNone/>
              <a:defRPr sz="1100"/>
            </a:lvl4pPr>
            <a:lvl5pPr marL="1828301" indent="0">
              <a:buNone/>
              <a:defRPr sz="1100"/>
            </a:lvl5pPr>
            <a:lvl6pPr marL="2285382" indent="0">
              <a:buNone/>
              <a:defRPr sz="1100"/>
            </a:lvl6pPr>
            <a:lvl7pPr marL="2742450" indent="0">
              <a:buNone/>
              <a:defRPr sz="1100"/>
            </a:lvl7pPr>
            <a:lvl8pPr marL="3199520" indent="0">
              <a:buNone/>
              <a:defRPr sz="1100"/>
            </a:lvl8pPr>
            <a:lvl9pPr marL="3656591"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914150"/>
            <a:fld id="{C0E8A925-E6E2-4D02-BDE2-802BCC6E4EBD}" type="datetime1">
              <a:rPr lang="ru-RU" smtClean="0">
                <a:solidFill>
                  <a:prstClr val="black">
                    <a:tint val="75000"/>
                  </a:prstClr>
                </a:solidFill>
              </a:rPr>
              <a:pPr defTabSz="91415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91415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914150"/>
            <a:fld id="{4F6D3D4B-0C37-5D47-AB8B-062A475B8C59}" type="slidenum">
              <a:rPr lang="ru-RU" smtClean="0">
                <a:solidFill>
                  <a:prstClr val="black">
                    <a:tint val="75000"/>
                  </a:prstClr>
                </a:solidFill>
              </a:rPr>
              <a:pPr defTabSz="914150"/>
              <a:t>‹#›</a:t>
            </a:fld>
            <a:endParaRPr lang="ru-RU">
              <a:solidFill>
                <a:prstClr val="black">
                  <a:tint val="75000"/>
                </a:prstClr>
              </a:solidFill>
            </a:endParaRPr>
          </a:p>
        </p:txBody>
      </p:sp>
    </p:spTree>
    <p:extLst>
      <p:ext uri="{BB962C8B-B14F-4D97-AF65-F5344CB8AC3E}">
        <p14:creationId xmlns:p14="http://schemas.microsoft.com/office/powerpoint/2010/main" val="3986338291"/>
      </p:ext>
    </p:extLst>
  </p:cSld>
  <p:clrMapOvr>
    <a:masterClrMapping/>
  </p:clrMapOvr>
  <p:transition/>
  <p:timing/>
</p:sldLayout>
</file>

<file path=ppt/slideLayouts/slideLayout47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914150"/>
            <a:fld id="{F1312EAA-39EB-4EDE-B6E6-90A9326B8E5D}" type="datetime1">
              <a:rPr lang="ru-RU" smtClean="0">
                <a:solidFill>
                  <a:prstClr val="black">
                    <a:tint val="75000"/>
                  </a:prstClr>
                </a:solidFill>
              </a:rPr>
              <a:pPr defTabSz="91415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91415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914150"/>
            <a:fld id="{4F6D3D4B-0C37-5D47-AB8B-062A475B8C59}" type="slidenum">
              <a:rPr lang="ru-RU" smtClean="0">
                <a:solidFill>
                  <a:prstClr val="black">
                    <a:tint val="75000"/>
                  </a:prstClr>
                </a:solidFill>
              </a:rPr>
              <a:pPr defTabSz="914150"/>
              <a:t>‹#›</a:t>
            </a:fld>
            <a:endParaRPr lang="ru-RU">
              <a:solidFill>
                <a:prstClr val="black">
                  <a:tint val="75000"/>
                </a:prstClr>
              </a:solidFill>
            </a:endParaRPr>
          </a:p>
        </p:txBody>
      </p:sp>
    </p:spTree>
    <p:extLst>
      <p:ext uri="{BB962C8B-B14F-4D97-AF65-F5344CB8AC3E}">
        <p14:creationId xmlns:p14="http://schemas.microsoft.com/office/powerpoint/2010/main" val="732503015"/>
      </p:ext>
    </p:extLst>
  </p:cSld>
  <p:clrMapOvr>
    <a:masterClrMapping/>
  </p:clrMapOvr>
  <p:transition/>
  <p:timing/>
</p:sldLayout>
</file>

<file path=ppt/slideLayouts/slideLayout47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39"/>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39"/>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914150"/>
            <a:fld id="{45781888-3440-420B-A4A0-BD7D61252824}" type="datetime1">
              <a:rPr lang="ru-RU" smtClean="0">
                <a:solidFill>
                  <a:prstClr val="black">
                    <a:tint val="75000"/>
                  </a:prstClr>
                </a:solidFill>
              </a:rPr>
              <a:pPr defTabSz="91415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91415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914150"/>
            <a:fld id="{4F6D3D4B-0C37-5D47-AB8B-062A475B8C59}" type="slidenum">
              <a:rPr lang="ru-RU" smtClean="0">
                <a:solidFill>
                  <a:prstClr val="black">
                    <a:tint val="75000"/>
                  </a:prstClr>
                </a:solidFill>
              </a:rPr>
              <a:pPr defTabSz="914150"/>
              <a:t>‹#›</a:t>
            </a:fld>
            <a:endParaRPr lang="ru-RU">
              <a:solidFill>
                <a:prstClr val="black">
                  <a:tint val="75000"/>
                </a:prstClr>
              </a:solidFill>
            </a:endParaRPr>
          </a:p>
        </p:txBody>
      </p:sp>
    </p:spTree>
    <p:extLst>
      <p:ext uri="{BB962C8B-B14F-4D97-AF65-F5344CB8AC3E}">
        <p14:creationId xmlns:p14="http://schemas.microsoft.com/office/powerpoint/2010/main" val="2468173879"/>
      </p:ext>
    </p:extLst>
  </p:cSld>
  <p:clrMapOvr>
    <a:masterClrMapping/>
  </p:clrMapOvr>
  <p:transition/>
  <p:timing/>
</p:sldLayout>
</file>

<file path=ppt/slideLayouts/slideLayout47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807" indent="0" algn="ctr">
              <a:buNone/>
              <a:defRPr sz="2000"/>
            </a:lvl2pPr>
            <a:lvl3pPr marL="913652" indent="0" algn="ctr">
              <a:buNone/>
              <a:defRPr sz="1900"/>
            </a:lvl3pPr>
            <a:lvl4pPr marL="1370478" indent="0" algn="ctr">
              <a:buNone/>
              <a:defRPr sz="1600"/>
            </a:lvl4pPr>
            <a:lvl5pPr marL="1827304" indent="0" algn="ctr">
              <a:buNone/>
              <a:defRPr sz="1600"/>
            </a:lvl5pPr>
            <a:lvl6pPr marL="2284150" indent="0" algn="ctr">
              <a:buNone/>
              <a:defRPr sz="1600"/>
            </a:lvl6pPr>
            <a:lvl7pPr marL="2740954" indent="0" algn="ctr">
              <a:buNone/>
              <a:defRPr sz="1600"/>
            </a:lvl7pPr>
            <a:lvl8pPr marL="3197760" indent="0" algn="ctr">
              <a:buNone/>
              <a:defRPr sz="1600"/>
            </a:lvl8pPr>
            <a:lvl9pPr marL="3654567"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70127289"/>
      </p:ext>
    </p:extLst>
  </p:cSld>
  <p:clrMapOvr>
    <a:masterClrMapping/>
  </p:clrMapOvr>
  <p:transition/>
  <p:timing/>
</p:sldLayout>
</file>

<file path=ppt/slideLayouts/slideLayout47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4387646"/>
      </p:ext>
    </p:extLst>
  </p:cSld>
  <p:clrMapOvr>
    <a:masterClrMapping/>
  </p:clrMapOvr>
  <p:transition/>
  <p:timing/>
</p:sldLayout>
</file>

<file path=ppt/slideLayouts/slideLayout47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807" indent="0">
              <a:buNone/>
              <a:defRPr sz="2000">
                <a:solidFill>
                  <a:schemeClr val="tx1">
                    <a:tint val="75000"/>
                  </a:schemeClr>
                </a:solidFill>
              </a:defRPr>
            </a:lvl2pPr>
            <a:lvl3pPr marL="913652" indent="0">
              <a:buNone/>
              <a:defRPr sz="1900">
                <a:solidFill>
                  <a:schemeClr val="tx1">
                    <a:tint val="75000"/>
                  </a:schemeClr>
                </a:solidFill>
              </a:defRPr>
            </a:lvl3pPr>
            <a:lvl4pPr marL="1370478" indent="0">
              <a:buNone/>
              <a:defRPr sz="1600">
                <a:solidFill>
                  <a:schemeClr val="tx1">
                    <a:tint val="75000"/>
                  </a:schemeClr>
                </a:solidFill>
              </a:defRPr>
            </a:lvl4pPr>
            <a:lvl5pPr marL="1827304" indent="0">
              <a:buNone/>
              <a:defRPr sz="1600">
                <a:solidFill>
                  <a:schemeClr val="tx1">
                    <a:tint val="75000"/>
                  </a:schemeClr>
                </a:solidFill>
              </a:defRPr>
            </a:lvl5pPr>
            <a:lvl6pPr marL="2284150" indent="0">
              <a:buNone/>
              <a:defRPr sz="1600">
                <a:solidFill>
                  <a:schemeClr val="tx1">
                    <a:tint val="75000"/>
                  </a:schemeClr>
                </a:solidFill>
              </a:defRPr>
            </a:lvl6pPr>
            <a:lvl7pPr marL="2740954" indent="0">
              <a:buNone/>
              <a:defRPr sz="1600">
                <a:solidFill>
                  <a:schemeClr val="tx1">
                    <a:tint val="75000"/>
                  </a:schemeClr>
                </a:solidFill>
              </a:defRPr>
            </a:lvl7pPr>
            <a:lvl8pPr marL="3197760" indent="0">
              <a:buNone/>
              <a:defRPr sz="1600">
                <a:solidFill>
                  <a:schemeClr val="tx1">
                    <a:tint val="75000"/>
                  </a:schemeClr>
                </a:solidFill>
              </a:defRPr>
            </a:lvl8pPr>
            <a:lvl9pPr marL="3654567"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894349"/>
      </p:ext>
    </p:extLst>
  </p:cSld>
  <p:clrMapOvr>
    <a:masterClrMapping/>
  </p:clrMapOvr>
  <p:transition/>
  <p:timing/>
</p:sldLayout>
</file>

<file path=ppt/slideLayouts/slideLayout47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33004073"/>
      </p:ext>
    </p:extLst>
  </p:cSld>
  <p:clrMapOvr>
    <a:masterClrMapping/>
  </p:clrMapOvr>
  <p:transition/>
  <p:timing/>
</p:sldLayout>
</file>

<file path=ppt/slideLayouts/slideLayout47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807" indent="0">
              <a:buNone/>
              <a:defRPr sz="2000" b="1"/>
            </a:lvl2pPr>
            <a:lvl3pPr marL="913652" indent="0">
              <a:buNone/>
              <a:defRPr sz="1900" b="1"/>
            </a:lvl3pPr>
            <a:lvl4pPr marL="1370478" indent="0">
              <a:buNone/>
              <a:defRPr sz="1600" b="1"/>
            </a:lvl4pPr>
            <a:lvl5pPr marL="1827304" indent="0">
              <a:buNone/>
              <a:defRPr sz="1600" b="1"/>
            </a:lvl5pPr>
            <a:lvl6pPr marL="2284150" indent="0">
              <a:buNone/>
              <a:defRPr sz="1600" b="1"/>
            </a:lvl6pPr>
            <a:lvl7pPr marL="2740954" indent="0">
              <a:buNone/>
              <a:defRPr sz="1600" b="1"/>
            </a:lvl7pPr>
            <a:lvl8pPr marL="3197760" indent="0">
              <a:buNone/>
              <a:defRPr sz="1600" b="1"/>
            </a:lvl8pPr>
            <a:lvl9pPr marL="3654567"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807" indent="0">
              <a:buNone/>
              <a:defRPr sz="2000" b="1"/>
            </a:lvl2pPr>
            <a:lvl3pPr marL="913652" indent="0">
              <a:buNone/>
              <a:defRPr sz="1900" b="1"/>
            </a:lvl3pPr>
            <a:lvl4pPr marL="1370478" indent="0">
              <a:buNone/>
              <a:defRPr sz="1600" b="1"/>
            </a:lvl4pPr>
            <a:lvl5pPr marL="1827304" indent="0">
              <a:buNone/>
              <a:defRPr sz="1600" b="1"/>
            </a:lvl5pPr>
            <a:lvl6pPr marL="2284150" indent="0">
              <a:buNone/>
              <a:defRPr sz="1600" b="1"/>
            </a:lvl6pPr>
            <a:lvl7pPr marL="2740954" indent="0">
              <a:buNone/>
              <a:defRPr sz="1600" b="1"/>
            </a:lvl7pPr>
            <a:lvl8pPr marL="3197760" indent="0">
              <a:buNone/>
              <a:defRPr sz="1600" b="1"/>
            </a:lvl8pPr>
            <a:lvl9pPr marL="3654567"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10774335"/>
      </p:ext>
    </p:extLst>
  </p:cSld>
  <p:clrMapOvr>
    <a:masterClrMapping/>
  </p:clrMapOvr>
  <p:transition/>
  <p:timing/>
</p:sldLayout>
</file>

<file path=ppt/slideLayouts/slideLayout47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51412760"/>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30144364"/>
      </p:ext>
    </p:extLst>
  </p:cSld>
  <p:clrMapOvr>
    <a:masterClrMapping/>
  </p:clrMapOvr>
  <p:transition/>
  <p:timing/>
</p:sldLayout>
</file>

<file path=ppt/slideLayouts/slideLayout48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34233956"/>
      </p:ext>
    </p:extLst>
  </p:cSld>
  <p:clrMapOvr>
    <a:masterClrMapping/>
  </p:clrMapOvr>
  <p:transition/>
  <p:timing/>
</p:sldLayout>
</file>

<file path=ppt/slideLayouts/slideLayout48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807" indent="0">
              <a:buNone/>
              <a:defRPr sz="1500"/>
            </a:lvl2pPr>
            <a:lvl3pPr marL="913652" indent="0">
              <a:buNone/>
              <a:defRPr sz="1200"/>
            </a:lvl3pPr>
            <a:lvl4pPr marL="1370478" indent="0">
              <a:buNone/>
              <a:defRPr sz="1100"/>
            </a:lvl4pPr>
            <a:lvl5pPr marL="1827304" indent="0">
              <a:buNone/>
              <a:defRPr sz="1100"/>
            </a:lvl5pPr>
            <a:lvl6pPr marL="2284150" indent="0">
              <a:buNone/>
              <a:defRPr sz="1100"/>
            </a:lvl6pPr>
            <a:lvl7pPr marL="2740954" indent="0">
              <a:buNone/>
              <a:defRPr sz="1100"/>
            </a:lvl7pPr>
            <a:lvl8pPr marL="3197760" indent="0">
              <a:buNone/>
              <a:defRPr sz="1100"/>
            </a:lvl8pPr>
            <a:lvl9pPr marL="3654567"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88884101"/>
      </p:ext>
    </p:extLst>
  </p:cSld>
  <p:clrMapOvr>
    <a:masterClrMapping/>
  </p:clrMapOvr>
  <p:transition/>
  <p:timing/>
</p:sldLayout>
</file>

<file path=ppt/slideLayouts/slideLayout48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807" indent="0">
              <a:buNone/>
              <a:defRPr sz="2800"/>
            </a:lvl2pPr>
            <a:lvl3pPr marL="913652" indent="0">
              <a:buNone/>
              <a:defRPr sz="2400"/>
            </a:lvl3pPr>
            <a:lvl4pPr marL="1370478" indent="0">
              <a:buNone/>
              <a:defRPr sz="2000"/>
            </a:lvl4pPr>
            <a:lvl5pPr marL="1827304" indent="0">
              <a:buNone/>
              <a:defRPr sz="2000"/>
            </a:lvl5pPr>
            <a:lvl6pPr marL="2284150" indent="0">
              <a:buNone/>
              <a:defRPr sz="2000"/>
            </a:lvl6pPr>
            <a:lvl7pPr marL="2740954" indent="0">
              <a:buNone/>
              <a:defRPr sz="2000"/>
            </a:lvl7pPr>
            <a:lvl8pPr marL="3197760" indent="0">
              <a:buNone/>
              <a:defRPr sz="2000"/>
            </a:lvl8pPr>
            <a:lvl9pPr marL="3654567"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807" indent="0">
              <a:buNone/>
              <a:defRPr sz="1500"/>
            </a:lvl2pPr>
            <a:lvl3pPr marL="913652" indent="0">
              <a:buNone/>
              <a:defRPr sz="1200"/>
            </a:lvl3pPr>
            <a:lvl4pPr marL="1370478" indent="0">
              <a:buNone/>
              <a:defRPr sz="1100"/>
            </a:lvl4pPr>
            <a:lvl5pPr marL="1827304" indent="0">
              <a:buNone/>
              <a:defRPr sz="1100"/>
            </a:lvl5pPr>
            <a:lvl6pPr marL="2284150" indent="0">
              <a:buNone/>
              <a:defRPr sz="1100"/>
            </a:lvl6pPr>
            <a:lvl7pPr marL="2740954" indent="0">
              <a:buNone/>
              <a:defRPr sz="1100"/>
            </a:lvl7pPr>
            <a:lvl8pPr marL="3197760" indent="0">
              <a:buNone/>
              <a:defRPr sz="1100"/>
            </a:lvl8pPr>
            <a:lvl9pPr marL="3654567"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65992695"/>
      </p:ext>
    </p:extLst>
  </p:cSld>
  <p:clrMapOvr>
    <a:masterClrMapping/>
  </p:clrMapOvr>
  <p:transition/>
  <p:timing/>
</p:sldLayout>
</file>

<file path=ppt/slideLayouts/slideLayout48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90230478"/>
      </p:ext>
    </p:extLst>
  </p:cSld>
  <p:clrMapOvr>
    <a:masterClrMapping/>
  </p:clrMapOvr>
  <p:transition/>
  <p:timing/>
</p:sldLayout>
</file>

<file path=ppt/slideLayouts/slideLayout48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3003"/>
      </p:ext>
    </p:extLst>
  </p:cSld>
  <p:clrMapOvr>
    <a:masterClrMapping/>
  </p:clrMapOvr>
  <p:transition/>
  <p:timing/>
</p:sldLayout>
</file>

<file path=ppt/slideLayouts/slideLayout48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807" indent="0" algn="ctr">
              <a:buNone/>
              <a:defRPr sz="2000"/>
            </a:lvl2pPr>
            <a:lvl3pPr marL="913652" indent="0" algn="ctr">
              <a:buNone/>
              <a:defRPr sz="1900"/>
            </a:lvl3pPr>
            <a:lvl4pPr marL="1370478" indent="0" algn="ctr">
              <a:buNone/>
              <a:defRPr sz="1600"/>
            </a:lvl4pPr>
            <a:lvl5pPr marL="1827304" indent="0" algn="ctr">
              <a:buNone/>
              <a:defRPr sz="1600"/>
            </a:lvl5pPr>
            <a:lvl6pPr marL="2284150" indent="0" algn="ctr">
              <a:buNone/>
              <a:defRPr sz="1600"/>
            </a:lvl6pPr>
            <a:lvl7pPr marL="2740954" indent="0" algn="ctr">
              <a:buNone/>
              <a:defRPr sz="1600"/>
            </a:lvl7pPr>
            <a:lvl8pPr marL="3197760" indent="0" algn="ctr">
              <a:buNone/>
              <a:defRPr sz="1600"/>
            </a:lvl8pPr>
            <a:lvl9pPr marL="3654567"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36306232"/>
      </p:ext>
    </p:extLst>
  </p:cSld>
  <p:clrMapOvr>
    <a:masterClrMapping/>
  </p:clrMapOvr>
  <p:transition/>
  <p:timing/>
</p:sldLayout>
</file>

<file path=ppt/slideLayouts/slideLayout48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71659601"/>
      </p:ext>
    </p:extLst>
  </p:cSld>
  <p:clrMapOvr>
    <a:masterClrMapping/>
  </p:clrMapOvr>
  <p:transition/>
  <p:timing/>
</p:sldLayout>
</file>

<file path=ppt/slideLayouts/slideLayout48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807" indent="0">
              <a:buNone/>
              <a:defRPr sz="2000">
                <a:solidFill>
                  <a:schemeClr val="tx1">
                    <a:tint val="75000"/>
                  </a:schemeClr>
                </a:solidFill>
              </a:defRPr>
            </a:lvl2pPr>
            <a:lvl3pPr marL="913652" indent="0">
              <a:buNone/>
              <a:defRPr sz="1900">
                <a:solidFill>
                  <a:schemeClr val="tx1">
                    <a:tint val="75000"/>
                  </a:schemeClr>
                </a:solidFill>
              </a:defRPr>
            </a:lvl3pPr>
            <a:lvl4pPr marL="1370478" indent="0">
              <a:buNone/>
              <a:defRPr sz="1600">
                <a:solidFill>
                  <a:schemeClr val="tx1">
                    <a:tint val="75000"/>
                  </a:schemeClr>
                </a:solidFill>
              </a:defRPr>
            </a:lvl4pPr>
            <a:lvl5pPr marL="1827304" indent="0">
              <a:buNone/>
              <a:defRPr sz="1600">
                <a:solidFill>
                  <a:schemeClr val="tx1">
                    <a:tint val="75000"/>
                  </a:schemeClr>
                </a:solidFill>
              </a:defRPr>
            </a:lvl5pPr>
            <a:lvl6pPr marL="2284150" indent="0">
              <a:buNone/>
              <a:defRPr sz="1600">
                <a:solidFill>
                  <a:schemeClr val="tx1">
                    <a:tint val="75000"/>
                  </a:schemeClr>
                </a:solidFill>
              </a:defRPr>
            </a:lvl6pPr>
            <a:lvl7pPr marL="2740954" indent="0">
              <a:buNone/>
              <a:defRPr sz="1600">
                <a:solidFill>
                  <a:schemeClr val="tx1">
                    <a:tint val="75000"/>
                  </a:schemeClr>
                </a:solidFill>
              </a:defRPr>
            </a:lvl7pPr>
            <a:lvl8pPr marL="3197760" indent="0">
              <a:buNone/>
              <a:defRPr sz="1600">
                <a:solidFill>
                  <a:schemeClr val="tx1">
                    <a:tint val="75000"/>
                  </a:schemeClr>
                </a:solidFill>
              </a:defRPr>
            </a:lvl8pPr>
            <a:lvl9pPr marL="3654567"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19503332"/>
      </p:ext>
    </p:extLst>
  </p:cSld>
  <p:clrMapOvr>
    <a:masterClrMapping/>
  </p:clrMapOvr>
  <p:transition/>
  <p:timing/>
</p:sldLayout>
</file>

<file path=ppt/slideLayouts/slideLayout48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88602989"/>
      </p:ext>
    </p:extLst>
  </p:cSld>
  <p:clrMapOvr>
    <a:masterClrMapping/>
  </p:clrMapOvr>
  <p:transition/>
  <p:timing/>
</p:sldLayout>
</file>

<file path=ppt/slideLayouts/slideLayout48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807" indent="0">
              <a:buNone/>
              <a:defRPr sz="2000" b="1"/>
            </a:lvl2pPr>
            <a:lvl3pPr marL="913652" indent="0">
              <a:buNone/>
              <a:defRPr sz="1900" b="1"/>
            </a:lvl3pPr>
            <a:lvl4pPr marL="1370478" indent="0">
              <a:buNone/>
              <a:defRPr sz="1600" b="1"/>
            </a:lvl4pPr>
            <a:lvl5pPr marL="1827304" indent="0">
              <a:buNone/>
              <a:defRPr sz="1600" b="1"/>
            </a:lvl5pPr>
            <a:lvl6pPr marL="2284150" indent="0">
              <a:buNone/>
              <a:defRPr sz="1600" b="1"/>
            </a:lvl6pPr>
            <a:lvl7pPr marL="2740954" indent="0">
              <a:buNone/>
              <a:defRPr sz="1600" b="1"/>
            </a:lvl7pPr>
            <a:lvl8pPr marL="3197760" indent="0">
              <a:buNone/>
              <a:defRPr sz="1600" b="1"/>
            </a:lvl8pPr>
            <a:lvl9pPr marL="3654567"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807" indent="0">
              <a:buNone/>
              <a:defRPr sz="2000" b="1"/>
            </a:lvl2pPr>
            <a:lvl3pPr marL="913652" indent="0">
              <a:buNone/>
              <a:defRPr sz="1900" b="1"/>
            </a:lvl3pPr>
            <a:lvl4pPr marL="1370478" indent="0">
              <a:buNone/>
              <a:defRPr sz="1600" b="1"/>
            </a:lvl4pPr>
            <a:lvl5pPr marL="1827304" indent="0">
              <a:buNone/>
              <a:defRPr sz="1600" b="1"/>
            </a:lvl5pPr>
            <a:lvl6pPr marL="2284150" indent="0">
              <a:buNone/>
              <a:defRPr sz="1600" b="1"/>
            </a:lvl6pPr>
            <a:lvl7pPr marL="2740954" indent="0">
              <a:buNone/>
              <a:defRPr sz="1600" b="1"/>
            </a:lvl7pPr>
            <a:lvl8pPr marL="3197760" indent="0">
              <a:buNone/>
              <a:defRPr sz="1600" b="1"/>
            </a:lvl8pPr>
            <a:lvl9pPr marL="3654567"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54501773"/>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14130888"/>
      </p:ext>
    </p:extLst>
  </p:cSld>
  <p:clrMapOvr>
    <a:masterClrMapping/>
  </p:clrMapOvr>
  <p:transition/>
  <p:timing/>
</p:sldLayout>
</file>

<file path=ppt/slideLayouts/slideLayout49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76211732"/>
      </p:ext>
    </p:extLst>
  </p:cSld>
  <p:clrMapOvr>
    <a:masterClrMapping/>
  </p:clrMapOvr>
  <p:transition/>
  <p:timing/>
</p:sldLayout>
</file>

<file path=ppt/slideLayouts/slideLayout49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6680647"/>
      </p:ext>
    </p:extLst>
  </p:cSld>
  <p:clrMapOvr>
    <a:masterClrMapping/>
  </p:clrMapOvr>
  <p:transition/>
  <p:timing/>
</p:sldLayout>
</file>

<file path=ppt/slideLayouts/slideLayout49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807" indent="0">
              <a:buNone/>
              <a:defRPr sz="1500"/>
            </a:lvl2pPr>
            <a:lvl3pPr marL="913652" indent="0">
              <a:buNone/>
              <a:defRPr sz="1200"/>
            </a:lvl3pPr>
            <a:lvl4pPr marL="1370478" indent="0">
              <a:buNone/>
              <a:defRPr sz="1100"/>
            </a:lvl4pPr>
            <a:lvl5pPr marL="1827304" indent="0">
              <a:buNone/>
              <a:defRPr sz="1100"/>
            </a:lvl5pPr>
            <a:lvl6pPr marL="2284150" indent="0">
              <a:buNone/>
              <a:defRPr sz="1100"/>
            </a:lvl6pPr>
            <a:lvl7pPr marL="2740954" indent="0">
              <a:buNone/>
              <a:defRPr sz="1100"/>
            </a:lvl7pPr>
            <a:lvl8pPr marL="3197760" indent="0">
              <a:buNone/>
              <a:defRPr sz="1100"/>
            </a:lvl8pPr>
            <a:lvl9pPr marL="3654567"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80042904"/>
      </p:ext>
    </p:extLst>
  </p:cSld>
  <p:clrMapOvr>
    <a:masterClrMapping/>
  </p:clrMapOvr>
  <p:transition/>
  <p:timing/>
</p:sldLayout>
</file>

<file path=ppt/slideLayouts/slideLayout49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807" indent="0">
              <a:buNone/>
              <a:defRPr sz="2800"/>
            </a:lvl2pPr>
            <a:lvl3pPr marL="913652" indent="0">
              <a:buNone/>
              <a:defRPr sz="2400"/>
            </a:lvl3pPr>
            <a:lvl4pPr marL="1370478" indent="0">
              <a:buNone/>
              <a:defRPr sz="2000"/>
            </a:lvl4pPr>
            <a:lvl5pPr marL="1827304" indent="0">
              <a:buNone/>
              <a:defRPr sz="2000"/>
            </a:lvl5pPr>
            <a:lvl6pPr marL="2284150" indent="0">
              <a:buNone/>
              <a:defRPr sz="2000"/>
            </a:lvl6pPr>
            <a:lvl7pPr marL="2740954" indent="0">
              <a:buNone/>
              <a:defRPr sz="2000"/>
            </a:lvl7pPr>
            <a:lvl8pPr marL="3197760" indent="0">
              <a:buNone/>
              <a:defRPr sz="2000"/>
            </a:lvl8pPr>
            <a:lvl9pPr marL="3654567"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807" indent="0">
              <a:buNone/>
              <a:defRPr sz="1500"/>
            </a:lvl2pPr>
            <a:lvl3pPr marL="913652" indent="0">
              <a:buNone/>
              <a:defRPr sz="1200"/>
            </a:lvl3pPr>
            <a:lvl4pPr marL="1370478" indent="0">
              <a:buNone/>
              <a:defRPr sz="1100"/>
            </a:lvl4pPr>
            <a:lvl5pPr marL="1827304" indent="0">
              <a:buNone/>
              <a:defRPr sz="1100"/>
            </a:lvl5pPr>
            <a:lvl6pPr marL="2284150" indent="0">
              <a:buNone/>
              <a:defRPr sz="1100"/>
            </a:lvl6pPr>
            <a:lvl7pPr marL="2740954" indent="0">
              <a:buNone/>
              <a:defRPr sz="1100"/>
            </a:lvl7pPr>
            <a:lvl8pPr marL="3197760" indent="0">
              <a:buNone/>
              <a:defRPr sz="1100"/>
            </a:lvl8pPr>
            <a:lvl9pPr marL="3654567"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35041497"/>
      </p:ext>
    </p:extLst>
  </p:cSld>
  <p:clrMapOvr>
    <a:masterClrMapping/>
  </p:clrMapOvr>
  <p:transition/>
  <p:timing/>
</p:sldLayout>
</file>

<file path=ppt/slideLayouts/slideLayout49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81768807"/>
      </p:ext>
    </p:extLst>
  </p:cSld>
  <p:clrMapOvr>
    <a:masterClrMapping/>
  </p:clrMapOvr>
  <p:transition/>
  <p:timing/>
</p:sldLayout>
</file>

<file path=ppt/slideLayouts/slideLayout49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78260044"/>
      </p:ext>
    </p:extLst>
  </p:cSld>
  <p:clrMapOvr>
    <a:masterClrMapping/>
  </p:clrMapOvr>
  <p:transition/>
  <p:timing/>
</p:sldLayout>
</file>

<file path=ppt/slideLayouts/slideLayout49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819" indent="0" algn="ctr">
              <a:buNone/>
              <a:defRPr sz="2000"/>
            </a:lvl2pPr>
            <a:lvl3pPr marL="913674" indent="0" algn="ctr">
              <a:buNone/>
              <a:defRPr sz="1867"/>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1217790"/>
            <a:fld id="{6DABC15C-81CE-41D9-827C-023159726FB1}"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16939721"/>
      </p:ext>
    </p:extLst>
  </p:cSld>
  <p:clrMapOvr>
    <a:masterClrMapping/>
  </p:clrMapOvr>
  <p:transition/>
  <p:timing/>
</p:sldLayout>
</file>

<file path=ppt/slideLayouts/slideLayout49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1217790"/>
            <a:fld id="{D53855D5-D425-4CFF-898E-9FD5DFC74AC2}"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748905571"/>
      </p:ext>
    </p:extLst>
  </p:cSld>
  <p:clrMapOvr>
    <a:masterClrMapping/>
  </p:clrMapOvr>
  <p:transition/>
  <p:timing/>
</p:sldLayout>
</file>

<file path=ppt/slideLayouts/slideLayout49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4"/>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819" indent="0">
              <a:buNone/>
              <a:defRPr sz="2000">
                <a:solidFill>
                  <a:schemeClr val="tx1">
                    <a:tint val="75000"/>
                  </a:schemeClr>
                </a:solidFill>
              </a:defRPr>
            </a:lvl2pPr>
            <a:lvl3pPr marL="913674" indent="0">
              <a:buNone/>
              <a:defRPr sz="1867">
                <a:solidFill>
                  <a:schemeClr val="tx1">
                    <a:tint val="75000"/>
                  </a:schemeClr>
                </a:solidFill>
              </a:defRPr>
            </a:lvl3pPr>
            <a:lvl4pPr marL="1370512" indent="0">
              <a:buNone/>
              <a:defRPr sz="1600">
                <a:solidFill>
                  <a:schemeClr val="tx1">
                    <a:tint val="75000"/>
                  </a:schemeClr>
                </a:solidFill>
              </a:defRPr>
            </a:lvl4pPr>
            <a:lvl5pPr marL="1827349" indent="0">
              <a:buNone/>
              <a:defRPr sz="1600">
                <a:solidFill>
                  <a:schemeClr val="tx1">
                    <a:tint val="75000"/>
                  </a:schemeClr>
                </a:solidFill>
              </a:defRPr>
            </a:lvl5pPr>
            <a:lvl6pPr marL="2284206" indent="0">
              <a:buNone/>
              <a:defRPr sz="1600">
                <a:solidFill>
                  <a:schemeClr val="tx1">
                    <a:tint val="75000"/>
                  </a:schemeClr>
                </a:solidFill>
              </a:defRPr>
            </a:lvl6pPr>
            <a:lvl7pPr marL="2741022" indent="0">
              <a:buNone/>
              <a:defRPr sz="1600">
                <a:solidFill>
                  <a:schemeClr val="tx1">
                    <a:tint val="75000"/>
                  </a:schemeClr>
                </a:solidFill>
              </a:defRPr>
            </a:lvl7pPr>
            <a:lvl8pPr marL="3197840" indent="0">
              <a:buNone/>
              <a:defRPr sz="1600">
                <a:solidFill>
                  <a:schemeClr val="tx1">
                    <a:tint val="75000"/>
                  </a:schemeClr>
                </a:solidFill>
              </a:defRPr>
            </a:lvl8pPr>
            <a:lvl9pPr marL="3654659"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1217790"/>
            <a:fld id="{60F750C4-FBA3-4FBA-97F4-A007F774BB8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832605301"/>
      </p:ext>
    </p:extLst>
  </p:cSld>
  <p:clrMapOvr>
    <a:masterClrMapping/>
  </p:clrMapOvr>
  <p:transition/>
  <p:timing/>
</p:sldLayout>
</file>

<file path=ppt/slideLayouts/slideLayout49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1217790"/>
            <a:fld id="{6D83361C-1F29-4178-93EB-964C614824B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05866511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37636581"/>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82969551"/>
      </p:ext>
    </p:extLst>
  </p:cSld>
  <p:clrMapOvr>
    <a:masterClrMapping/>
  </p:clrMapOvr>
  <p:transition/>
  <p:timing/>
</p:sldLayout>
</file>

<file path=ppt/slideLayouts/slideLayout50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819" indent="0">
              <a:buNone/>
              <a:defRPr sz="2000" b="1"/>
            </a:lvl2pPr>
            <a:lvl3pPr marL="913674" indent="0">
              <a:buNone/>
              <a:defRPr sz="1867"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819" indent="0">
              <a:buNone/>
              <a:defRPr sz="2000" b="1"/>
            </a:lvl2pPr>
            <a:lvl3pPr marL="913674" indent="0">
              <a:buNone/>
              <a:defRPr sz="1867"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1217790"/>
            <a:fld id="{29678AB2-7BAA-434B-8449-26DF9C34656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148379283"/>
      </p:ext>
    </p:extLst>
  </p:cSld>
  <p:clrMapOvr>
    <a:masterClrMapping/>
  </p:clrMapOvr>
  <p:transition/>
  <p:timing/>
</p:sldLayout>
</file>

<file path=ppt/slideLayouts/slideLayout50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1217790"/>
            <a:fld id="{83CA1419-DE8E-49A1-80DF-177B2BB71766}"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022210908"/>
      </p:ext>
    </p:extLst>
  </p:cSld>
  <p:clrMapOvr>
    <a:masterClrMapping/>
  </p:clrMapOvr>
  <p:transition/>
  <p:timing/>
</p:sldLayout>
</file>

<file path=ppt/slideLayouts/slideLayout50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1217790"/>
            <a:fld id="{BEAB2F59-FC27-4A18-B720-AE358633BAB8}"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360591565"/>
      </p:ext>
    </p:extLst>
  </p:cSld>
  <p:clrMapOvr>
    <a:masterClrMapping/>
  </p:clrMapOvr>
  <p:transition/>
  <p:timing/>
</p:sldLayout>
</file>

<file path=ppt/slideLayouts/slideLayout50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819" indent="0">
              <a:buNone/>
              <a:defRPr sz="1467"/>
            </a:lvl2pPr>
            <a:lvl3pPr marL="913674" indent="0">
              <a:buNone/>
              <a:defRPr sz="1200"/>
            </a:lvl3pPr>
            <a:lvl4pPr marL="1370512" indent="0">
              <a:buNone/>
              <a:defRPr sz="1067"/>
            </a:lvl4pPr>
            <a:lvl5pPr marL="1827349" indent="0">
              <a:buNone/>
              <a:defRPr sz="1067"/>
            </a:lvl5pPr>
            <a:lvl6pPr marL="2284206" indent="0">
              <a:buNone/>
              <a:defRPr sz="1067"/>
            </a:lvl6pPr>
            <a:lvl7pPr marL="2741022" indent="0">
              <a:buNone/>
              <a:defRPr sz="1067"/>
            </a:lvl7pPr>
            <a:lvl8pPr marL="3197840" indent="0">
              <a:buNone/>
              <a:defRPr sz="1067"/>
            </a:lvl8pPr>
            <a:lvl9pPr marL="3654659"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1217790"/>
            <a:fld id="{FA07E74D-1599-4098-B4CF-4690B73562A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750366939"/>
      </p:ext>
    </p:extLst>
  </p:cSld>
  <p:clrMapOvr>
    <a:masterClrMapping/>
  </p:clrMapOvr>
  <p:transition/>
  <p:timing/>
</p:sldLayout>
</file>

<file path=ppt/slideLayouts/slideLayout50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8"/>
            <a:ext cx="6172200" cy="4873625"/>
          </a:xfrm>
        </p:spPr>
        <p:txBody>
          <a:bodyPr/>
          <a:lstStyle>
            <a:lvl1pPr marL="0" indent="0">
              <a:buNone/>
              <a:defRPr sz="3200"/>
            </a:lvl1pPr>
            <a:lvl2pPr marL="456819" indent="0">
              <a:buNone/>
              <a:defRPr sz="2800"/>
            </a:lvl2pPr>
            <a:lvl3pPr marL="913674" indent="0">
              <a:buNone/>
              <a:defRPr sz="2400"/>
            </a:lvl3pPr>
            <a:lvl4pPr marL="1370512" indent="0">
              <a:buNone/>
              <a:defRPr sz="2000"/>
            </a:lvl4pPr>
            <a:lvl5pPr marL="1827349" indent="0">
              <a:buNone/>
              <a:defRPr sz="2000"/>
            </a:lvl5pPr>
            <a:lvl6pPr marL="2284206" indent="0">
              <a:buNone/>
              <a:defRPr sz="2000"/>
            </a:lvl6pPr>
            <a:lvl7pPr marL="2741022" indent="0">
              <a:buNone/>
              <a:defRPr sz="2000"/>
            </a:lvl7pPr>
            <a:lvl8pPr marL="3197840" indent="0">
              <a:buNone/>
              <a:defRPr sz="2000"/>
            </a:lvl8pPr>
            <a:lvl9pPr marL="3654659"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819" indent="0">
              <a:buNone/>
              <a:defRPr sz="1467"/>
            </a:lvl2pPr>
            <a:lvl3pPr marL="913674" indent="0">
              <a:buNone/>
              <a:defRPr sz="1200"/>
            </a:lvl3pPr>
            <a:lvl4pPr marL="1370512" indent="0">
              <a:buNone/>
              <a:defRPr sz="1067"/>
            </a:lvl4pPr>
            <a:lvl5pPr marL="1827349" indent="0">
              <a:buNone/>
              <a:defRPr sz="1067"/>
            </a:lvl5pPr>
            <a:lvl6pPr marL="2284206" indent="0">
              <a:buNone/>
              <a:defRPr sz="1067"/>
            </a:lvl6pPr>
            <a:lvl7pPr marL="2741022" indent="0">
              <a:buNone/>
              <a:defRPr sz="1067"/>
            </a:lvl7pPr>
            <a:lvl8pPr marL="3197840" indent="0">
              <a:buNone/>
              <a:defRPr sz="1067"/>
            </a:lvl8pPr>
            <a:lvl9pPr marL="3654659"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1217790"/>
            <a:fld id="{C0E8A925-E6E2-4D02-BDE2-802BCC6E4EB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804472977"/>
      </p:ext>
    </p:extLst>
  </p:cSld>
  <p:clrMapOvr>
    <a:masterClrMapping/>
  </p:clrMapOvr>
  <p:transition/>
  <p:timing/>
</p:sldLayout>
</file>

<file path=ppt/slideLayouts/slideLayout50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1217790"/>
            <a:fld id="{F1312EAA-39EB-4EDE-B6E6-90A9326B8E5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337656119"/>
      </p:ext>
    </p:extLst>
  </p:cSld>
  <p:clrMapOvr>
    <a:masterClrMapping/>
  </p:clrMapOvr>
  <p:transition/>
  <p:timing/>
</p:sldLayout>
</file>

<file path=ppt/slideLayouts/slideLayout50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5"/>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5"/>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1217790"/>
            <a:fld id="{45781888-3440-420B-A4A0-BD7D61252824}"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621795558"/>
      </p:ext>
    </p:extLst>
  </p:cSld>
  <p:clrMapOvr>
    <a:masterClrMapping/>
  </p:clrMapOvr>
  <p:transition/>
  <p:timing/>
</p:sldLayout>
</file>

<file path=ppt/slideLayouts/slideLayout50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867" indent="0" algn="ctr">
              <a:buNone/>
              <a:defRPr sz="2000"/>
            </a:lvl2pPr>
            <a:lvl3pPr marL="913765" indent="0" algn="ctr">
              <a:buNone/>
              <a:defRPr sz="1867"/>
            </a:lvl3pPr>
            <a:lvl4pPr marL="1370648" indent="0" algn="ctr">
              <a:buNone/>
              <a:defRPr sz="1600"/>
            </a:lvl4pPr>
            <a:lvl5pPr marL="1827530" indent="0" algn="ctr">
              <a:buNone/>
              <a:defRPr sz="1600"/>
            </a:lvl5pPr>
            <a:lvl6pPr marL="2284430" indent="0" algn="ctr">
              <a:buNone/>
              <a:defRPr sz="1600"/>
            </a:lvl6pPr>
            <a:lvl7pPr marL="2741294" indent="0" algn="ctr">
              <a:buNone/>
              <a:defRPr sz="1600"/>
            </a:lvl7pPr>
            <a:lvl8pPr marL="3198160" indent="0" algn="ctr">
              <a:buNone/>
              <a:defRPr sz="1600"/>
            </a:lvl8pPr>
            <a:lvl9pPr marL="3655027"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1217790"/>
            <a:fld id="{6DABC15C-81CE-41D9-827C-023159726FB1}"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4251883340"/>
      </p:ext>
    </p:extLst>
  </p:cSld>
  <p:clrMapOvr>
    <a:masterClrMapping/>
  </p:clrMapOvr>
  <p:transition/>
  <p:timing/>
</p:sldLayout>
</file>

<file path=ppt/slideLayouts/slideLayout50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1217790"/>
            <a:fld id="{D53855D5-D425-4CFF-898E-9FD5DFC74AC2}"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4210825631"/>
      </p:ext>
    </p:extLst>
  </p:cSld>
  <p:clrMapOvr>
    <a:masterClrMapping/>
  </p:clrMapOvr>
  <p:transition/>
  <p:timing/>
</p:sldLayout>
</file>

<file path=ppt/slideLayouts/slideLayout50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4"/>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867" indent="0">
              <a:buNone/>
              <a:defRPr sz="2000">
                <a:solidFill>
                  <a:schemeClr val="tx1">
                    <a:tint val="75000"/>
                  </a:schemeClr>
                </a:solidFill>
              </a:defRPr>
            </a:lvl2pPr>
            <a:lvl3pPr marL="913765" indent="0">
              <a:buNone/>
              <a:defRPr sz="1867">
                <a:solidFill>
                  <a:schemeClr val="tx1">
                    <a:tint val="75000"/>
                  </a:schemeClr>
                </a:solidFill>
              </a:defRPr>
            </a:lvl3pPr>
            <a:lvl4pPr marL="1370648" indent="0">
              <a:buNone/>
              <a:defRPr sz="1600">
                <a:solidFill>
                  <a:schemeClr val="tx1">
                    <a:tint val="75000"/>
                  </a:schemeClr>
                </a:solidFill>
              </a:defRPr>
            </a:lvl4pPr>
            <a:lvl5pPr marL="1827530" indent="0">
              <a:buNone/>
              <a:defRPr sz="1600">
                <a:solidFill>
                  <a:schemeClr val="tx1">
                    <a:tint val="75000"/>
                  </a:schemeClr>
                </a:solidFill>
              </a:defRPr>
            </a:lvl5pPr>
            <a:lvl6pPr marL="2284430" indent="0">
              <a:buNone/>
              <a:defRPr sz="1600">
                <a:solidFill>
                  <a:schemeClr val="tx1">
                    <a:tint val="75000"/>
                  </a:schemeClr>
                </a:solidFill>
              </a:defRPr>
            </a:lvl6pPr>
            <a:lvl7pPr marL="2741294" indent="0">
              <a:buNone/>
              <a:defRPr sz="1600">
                <a:solidFill>
                  <a:schemeClr val="tx1">
                    <a:tint val="75000"/>
                  </a:schemeClr>
                </a:solidFill>
              </a:defRPr>
            </a:lvl7pPr>
            <a:lvl8pPr marL="3198160" indent="0">
              <a:buNone/>
              <a:defRPr sz="1600">
                <a:solidFill>
                  <a:schemeClr val="tx1">
                    <a:tint val="75000"/>
                  </a:schemeClr>
                </a:solidFill>
              </a:defRPr>
            </a:lvl8pPr>
            <a:lvl9pPr marL="3655027"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1217790"/>
            <a:fld id="{60F750C4-FBA3-4FBA-97F4-A007F774BB8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270319847"/>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72611733"/>
      </p:ext>
    </p:extLst>
  </p:cSld>
  <p:clrMapOvr>
    <a:masterClrMapping/>
  </p:clrMapOvr>
  <p:transition/>
  <p:timing/>
</p:sldLayout>
</file>

<file path=ppt/slideLayouts/slideLayout5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1217790"/>
            <a:fld id="{6D83361C-1F29-4178-93EB-964C614824B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917204691"/>
      </p:ext>
    </p:extLst>
  </p:cSld>
  <p:clrMapOvr>
    <a:masterClrMapping/>
  </p:clrMapOvr>
  <p:transition/>
  <p:timing/>
</p:sldLayout>
</file>

<file path=ppt/slideLayouts/slideLayout5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867" indent="0">
              <a:buNone/>
              <a:defRPr sz="2000" b="1"/>
            </a:lvl2pPr>
            <a:lvl3pPr marL="913765" indent="0">
              <a:buNone/>
              <a:defRPr sz="1867" b="1"/>
            </a:lvl3pPr>
            <a:lvl4pPr marL="1370648" indent="0">
              <a:buNone/>
              <a:defRPr sz="1600" b="1"/>
            </a:lvl4pPr>
            <a:lvl5pPr marL="1827530" indent="0">
              <a:buNone/>
              <a:defRPr sz="1600" b="1"/>
            </a:lvl5pPr>
            <a:lvl6pPr marL="2284430" indent="0">
              <a:buNone/>
              <a:defRPr sz="1600" b="1"/>
            </a:lvl6pPr>
            <a:lvl7pPr marL="2741294" indent="0">
              <a:buNone/>
              <a:defRPr sz="1600" b="1"/>
            </a:lvl7pPr>
            <a:lvl8pPr marL="3198160" indent="0">
              <a:buNone/>
              <a:defRPr sz="1600" b="1"/>
            </a:lvl8pPr>
            <a:lvl9pPr marL="3655027"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867" indent="0">
              <a:buNone/>
              <a:defRPr sz="2000" b="1"/>
            </a:lvl2pPr>
            <a:lvl3pPr marL="913765" indent="0">
              <a:buNone/>
              <a:defRPr sz="1867" b="1"/>
            </a:lvl3pPr>
            <a:lvl4pPr marL="1370648" indent="0">
              <a:buNone/>
              <a:defRPr sz="1600" b="1"/>
            </a:lvl4pPr>
            <a:lvl5pPr marL="1827530" indent="0">
              <a:buNone/>
              <a:defRPr sz="1600" b="1"/>
            </a:lvl5pPr>
            <a:lvl6pPr marL="2284430" indent="0">
              <a:buNone/>
              <a:defRPr sz="1600" b="1"/>
            </a:lvl6pPr>
            <a:lvl7pPr marL="2741294" indent="0">
              <a:buNone/>
              <a:defRPr sz="1600" b="1"/>
            </a:lvl7pPr>
            <a:lvl8pPr marL="3198160" indent="0">
              <a:buNone/>
              <a:defRPr sz="1600" b="1"/>
            </a:lvl8pPr>
            <a:lvl9pPr marL="3655027"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1217790"/>
            <a:fld id="{29678AB2-7BAA-434B-8449-26DF9C34656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041235245"/>
      </p:ext>
    </p:extLst>
  </p:cSld>
  <p:clrMapOvr>
    <a:masterClrMapping/>
  </p:clrMapOvr>
  <p:transition/>
  <p:timing/>
</p:sldLayout>
</file>

<file path=ppt/slideLayouts/slideLayout5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1217790"/>
            <a:fld id="{83CA1419-DE8E-49A1-80DF-177B2BB71766}"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917898652"/>
      </p:ext>
    </p:extLst>
  </p:cSld>
  <p:clrMapOvr>
    <a:masterClrMapping/>
  </p:clrMapOvr>
  <p:transition/>
  <p:timing/>
</p:sldLayout>
</file>

<file path=ppt/slideLayouts/slideLayout5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1217790"/>
            <a:fld id="{BEAB2F59-FC27-4A18-B720-AE358633BAB8}"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358017772"/>
      </p:ext>
    </p:extLst>
  </p:cSld>
  <p:clrMapOvr>
    <a:masterClrMapping/>
  </p:clrMapOvr>
  <p:transition/>
  <p:timing/>
</p:sldLayout>
</file>

<file path=ppt/slideLayouts/slideLayout5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867" indent="0">
              <a:buNone/>
              <a:defRPr sz="1467"/>
            </a:lvl2pPr>
            <a:lvl3pPr marL="913765" indent="0">
              <a:buNone/>
              <a:defRPr sz="1200"/>
            </a:lvl3pPr>
            <a:lvl4pPr marL="1370648" indent="0">
              <a:buNone/>
              <a:defRPr sz="1067"/>
            </a:lvl4pPr>
            <a:lvl5pPr marL="1827530" indent="0">
              <a:buNone/>
              <a:defRPr sz="1067"/>
            </a:lvl5pPr>
            <a:lvl6pPr marL="2284430" indent="0">
              <a:buNone/>
              <a:defRPr sz="1067"/>
            </a:lvl6pPr>
            <a:lvl7pPr marL="2741294" indent="0">
              <a:buNone/>
              <a:defRPr sz="1067"/>
            </a:lvl7pPr>
            <a:lvl8pPr marL="3198160" indent="0">
              <a:buNone/>
              <a:defRPr sz="1067"/>
            </a:lvl8pPr>
            <a:lvl9pPr marL="3655027"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1217790"/>
            <a:fld id="{FA07E74D-1599-4098-B4CF-4690B73562A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061096087"/>
      </p:ext>
    </p:extLst>
  </p:cSld>
  <p:clrMapOvr>
    <a:masterClrMapping/>
  </p:clrMapOvr>
  <p:transition/>
  <p:timing/>
</p:sldLayout>
</file>

<file path=ppt/slideLayouts/slideLayout5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8"/>
            <a:ext cx="6172200" cy="4873625"/>
          </a:xfrm>
        </p:spPr>
        <p:txBody>
          <a:bodyPr/>
          <a:lstStyle>
            <a:lvl1pPr marL="0" indent="0">
              <a:buNone/>
              <a:defRPr sz="3200"/>
            </a:lvl1pPr>
            <a:lvl2pPr marL="456867" indent="0">
              <a:buNone/>
              <a:defRPr sz="2800"/>
            </a:lvl2pPr>
            <a:lvl3pPr marL="913765" indent="0">
              <a:buNone/>
              <a:defRPr sz="2400"/>
            </a:lvl3pPr>
            <a:lvl4pPr marL="1370648" indent="0">
              <a:buNone/>
              <a:defRPr sz="2000"/>
            </a:lvl4pPr>
            <a:lvl5pPr marL="1827530" indent="0">
              <a:buNone/>
              <a:defRPr sz="2000"/>
            </a:lvl5pPr>
            <a:lvl6pPr marL="2284430" indent="0">
              <a:buNone/>
              <a:defRPr sz="2000"/>
            </a:lvl6pPr>
            <a:lvl7pPr marL="2741294" indent="0">
              <a:buNone/>
              <a:defRPr sz="2000"/>
            </a:lvl7pPr>
            <a:lvl8pPr marL="3198160" indent="0">
              <a:buNone/>
              <a:defRPr sz="2000"/>
            </a:lvl8pPr>
            <a:lvl9pPr marL="3655027"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867" indent="0">
              <a:buNone/>
              <a:defRPr sz="1467"/>
            </a:lvl2pPr>
            <a:lvl3pPr marL="913765" indent="0">
              <a:buNone/>
              <a:defRPr sz="1200"/>
            </a:lvl3pPr>
            <a:lvl4pPr marL="1370648" indent="0">
              <a:buNone/>
              <a:defRPr sz="1067"/>
            </a:lvl4pPr>
            <a:lvl5pPr marL="1827530" indent="0">
              <a:buNone/>
              <a:defRPr sz="1067"/>
            </a:lvl5pPr>
            <a:lvl6pPr marL="2284430" indent="0">
              <a:buNone/>
              <a:defRPr sz="1067"/>
            </a:lvl6pPr>
            <a:lvl7pPr marL="2741294" indent="0">
              <a:buNone/>
              <a:defRPr sz="1067"/>
            </a:lvl7pPr>
            <a:lvl8pPr marL="3198160" indent="0">
              <a:buNone/>
              <a:defRPr sz="1067"/>
            </a:lvl8pPr>
            <a:lvl9pPr marL="3655027"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1217790"/>
            <a:fld id="{C0E8A925-E6E2-4D02-BDE2-802BCC6E4EB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50946751"/>
      </p:ext>
    </p:extLst>
  </p:cSld>
  <p:clrMapOvr>
    <a:masterClrMapping/>
  </p:clrMapOvr>
  <p:transition/>
  <p:timing/>
</p:sldLayout>
</file>

<file path=ppt/slideLayouts/slideLayout5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1217790"/>
            <a:fld id="{F1312EAA-39EB-4EDE-B6E6-90A9326B8E5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574457786"/>
      </p:ext>
    </p:extLst>
  </p:cSld>
  <p:clrMapOvr>
    <a:masterClrMapping/>
  </p:clrMapOvr>
  <p:transition/>
  <p:timing/>
</p:sldLayout>
</file>

<file path=ppt/slideLayouts/slideLayout5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5"/>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5"/>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1217790"/>
            <a:fld id="{45781888-3440-420B-A4A0-BD7D61252824}"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627274156"/>
      </p:ext>
    </p:extLst>
  </p:cSld>
  <p:clrMapOvr>
    <a:masterClrMapping/>
  </p:clrMapOvr>
  <p:transition/>
  <p:timing/>
</p:sldLayout>
</file>

<file path=ppt/slideLayouts/slideLayout5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843" indent="0" algn="ctr">
              <a:buNone/>
              <a:defRPr sz="2000"/>
            </a:lvl2pPr>
            <a:lvl3pPr marL="913720" indent="0" algn="ctr">
              <a:buNone/>
              <a:defRPr sz="1867"/>
            </a:lvl3pPr>
            <a:lvl4pPr marL="1370580" indent="0" algn="ctr">
              <a:buNone/>
              <a:defRPr sz="1600"/>
            </a:lvl4pPr>
            <a:lvl5pPr marL="1827440" indent="0" algn="ctr">
              <a:buNone/>
              <a:defRPr sz="1600"/>
            </a:lvl5pPr>
            <a:lvl6pPr marL="2284318" indent="0" algn="ctr">
              <a:buNone/>
              <a:defRPr sz="1600"/>
            </a:lvl6pPr>
            <a:lvl7pPr marL="2741158" indent="0" algn="ctr">
              <a:buNone/>
              <a:defRPr sz="1600"/>
            </a:lvl7pPr>
            <a:lvl8pPr marL="3198000" indent="0" algn="ctr">
              <a:buNone/>
              <a:defRPr sz="1600"/>
            </a:lvl8pPr>
            <a:lvl9pPr marL="365484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1217790"/>
            <a:fld id="{6DABC15C-81CE-41D9-827C-023159726FB1}"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247157937"/>
      </p:ext>
    </p:extLst>
  </p:cSld>
  <p:clrMapOvr>
    <a:masterClrMapping/>
  </p:clrMapOvr>
  <p:transition/>
  <p:timing/>
</p:sldLayout>
</file>

<file path=ppt/slideLayouts/slideLayout5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1217790"/>
            <a:fld id="{D53855D5-D425-4CFF-898E-9FD5DFC74AC2}"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4094058117"/>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44331106"/>
      </p:ext>
    </p:extLst>
  </p:cSld>
  <p:clrMapOvr>
    <a:masterClrMapping/>
  </p:clrMapOvr>
  <p:transition/>
  <p:timing/>
</p:sldLayout>
</file>

<file path=ppt/slideLayouts/slideLayout5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4"/>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843" indent="0">
              <a:buNone/>
              <a:defRPr sz="2000">
                <a:solidFill>
                  <a:schemeClr val="tx1">
                    <a:tint val="75000"/>
                  </a:schemeClr>
                </a:solidFill>
              </a:defRPr>
            </a:lvl2pPr>
            <a:lvl3pPr marL="913720" indent="0">
              <a:buNone/>
              <a:defRPr sz="1867">
                <a:solidFill>
                  <a:schemeClr val="tx1">
                    <a:tint val="75000"/>
                  </a:schemeClr>
                </a:solidFill>
              </a:defRPr>
            </a:lvl3pPr>
            <a:lvl4pPr marL="1370580" indent="0">
              <a:buNone/>
              <a:defRPr sz="1600">
                <a:solidFill>
                  <a:schemeClr val="tx1">
                    <a:tint val="75000"/>
                  </a:schemeClr>
                </a:solidFill>
              </a:defRPr>
            </a:lvl4pPr>
            <a:lvl5pPr marL="1827440" indent="0">
              <a:buNone/>
              <a:defRPr sz="1600">
                <a:solidFill>
                  <a:schemeClr val="tx1">
                    <a:tint val="75000"/>
                  </a:schemeClr>
                </a:solidFill>
              </a:defRPr>
            </a:lvl5pPr>
            <a:lvl6pPr marL="2284318" indent="0">
              <a:buNone/>
              <a:defRPr sz="1600">
                <a:solidFill>
                  <a:schemeClr val="tx1">
                    <a:tint val="75000"/>
                  </a:schemeClr>
                </a:solidFill>
              </a:defRPr>
            </a:lvl6pPr>
            <a:lvl7pPr marL="2741158" indent="0">
              <a:buNone/>
              <a:defRPr sz="1600">
                <a:solidFill>
                  <a:schemeClr val="tx1">
                    <a:tint val="75000"/>
                  </a:schemeClr>
                </a:solidFill>
              </a:defRPr>
            </a:lvl7pPr>
            <a:lvl8pPr marL="3198000" indent="0">
              <a:buNone/>
              <a:defRPr sz="1600">
                <a:solidFill>
                  <a:schemeClr val="tx1">
                    <a:tint val="75000"/>
                  </a:schemeClr>
                </a:solidFill>
              </a:defRPr>
            </a:lvl8pPr>
            <a:lvl9pPr marL="365484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1217790"/>
            <a:fld id="{60F750C4-FBA3-4FBA-97F4-A007F774BB8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30635807"/>
      </p:ext>
    </p:extLst>
  </p:cSld>
  <p:clrMapOvr>
    <a:masterClrMapping/>
  </p:clrMapOvr>
  <p:transition/>
  <p:timing/>
</p:sldLayout>
</file>

<file path=ppt/slideLayouts/slideLayout5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1217790"/>
            <a:fld id="{6D83361C-1F29-4178-93EB-964C614824B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050769761"/>
      </p:ext>
    </p:extLst>
  </p:cSld>
  <p:clrMapOvr>
    <a:masterClrMapping/>
  </p:clrMapOvr>
  <p:transition/>
  <p:timing/>
</p:sldLayout>
</file>

<file path=ppt/slideLayouts/slideLayout5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843" indent="0">
              <a:buNone/>
              <a:defRPr sz="2000" b="1"/>
            </a:lvl2pPr>
            <a:lvl3pPr marL="913720" indent="0">
              <a:buNone/>
              <a:defRPr sz="1867" b="1"/>
            </a:lvl3pPr>
            <a:lvl4pPr marL="1370580" indent="0">
              <a:buNone/>
              <a:defRPr sz="1600" b="1"/>
            </a:lvl4pPr>
            <a:lvl5pPr marL="1827440" indent="0">
              <a:buNone/>
              <a:defRPr sz="1600" b="1"/>
            </a:lvl5pPr>
            <a:lvl6pPr marL="2284318" indent="0">
              <a:buNone/>
              <a:defRPr sz="1600" b="1"/>
            </a:lvl6pPr>
            <a:lvl7pPr marL="2741158" indent="0">
              <a:buNone/>
              <a:defRPr sz="1600" b="1"/>
            </a:lvl7pPr>
            <a:lvl8pPr marL="3198000" indent="0">
              <a:buNone/>
              <a:defRPr sz="1600" b="1"/>
            </a:lvl8pPr>
            <a:lvl9pPr marL="365484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843" indent="0">
              <a:buNone/>
              <a:defRPr sz="2000" b="1"/>
            </a:lvl2pPr>
            <a:lvl3pPr marL="913720" indent="0">
              <a:buNone/>
              <a:defRPr sz="1867" b="1"/>
            </a:lvl3pPr>
            <a:lvl4pPr marL="1370580" indent="0">
              <a:buNone/>
              <a:defRPr sz="1600" b="1"/>
            </a:lvl4pPr>
            <a:lvl5pPr marL="1827440" indent="0">
              <a:buNone/>
              <a:defRPr sz="1600" b="1"/>
            </a:lvl5pPr>
            <a:lvl6pPr marL="2284318" indent="0">
              <a:buNone/>
              <a:defRPr sz="1600" b="1"/>
            </a:lvl6pPr>
            <a:lvl7pPr marL="2741158" indent="0">
              <a:buNone/>
              <a:defRPr sz="1600" b="1"/>
            </a:lvl7pPr>
            <a:lvl8pPr marL="3198000" indent="0">
              <a:buNone/>
              <a:defRPr sz="1600" b="1"/>
            </a:lvl8pPr>
            <a:lvl9pPr marL="365484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1217790"/>
            <a:fld id="{29678AB2-7BAA-434B-8449-26DF9C34656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489498336"/>
      </p:ext>
    </p:extLst>
  </p:cSld>
  <p:clrMapOvr>
    <a:masterClrMapping/>
  </p:clrMapOvr>
  <p:transition/>
  <p:timing/>
</p:sldLayout>
</file>

<file path=ppt/slideLayouts/slideLayout5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1217790"/>
            <a:fld id="{83CA1419-DE8E-49A1-80DF-177B2BB71766}"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94132661"/>
      </p:ext>
    </p:extLst>
  </p:cSld>
  <p:clrMapOvr>
    <a:masterClrMapping/>
  </p:clrMapOvr>
  <p:transition/>
  <p:timing/>
</p:sldLayout>
</file>

<file path=ppt/slideLayouts/slideLayout5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1217790"/>
            <a:fld id="{BEAB2F59-FC27-4A18-B720-AE358633BAB8}"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337804246"/>
      </p:ext>
    </p:extLst>
  </p:cSld>
  <p:clrMapOvr>
    <a:masterClrMapping/>
  </p:clrMapOvr>
  <p:transition/>
  <p:timing/>
</p:sldLayout>
</file>

<file path=ppt/slideLayouts/slideLayout5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843" indent="0">
              <a:buNone/>
              <a:defRPr sz="1467"/>
            </a:lvl2pPr>
            <a:lvl3pPr marL="913720" indent="0">
              <a:buNone/>
              <a:defRPr sz="1200"/>
            </a:lvl3pPr>
            <a:lvl4pPr marL="1370580" indent="0">
              <a:buNone/>
              <a:defRPr sz="1067"/>
            </a:lvl4pPr>
            <a:lvl5pPr marL="1827440" indent="0">
              <a:buNone/>
              <a:defRPr sz="1067"/>
            </a:lvl5pPr>
            <a:lvl6pPr marL="2284318" indent="0">
              <a:buNone/>
              <a:defRPr sz="1067"/>
            </a:lvl6pPr>
            <a:lvl7pPr marL="2741158" indent="0">
              <a:buNone/>
              <a:defRPr sz="1067"/>
            </a:lvl7pPr>
            <a:lvl8pPr marL="3198000" indent="0">
              <a:buNone/>
              <a:defRPr sz="1067"/>
            </a:lvl8pPr>
            <a:lvl9pPr marL="3654843"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1217790"/>
            <a:fld id="{FA07E74D-1599-4098-B4CF-4690B73562A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815580745"/>
      </p:ext>
    </p:extLst>
  </p:cSld>
  <p:clrMapOvr>
    <a:masterClrMapping/>
  </p:clrMapOvr>
  <p:transition/>
  <p:timing/>
</p:sldLayout>
</file>

<file path=ppt/slideLayouts/slideLayout5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8"/>
            <a:ext cx="6172200" cy="4873625"/>
          </a:xfrm>
        </p:spPr>
        <p:txBody>
          <a:bodyPr/>
          <a:lstStyle>
            <a:lvl1pPr marL="0" indent="0">
              <a:buNone/>
              <a:defRPr sz="3200"/>
            </a:lvl1pPr>
            <a:lvl2pPr marL="456843" indent="0">
              <a:buNone/>
              <a:defRPr sz="2800"/>
            </a:lvl2pPr>
            <a:lvl3pPr marL="913720" indent="0">
              <a:buNone/>
              <a:defRPr sz="2400"/>
            </a:lvl3pPr>
            <a:lvl4pPr marL="1370580" indent="0">
              <a:buNone/>
              <a:defRPr sz="2000"/>
            </a:lvl4pPr>
            <a:lvl5pPr marL="1827440" indent="0">
              <a:buNone/>
              <a:defRPr sz="2000"/>
            </a:lvl5pPr>
            <a:lvl6pPr marL="2284318" indent="0">
              <a:buNone/>
              <a:defRPr sz="2000"/>
            </a:lvl6pPr>
            <a:lvl7pPr marL="2741158" indent="0">
              <a:buNone/>
              <a:defRPr sz="2000"/>
            </a:lvl7pPr>
            <a:lvl8pPr marL="3198000" indent="0">
              <a:buNone/>
              <a:defRPr sz="2000"/>
            </a:lvl8pPr>
            <a:lvl9pPr marL="365484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843" indent="0">
              <a:buNone/>
              <a:defRPr sz="1467"/>
            </a:lvl2pPr>
            <a:lvl3pPr marL="913720" indent="0">
              <a:buNone/>
              <a:defRPr sz="1200"/>
            </a:lvl3pPr>
            <a:lvl4pPr marL="1370580" indent="0">
              <a:buNone/>
              <a:defRPr sz="1067"/>
            </a:lvl4pPr>
            <a:lvl5pPr marL="1827440" indent="0">
              <a:buNone/>
              <a:defRPr sz="1067"/>
            </a:lvl5pPr>
            <a:lvl6pPr marL="2284318" indent="0">
              <a:buNone/>
              <a:defRPr sz="1067"/>
            </a:lvl6pPr>
            <a:lvl7pPr marL="2741158" indent="0">
              <a:buNone/>
              <a:defRPr sz="1067"/>
            </a:lvl7pPr>
            <a:lvl8pPr marL="3198000" indent="0">
              <a:buNone/>
              <a:defRPr sz="1067"/>
            </a:lvl8pPr>
            <a:lvl9pPr marL="3654843"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1217790"/>
            <a:fld id="{C0E8A925-E6E2-4D02-BDE2-802BCC6E4EB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179339567"/>
      </p:ext>
    </p:extLst>
  </p:cSld>
  <p:clrMapOvr>
    <a:masterClrMapping/>
  </p:clrMapOvr>
  <p:transition/>
  <p:timing/>
</p:sldLayout>
</file>

<file path=ppt/slideLayouts/slideLayout5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1217790"/>
            <a:fld id="{F1312EAA-39EB-4EDE-B6E6-90A9326B8E5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916648062"/>
      </p:ext>
    </p:extLst>
  </p:cSld>
  <p:clrMapOvr>
    <a:masterClrMapping/>
  </p:clrMapOvr>
  <p:transition/>
  <p:timing/>
</p:sldLayout>
</file>

<file path=ppt/slideLayouts/slideLayout5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5"/>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5"/>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1217790"/>
            <a:fld id="{45781888-3440-420B-A4A0-BD7D61252824}"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900646066"/>
      </p:ext>
    </p:extLst>
  </p:cSld>
  <p:clrMapOvr>
    <a:masterClrMapping/>
  </p:clrMapOvr>
  <p:transition/>
  <p:timing/>
</p:sldLayout>
</file>

<file path=ppt/slideLayouts/slideLayout5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867"/>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1217790"/>
            <a:fld id="{6DABC15C-81CE-41D9-827C-023159726FB1}"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795642480"/>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47117899"/>
      </p:ext>
    </p:extLst>
  </p:cSld>
  <p:clrMapOvr>
    <a:masterClrMapping/>
  </p:clrMapOvr>
  <p:transition/>
  <p:timing/>
</p:sldLayout>
</file>

<file path=ppt/slideLayouts/slideLayout5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1217790"/>
            <a:fld id="{D53855D5-D425-4CFF-898E-9FD5DFC74AC2}"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662529073"/>
      </p:ext>
    </p:extLst>
  </p:cSld>
  <p:clrMapOvr>
    <a:masterClrMapping/>
  </p:clrMapOvr>
  <p:transition/>
  <p:timing/>
</p:sldLayout>
</file>

<file path=ppt/slideLayouts/slideLayout5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4"/>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867">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1217790"/>
            <a:fld id="{60F750C4-FBA3-4FBA-97F4-A007F774BB8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135963676"/>
      </p:ext>
    </p:extLst>
  </p:cSld>
  <p:clrMapOvr>
    <a:masterClrMapping/>
  </p:clrMapOvr>
  <p:transition/>
  <p:timing/>
</p:sldLayout>
</file>

<file path=ppt/slideLayouts/slideLayout5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1217790"/>
            <a:fld id="{6D83361C-1F29-4178-93EB-964C614824B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992462629"/>
      </p:ext>
    </p:extLst>
  </p:cSld>
  <p:clrMapOvr>
    <a:masterClrMapping/>
  </p:clrMapOvr>
  <p:transition/>
  <p:timing/>
</p:sldLayout>
</file>

<file path=ppt/slideLayouts/slideLayout5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867"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867"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1217790"/>
            <a:fld id="{29678AB2-7BAA-434B-8449-26DF9C34656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984859196"/>
      </p:ext>
    </p:extLst>
  </p:cSld>
  <p:clrMapOvr>
    <a:masterClrMapping/>
  </p:clrMapOvr>
  <p:transition/>
  <p:timing/>
</p:sldLayout>
</file>

<file path=ppt/slideLayouts/slideLayout5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1217790"/>
            <a:fld id="{83CA1419-DE8E-49A1-80DF-177B2BB71766}"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151354659"/>
      </p:ext>
    </p:extLst>
  </p:cSld>
  <p:clrMapOvr>
    <a:masterClrMapping/>
  </p:clrMapOvr>
  <p:transition/>
  <p:timing/>
</p:sldLayout>
</file>

<file path=ppt/slideLayouts/slideLayout5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1217790"/>
            <a:fld id="{BEAB2F59-FC27-4A18-B720-AE358633BAB8}"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71648100"/>
      </p:ext>
    </p:extLst>
  </p:cSld>
  <p:clrMapOvr>
    <a:masterClrMapping/>
  </p:clrMapOvr>
  <p:transition/>
  <p:timing/>
</p:sldLayout>
</file>

<file path=ppt/slideLayouts/slideLayout5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759" indent="0">
              <a:buNone/>
              <a:defRPr sz="1467"/>
            </a:lvl2pPr>
            <a:lvl3pPr marL="913561" indent="0">
              <a:buNone/>
              <a:defRPr sz="1200"/>
            </a:lvl3pPr>
            <a:lvl4pPr marL="1370342" indent="0">
              <a:buNone/>
              <a:defRPr sz="1067"/>
            </a:lvl4pPr>
            <a:lvl5pPr marL="1827122" indent="0">
              <a:buNone/>
              <a:defRPr sz="1067"/>
            </a:lvl5pPr>
            <a:lvl6pPr marL="2283926" indent="0">
              <a:buNone/>
              <a:defRPr sz="1067"/>
            </a:lvl6pPr>
            <a:lvl7pPr marL="2740682" indent="0">
              <a:buNone/>
              <a:defRPr sz="1067"/>
            </a:lvl7pPr>
            <a:lvl8pPr marL="3197440" indent="0">
              <a:buNone/>
              <a:defRPr sz="1067"/>
            </a:lvl8pPr>
            <a:lvl9pPr marL="3654199"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1217790"/>
            <a:fld id="{FA07E74D-1599-4098-B4CF-4690B73562A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884141380"/>
      </p:ext>
    </p:extLst>
  </p:cSld>
  <p:clrMapOvr>
    <a:masterClrMapping/>
  </p:clrMapOvr>
  <p:transition/>
  <p:timing/>
</p:sldLayout>
</file>

<file path=ppt/slideLayouts/slideLayout5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8"/>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759" indent="0">
              <a:buNone/>
              <a:defRPr sz="1467"/>
            </a:lvl2pPr>
            <a:lvl3pPr marL="913561" indent="0">
              <a:buNone/>
              <a:defRPr sz="1200"/>
            </a:lvl3pPr>
            <a:lvl4pPr marL="1370342" indent="0">
              <a:buNone/>
              <a:defRPr sz="1067"/>
            </a:lvl4pPr>
            <a:lvl5pPr marL="1827122" indent="0">
              <a:buNone/>
              <a:defRPr sz="1067"/>
            </a:lvl5pPr>
            <a:lvl6pPr marL="2283926" indent="0">
              <a:buNone/>
              <a:defRPr sz="1067"/>
            </a:lvl6pPr>
            <a:lvl7pPr marL="2740682" indent="0">
              <a:buNone/>
              <a:defRPr sz="1067"/>
            </a:lvl7pPr>
            <a:lvl8pPr marL="3197440" indent="0">
              <a:buNone/>
              <a:defRPr sz="1067"/>
            </a:lvl8pPr>
            <a:lvl9pPr marL="3654199"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1217790"/>
            <a:fld id="{C0E8A925-E6E2-4D02-BDE2-802BCC6E4EB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855957133"/>
      </p:ext>
    </p:extLst>
  </p:cSld>
  <p:clrMapOvr>
    <a:masterClrMapping/>
  </p:clrMapOvr>
  <p:transition/>
  <p:timing/>
</p:sldLayout>
</file>

<file path=ppt/slideLayouts/slideLayout5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1217790"/>
            <a:fld id="{F1312EAA-39EB-4EDE-B6E6-90A9326B8E5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838016506"/>
      </p:ext>
    </p:extLst>
  </p:cSld>
  <p:clrMapOvr>
    <a:masterClrMapping/>
  </p:clrMapOvr>
  <p:transition/>
  <p:timing/>
</p:sldLayout>
</file>

<file path=ppt/slideLayouts/slideLayout5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5"/>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5"/>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1217790"/>
            <a:fld id="{45781888-3440-420B-A4A0-BD7D61252824}"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09096544"/>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71915305"/>
      </p:ext>
    </p:extLst>
  </p:cSld>
  <p:clrMapOvr>
    <a:masterClrMapping/>
  </p:clrMapOvr>
  <p:transition/>
  <p:timing/>
</p:sldLayout>
</file>

<file path=ppt/slideLayouts/slideLayout5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675" indent="0" algn="ctr">
              <a:buNone/>
              <a:defRPr sz="2000"/>
            </a:lvl2pPr>
            <a:lvl3pPr marL="913402" indent="0" algn="ctr">
              <a:buNone/>
              <a:defRPr sz="1867"/>
            </a:lvl3pPr>
            <a:lvl4pPr marL="1370104" indent="0" algn="ctr">
              <a:buNone/>
              <a:defRPr sz="1600"/>
            </a:lvl4pPr>
            <a:lvl5pPr marL="1826805" indent="0" algn="ctr">
              <a:buNone/>
              <a:defRPr sz="1600"/>
            </a:lvl5pPr>
            <a:lvl6pPr marL="2283534" indent="0" algn="ctr">
              <a:buNone/>
              <a:defRPr sz="1600"/>
            </a:lvl6pPr>
            <a:lvl7pPr marL="2740206" indent="0" algn="ctr">
              <a:buNone/>
              <a:defRPr sz="1600"/>
            </a:lvl7pPr>
            <a:lvl8pPr marL="3196880" indent="0" algn="ctr">
              <a:buNone/>
              <a:defRPr sz="1600"/>
            </a:lvl8pPr>
            <a:lvl9pPr marL="3653555"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1217790"/>
            <a:fld id="{6DABC15C-81CE-41D9-827C-023159726FB1}"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343825394"/>
      </p:ext>
    </p:extLst>
  </p:cSld>
  <p:clrMapOvr>
    <a:masterClrMapping/>
  </p:clrMapOvr>
  <p:transition/>
  <p:timing/>
</p:sldLayout>
</file>

<file path=ppt/slideLayouts/slideLayout5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1217790"/>
            <a:fld id="{D53855D5-D425-4CFF-898E-9FD5DFC74AC2}"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206672311"/>
      </p:ext>
    </p:extLst>
  </p:cSld>
  <p:clrMapOvr>
    <a:masterClrMapping/>
  </p:clrMapOvr>
  <p:transition/>
  <p:timing/>
</p:sldLayout>
</file>

<file path=ppt/slideLayouts/slideLayout5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4"/>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675" indent="0">
              <a:buNone/>
              <a:defRPr sz="2000">
                <a:solidFill>
                  <a:schemeClr val="tx1">
                    <a:tint val="75000"/>
                  </a:schemeClr>
                </a:solidFill>
              </a:defRPr>
            </a:lvl2pPr>
            <a:lvl3pPr marL="913402" indent="0">
              <a:buNone/>
              <a:defRPr sz="1867">
                <a:solidFill>
                  <a:schemeClr val="tx1">
                    <a:tint val="75000"/>
                  </a:schemeClr>
                </a:solidFill>
              </a:defRPr>
            </a:lvl3pPr>
            <a:lvl4pPr marL="1370104" indent="0">
              <a:buNone/>
              <a:defRPr sz="1600">
                <a:solidFill>
                  <a:schemeClr val="tx1">
                    <a:tint val="75000"/>
                  </a:schemeClr>
                </a:solidFill>
              </a:defRPr>
            </a:lvl4pPr>
            <a:lvl5pPr marL="1826805" indent="0">
              <a:buNone/>
              <a:defRPr sz="1600">
                <a:solidFill>
                  <a:schemeClr val="tx1">
                    <a:tint val="75000"/>
                  </a:schemeClr>
                </a:solidFill>
              </a:defRPr>
            </a:lvl5pPr>
            <a:lvl6pPr marL="2283534" indent="0">
              <a:buNone/>
              <a:defRPr sz="1600">
                <a:solidFill>
                  <a:schemeClr val="tx1">
                    <a:tint val="75000"/>
                  </a:schemeClr>
                </a:solidFill>
              </a:defRPr>
            </a:lvl6pPr>
            <a:lvl7pPr marL="2740206" indent="0">
              <a:buNone/>
              <a:defRPr sz="1600">
                <a:solidFill>
                  <a:schemeClr val="tx1">
                    <a:tint val="75000"/>
                  </a:schemeClr>
                </a:solidFill>
              </a:defRPr>
            </a:lvl7pPr>
            <a:lvl8pPr marL="3196880" indent="0">
              <a:buNone/>
              <a:defRPr sz="1600">
                <a:solidFill>
                  <a:schemeClr val="tx1">
                    <a:tint val="75000"/>
                  </a:schemeClr>
                </a:solidFill>
              </a:defRPr>
            </a:lvl8pPr>
            <a:lvl9pPr marL="3653555"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1217790"/>
            <a:fld id="{60F750C4-FBA3-4FBA-97F4-A007F774BB8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393462440"/>
      </p:ext>
    </p:extLst>
  </p:cSld>
  <p:clrMapOvr>
    <a:masterClrMapping/>
  </p:clrMapOvr>
  <p:transition/>
  <p:timing/>
</p:sldLayout>
</file>

<file path=ppt/slideLayouts/slideLayout5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1217790"/>
            <a:fld id="{6D83361C-1F29-4178-93EB-964C614824B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668000305"/>
      </p:ext>
    </p:extLst>
  </p:cSld>
  <p:clrMapOvr>
    <a:masterClrMapping/>
  </p:clrMapOvr>
  <p:transition/>
  <p:timing/>
</p:sldLayout>
</file>

<file path=ppt/slideLayouts/slideLayout5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675" indent="0">
              <a:buNone/>
              <a:defRPr sz="2000" b="1"/>
            </a:lvl2pPr>
            <a:lvl3pPr marL="913402" indent="0">
              <a:buNone/>
              <a:defRPr sz="1867" b="1"/>
            </a:lvl3pPr>
            <a:lvl4pPr marL="1370104" indent="0">
              <a:buNone/>
              <a:defRPr sz="1600" b="1"/>
            </a:lvl4pPr>
            <a:lvl5pPr marL="1826805" indent="0">
              <a:buNone/>
              <a:defRPr sz="1600" b="1"/>
            </a:lvl5pPr>
            <a:lvl6pPr marL="2283534" indent="0">
              <a:buNone/>
              <a:defRPr sz="1600" b="1"/>
            </a:lvl6pPr>
            <a:lvl7pPr marL="2740206" indent="0">
              <a:buNone/>
              <a:defRPr sz="1600" b="1"/>
            </a:lvl7pPr>
            <a:lvl8pPr marL="3196880" indent="0">
              <a:buNone/>
              <a:defRPr sz="1600" b="1"/>
            </a:lvl8pPr>
            <a:lvl9pPr marL="3653555"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675" indent="0">
              <a:buNone/>
              <a:defRPr sz="2000" b="1"/>
            </a:lvl2pPr>
            <a:lvl3pPr marL="913402" indent="0">
              <a:buNone/>
              <a:defRPr sz="1867" b="1"/>
            </a:lvl3pPr>
            <a:lvl4pPr marL="1370104" indent="0">
              <a:buNone/>
              <a:defRPr sz="1600" b="1"/>
            </a:lvl4pPr>
            <a:lvl5pPr marL="1826805" indent="0">
              <a:buNone/>
              <a:defRPr sz="1600" b="1"/>
            </a:lvl5pPr>
            <a:lvl6pPr marL="2283534" indent="0">
              <a:buNone/>
              <a:defRPr sz="1600" b="1"/>
            </a:lvl6pPr>
            <a:lvl7pPr marL="2740206" indent="0">
              <a:buNone/>
              <a:defRPr sz="1600" b="1"/>
            </a:lvl7pPr>
            <a:lvl8pPr marL="3196880" indent="0">
              <a:buNone/>
              <a:defRPr sz="1600" b="1"/>
            </a:lvl8pPr>
            <a:lvl9pPr marL="3653555"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1217790"/>
            <a:fld id="{29678AB2-7BAA-434B-8449-26DF9C34656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099845240"/>
      </p:ext>
    </p:extLst>
  </p:cSld>
  <p:clrMapOvr>
    <a:masterClrMapping/>
  </p:clrMapOvr>
  <p:transition/>
  <p:timing/>
</p:sldLayout>
</file>

<file path=ppt/slideLayouts/slideLayout5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1217790"/>
            <a:fld id="{83CA1419-DE8E-49A1-80DF-177B2BB71766}"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469572050"/>
      </p:ext>
    </p:extLst>
  </p:cSld>
  <p:clrMapOvr>
    <a:masterClrMapping/>
  </p:clrMapOvr>
  <p:transition/>
  <p:timing/>
</p:sldLayout>
</file>

<file path=ppt/slideLayouts/slideLayout5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1217790"/>
            <a:fld id="{BEAB2F59-FC27-4A18-B720-AE358633BAB8}"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09963460"/>
      </p:ext>
    </p:extLst>
  </p:cSld>
  <p:clrMapOvr>
    <a:masterClrMapping/>
  </p:clrMapOvr>
  <p:transition/>
  <p:timing/>
</p:sldLayout>
</file>

<file path=ppt/slideLayouts/slideLayout5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675" indent="0">
              <a:buNone/>
              <a:defRPr sz="1467"/>
            </a:lvl2pPr>
            <a:lvl3pPr marL="913402" indent="0">
              <a:buNone/>
              <a:defRPr sz="1200"/>
            </a:lvl3pPr>
            <a:lvl4pPr marL="1370104" indent="0">
              <a:buNone/>
              <a:defRPr sz="1067"/>
            </a:lvl4pPr>
            <a:lvl5pPr marL="1826805" indent="0">
              <a:buNone/>
              <a:defRPr sz="1067"/>
            </a:lvl5pPr>
            <a:lvl6pPr marL="2283534" indent="0">
              <a:buNone/>
              <a:defRPr sz="1067"/>
            </a:lvl6pPr>
            <a:lvl7pPr marL="2740206" indent="0">
              <a:buNone/>
              <a:defRPr sz="1067"/>
            </a:lvl7pPr>
            <a:lvl8pPr marL="3196880" indent="0">
              <a:buNone/>
              <a:defRPr sz="1067"/>
            </a:lvl8pPr>
            <a:lvl9pPr marL="3653555"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1217790"/>
            <a:fld id="{FA07E74D-1599-4098-B4CF-4690B73562A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350358607"/>
      </p:ext>
    </p:extLst>
  </p:cSld>
  <p:clrMapOvr>
    <a:masterClrMapping/>
  </p:clrMapOvr>
  <p:transition/>
  <p:timing/>
</p:sldLayout>
</file>

<file path=ppt/slideLayouts/slideLayout5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8"/>
            <a:ext cx="6172200" cy="4873625"/>
          </a:xfrm>
        </p:spPr>
        <p:txBody>
          <a:bodyPr/>
          <a:lstStyle>
            <a:lvl1pPr marL="0" indent="0">
              <a:buNone/>
              <a:defRPr sz="3200"/>
            </a:lvl1pPr>
            <a:lvl2pPr marL="456675" indent="0">
              <a:buNone/>
              <a:defRPr sz="2800"/>
            </a:lvl2pPr>
            <a:lvl3pPr marL="913402" indent="0">
              <a:buNone/>
              <a:defRPr sz="2400"/>
            </a:lvl3pPr>
            <a:lvl4pPr marL="1370104" indent="0">
              <a:buNone/>
              <a:defRPr sz="2000"/>
            </a:lvl4pPr>
            <a:lvl5pPr marL="1826805" indent="0">
              <a:buNone/>
              <a:defRPr sz="2000"/>
            </a:lvl5pPr>
            <a:lvl6pPr marL="2283534" indent="0">
              <a:buNone/>
              <a:defRPr sz="2000"/>
            </a:lvl6pPr>
            <a:lvl7pPr marL="2740206" indent="0">
              <a:buNone/>
              <a:defRPr sz="2000"/>
            </a:lvl7pPr>
            <a:lvl8pPr marL="3196880" indent="0">
              <a:buNone/>
              <a:defRPr sz="2000"/>
            </a:lvl8pPr>
            <a:lvl9pPr marL="3653555"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675" indent="0">
              <a:buNone/>
              <a:defRPr sz="1467"/>
            </a:lvl2pPr>
            <a:lvl3pPr marL="913402" indent="0">
              <a:buNone/>
              <a:defRPr sz="1200"/>
            </a:lvl3pPr>
            <a:lvl4pPr marL="1370104" indent="0">
              <a:buNone/>
              <a:defRPr sz="1067"/>
            </a:lvl4pPr>
            <a:lvl5pPr marL="1826805" indent="0">
              <a:buNone/>
              <a:defRPr sz="1067"/>
            </a:lvl5pPr>
            <a:lvl6pPr marL="2283534" indent="0">
              <a:buNone/>
              <a:defRPr sz="1067"/>
            </a:lvl6pPr>
            <a:lvl7pPr marL="2740206" indent="0">
              <a:buNone/>
              <a:defRPr sz="1067"/>
            </a:lvl7pPr>
            <a:lvl8pPr marL="3196880" indent="0">
              <a:buNone/>
              <a:defRPr sz="1067"/>
            </a:lvl8pPr>
            <a:lvl9pPr marL="3653555"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1217790"/>
            <a:fld id="{C0E8A925-E6E2-4D02-BDE2-802BCC6E4EB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425087249"/>
      </p:ext>
    </p:extLst>
  </p:cSld>
  <p:clrMapOvr>
    <a:masterClrMapping/>
  </p:clrMapOvr>
  <p:transition/>
  <p:timing/>
</p:sldLayout>
</file>

<file path=ppt/slideLayouts/slideLayout5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1217790"/>
            <a:fld id="{F1312EAA-39EB-4EDE-B6E6-90A9326B8E5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332027901"/>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31110293"/>
      </p:ext>
    </p:extLst>
  </p:cSld>
  <p:clrMapOvr>
    <a:masterClrMapping/>
  </p:clrMapOvr>
  <p:transition/>
  <p:timing/>
</p:sldLayout>
</file>

<file path=ppt/slideLayouts/slideLayout5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5"/>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5"/>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1217790"/>
            <a:fld id="{45781888-3440-420B-A4A0-BD7D61252824}"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845243149"/>
      </p:ext>
    </p:extLst>
  </p:cSld>
  <p:clrMapOvr>
    <a:masterClrMapping/>
  </p:clrMapOvr>
  <p:transition/>
  <p:timing/>
</p:sldLayout>
</file>

<file path=ppt/slideLayouts/slideLayout5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711" indent="0" algn="ctr">
              <a:buNone/>
              <a:defRPr sz="2000"/>
            </a:lvl2pPr>
            <a:lvl3pPr marL="913470" indent="0" algn="ctr">
              <a:buNone/>
              <a:defRPr sz="1867"/>
            </a:lvl3pPr>
            <a:lvl4pPr marL="1370206" indent="0" algn="ctr">
              <a:buNone/>
              <a:defRPr sz="1600"/>
            </a:lvl4pPr>
            <a:lvl5pPr marL="1826941" indent="0" algn="ctr">
              <a:buNone/>
              <a:defRPr sz="1600"/>
            </a:lvl5pPr>
            <a:lvl6pPr marL="2283702" indent="0" algn="ctr">
              <a:buNone/>
              <a:defRPr sz="1600"/>
            </a:lvl6pPr>
            <a:lvl7pPr marL="2740410" indent="0" algn="ctr">
              <a:buNone/>
              <a:defRPr sz="1600"/>
            </a:lvl7pPr>
            <a:lvl8pPr marL="3197120" indent="0" algn="ctr">
              <a:buNone/>
              <a:defRPr sz="1600"/>
            </a:lvl8pPr>
            <a:lvl9pPr marL="365383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1217790"/>
            <a:fld id="{6DABC15C-81CE-41D9-827C-023159726FB1}"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451488840"/>
      </p:ext>
    </p:extLst>
  </p:cSld>
  <p:clrMapOvr>
    <a:masterClrMapping/>
  </p:clrMapOvr>
  <p:transition/>
  <p:timing/>
</p:sldLayout>
</file>

<file path=ppt/slideLayouts/slideLayout5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1217790"/>
            <a:fld id="{D53855D5-D425-4CFF-898E-9FD5DFC74AC2}"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009161724"/>
      </p:ext>
    </p:extLst>
  </p:cSld>
  <p:clrMapOvr>
    <a:masterClrMapping/>
  </p:clrMapOvr>
  <p:transition/>
  <p:timing/>
</p:sldLayout>
</file>

<file path=ppt/slideLayouts/slideLayout5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4"/>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711" indent="0">
              <a:buNone/>
              <a:defRPr sz="2000">
                <a:solidFill>
                  <a:schemeClr val="tx1">
                    <a:tint val="75000"/>
                  </a:schemeClr>
                </a:solidFill>
              </a:defRPr>
            </a:lvl2pPr>
            <a:lvl3pPr marL="913470" indent="0">
              <a:buNone/>
              <a:defRPr sz="1867">
                <a:solidFill>
                  <a:schemeClr val="tx1">
                    <a:tint val="75000"/>
                  </a:schemeClr>
                </a:solidFill>
              </a:defRPr>
            </a:lvl3pPr>
            <a:lvl4pPr marL="1370206" indent="0">
              <a:buNone/>
              <a:defRPr sz="1600">
                <a:solidFill>
                  <a:schemeClr val="tx1">
                    <a:tint val="75000"/>
                  </a:schemeClr>
                </a:solidFill>
              </a:defRPr>
            </a:lvl4pPr>
            <a:lvl5pPr marL="1826941" indent="0">
              <a:buNone/>
              <a:defRPr sz="1600">
                <a:solidFill>
                  <a:schemeClr val="tx1">
                    <a:tint val="75000"/>
                  </a:schemeClr>
                </a:solidFill>
              </a:defRPr>
            </a:lvl5pPr>
            <a:lvl6pPr marL="2283702" indent="0">
              <a:buNone/>
              <a:defRPr sz="1600">
                <a:solidFill>
                  <a:schemeClr val="tx1">
                    <a:tint val="75000"/>
                  </a:schemeClr>
                </a:solidFill>
              </a:defRPr>
            </a:lvl6pPr>
            <a:lvl7pPr marL="2740410" indent="0">
              <a:buNone/>
              <a:defRPr sz="1600">
                <a:solidFill>
                  <a:schemeClr val="tx1">
                    <a:tint val="75000"/>
                  </a:schemeClr>
                </a:solidFill>
              </a:defRPr>
            </a:lvl7pPr>
            <a:lvl8pPr marL="3197120" indent="0">
              <a:buNone/>
              <a:defRPr sz="1600">
                <a:solidFill>
                  <a:schemeClr val="tx1">
                    <a:tint val="75000"/>
                  </a:schemeClr>
                </a:solidFill>
              </a:defRPr>
            </a:lvl8pPr>
            <a:lvl9pPr marL="3653831"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1217790"/>
            <a:fld id="{60F750C4-FBA3-4FBA-97F4-A007F774BB8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52343860"/>
      </p:ext>
    </p:extLst>
  </p:cSld>
  <p:clrMapOvr>
    <a:masterClrMapping/>
  </p:clrMapOvr>
  <p:transition/>
  <p:timing/>
</p:sldLayout>
</file>

<file path=ppt/slideLayouts/slideLayout5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1217790"/>
            <a:fld id="{6D83361C-1F29-4178-93EB-964C614824B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329803297"/>
      </p:ext>
    </p:extLst>
  </p:cSld>
  <p:clrMapOvr>
    <a:masterClrMapping/>
  </p:clrMapOvr>
  <p:transition/>
  <p:timing/>
</p:sldLayout>
</file>

<file path=ppt/slideLayouts/slideLayout5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711" indent="0">
              <a:buNone/>
              <a:defRPr sz="2000" b="1"/>
            </a:lvl2pPr>
            <a:lvl3pPr marL="913470" indent="0">
              <a:buNone/>
              <a:defRPr sz="1867" b="1"/>
            </a:lvl3pPr>
            <a:lvl4pPr marL="1370206" indent="0">
              <a:buNone/>
              <a:defRPr sz="1600" b="1"/>
            </a:lvl4pPr>
            <a:lvl5pPr marL="1826941" indent="0">
              <a:buNone/>
              <a:defRPr sz="1600" b="1"/>
            </a:lvl5pPr>
            <a:lvl6pPr marL="2283702" indent="0">
              <a:buNone/>
              <a:defRPr sz="1600" b="1"/>
            </a:lvl6pPr>
            <a:lvl7pPr marL="2740410" indent="0">
              <a:buNone/>
              <a:defRPr sz="1600" b="1"/>
            </a:lvl7pPr>
            <a:lvl8pPr marL="3197120" indent="0">
              <a:buNone/>
              <a:defRPr sz="1600" b="1"/>
            </a:lvl8pPr>
            <a:lvl9pPr marL="3653831"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11" indent="0">
              <a:buNone/>
              <a:defRPr sz="2000" b="1"/>
            </a:lvl2pPr>
            <a:lvl3pPr marL="913470" indent="0">
              <a:buNone/>
              <a:defRPr sz="1867" b="1"/>
            </a:lvl3pPr>
            <a:lvl4pPr marL="1370206" indent="0">
              <a:buNone/>
              <a:defRPr sz="1600" b="1"/>
            </a:lvl4pPr>
            <a:lvl5pPr marL="1826941" indent="0">
              <a:buNone/>
              <a:defRPr sz="1600" b="1"/>
            </a:lvl5pPr>
            <a:lvl6pPr marL="2283702" indent="0">
              <a:buNone/>
              <a:defRPr sz="1600" b="1"/>
            </a:lvl6pPr>
            <a:lvl7pPr marL="2740410" indent="0">
              <a:buNone/>
              <a:defRPr sz="1600" b="1"/>
            </a:lvl7pPr>
            <a:lvl8pPr marL="3197120" indent="0">
              <a:buNone/>
              <a:defRPr sz="1600" b="1"/>
            </a:lvl8pPr>
            <a:lvl9pPr marL="3653831"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1217790"/>
            <a:fld id="{29678AB2-7BAA-434B-8449-26DF9C34656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843535577"/>
      </p:ext>
    </p:extLst>
  </p:cSld>
  <p:clrMapOvr>
    <a:masterClrMapping/>
  </p:clrMapOvr>
  <p:transition/>
  <p:timing/>
</p:sldLayout>
</file>

<file path=ppt/slideLayouts/slideLayout5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1217790"/>
            <a:fld id="{83CA1419-DE8E-49A1-80DF-177B2BB71766}"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090218018"/>
      </p:ext>
    </p:extLst>
  </p:cSld>
  <p:clrMapOvr>
    <a:masterClrMapping/>
  </p:clrMapOvr>
  <p:transition/>
  <p:timing/>
</p:sldLayout>
</file>

<file path=ppt/slideLayouts/slideLayout5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1217790"/>
            <a:fld id="{BEAB2F59-FC27-4A18-B720-AE358633BAB8}"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072367513"/>
      </p:ext>
    </p:extLst>
  </p:cSld>
  <p:clrMapOvr>
    <a:masterClrMapping/>
  </p:clrMapOvr>
  <p:transition/>
  <p:timing/>
</p:sldLayout>
</file>

<file path=ppt/slideLayouts/slideLayout5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711" indent="0">
              <a:buNone/>
              <a:defRPr sz="1467"/>
            </a:lvl2pPr>
            <a:lvl3pPr marL="913470" indent="0">
              <a:buNone/>
              <a:defRPr sz="1200"/>
            </a:lvl3pPr>
            <a:lvl4pPr marL="1370206" indent="0">
              <a:buNone/>
              <a:defRPr sz="1067"/>
            </a:lvl4pPr>
            <a:lvl5pPr marL="1826941" indent="0">
              <a:buNone/>
              <a:defRPr sz="1067"/>
            </a:lvl5pPr>
            <a:lvl6pPr marL="2283702" indent="0">
              <a:buNone/>
              <a:defRPr sz="1067"/>
            </a:lvl6pPr>
            <a:lvl7pPr marL="2740410" indent="0">
              <a:buNone/>
              <a:defRPr sz="1067"/>
            </a:lvl7pPr>
            <a:lvl8pPr marL="3197120" indent="0">
              <a:buNone/>
              <a:defRPr sz="1067"/>
            </a:lvl8pPr>
            <a:lvl9pPr marL="3653831"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1217790"/>
            <a:fld id="{FA07E74D-1599-4098-B4CF-4690B73562A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575400722"/>
      </p:ext>
    </p:extLst>
  </p:cSld>
  <p:clrMapOvr>
    <a:masterClrMapping/>
  </p:clrMapOvr>
  <p:transition/>
  <p:timing/>
</p:sldLayout>
</file>

<file path=ppt/slideLayouts/slideLayout55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8"/>
            <a:ext cx="6172200" cy="4873625"/>
          </a:xfrm>
        </p:spPr>
        <p:txBody>
          <a:bodyPr/>
          <a:lstStyle>
            <a:lvl1pPr marL="0" indent="0">
              <a:buNone/>
              <a:defRPr sz="3200"/>
            </a:lvl1pPr>
            <a:lvl2pPr marL="456711" indent="0">
              <a:buNone/>
              <a:defRPr sz="2800"/>
            </a:lvl2pPr>
            <a:lvl3pPr marL="913470" indent="0">
              <a:buNone/>
              <a:defRPr sz="2400"/>
            </a:lvl3pPr>
            <a:lvl4pPr marL="1370206" indent="0">
              <a:buNone/>
              <a:defRPr sz="2000"/>
            </a:lvl4pPr>
            <a:lvl5pPr marL="1826941" indent="0">
              <a:buNone/>
              <a:defRPr sz="2000"/>
            </a:lvl5pPr>
            <a:lvl6pPr marL="2283702" indent="0">
              <a:buNone/>
              <a:defRPr sz="2000"/>
            </a:lvl6pPr>
            <a:lvl7pPr marL="2740410" indent="0">
              <a:buNone/>
              <a:defRPr sz="2000"/>
            </a:lvl7pPr>
            <a:lvl8pPr marL="3197120" indent="0">
              <a:buNone/>
              <a:defRPr sz="2000"/>
            </a:lvl8pPr>
            <a:lvl9pPr marL="3653831"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711" indent="0">
              <a:buNone/>
              <a:defRPr sz="1467"/>
            </a:lvl2pPr>
            <a:lvl3pPr marL="913470" indent="0">
              <a:buNone/>
              <a:defRPr sz="1200"/>
            </a:lvl3pPr>
            <a:lvl4pPr marL="1370206" indent="0">
              <a:buNone/>
              <a:defRPr sz="1067"/>
            </a:lvl4pPr>
            <a:lvl5pPr marL="1826941" indent="0">
              <a:buNone/>
              <a:defRPr sz="1067"/>
            </a:lvl5pPr>
            <a:lvl6pPr marL="2283702" indent="0">
              <a:buNone/>
              <a:defRPr sz="1067"/>
            </a:lvl6pPr>
            <a:lvl7pPr marL="2740410" indent="0">
              <a:buNone/>
              <a:defRPr sz="1067"/>
            </a:lvl7pPr>
            <a:lvl8pPr marL="3197120" indent="0">
              <a:buNone/>
              <a:defRPr sz="1067"/>
            </a:lvl8pPr>
            <a:lvl9pPr marL="3653831"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1217790"/>
            <a:fld id="{C0E8A925-E6E2-4D02-BDE2-802BCC6E4EB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4065196650"/>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55275693"/>
      </p:ext>
    </p:extLst>
  </p:cSld>
  <p:clrMapOvr>
    <a:masterClrMapping/>
  </p:clrMapOvr>
  <p:transition/>
  <p:timing/>
</p:sldLayout>
</file>

<file path=ppt/slideLayouts/slideLayout56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1217790"/>
            <a:fld id="{F1312EAA-39EB-4EDE-B6E6-90A9326B8E5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318652239"/>
      </p:ext>
    </p:extLst>
  </p:cSld>
  <p:clrMapOvr>
    <a:masterClrMapping/>
  </p:clrMapOvr>
  <p:transition/>
  <p:timing/>
</p:sldLayout>
</file>

<file path=ppt/slideLayouts/slideLayout56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5"/>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5"/>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1217790"/>
            <a:fld id="{45781888-3440-420B-A4A0-BD7D61252824}"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560207452"/>
      </p:ext>
    </p:extLst>
  </p:cSld>
  <p:clrMapOvr>
    <a:masterClrMapping/>
  </p:clrMapOvr>
  <p:transition/>
  <p:timing/>
</p:sldLayout>
</file>

<file path=ppt/slideLayouts/slideLayout56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1219140"/>
            <a:fld id="{6DABC15C-81CE-41D9-827C-023159726FB1}" type="datetime1">
              <a:rPr lang="ru-RU" smtClean="0">
                <a:solidFill>
                  <a:prstClr val="black">
                    <a:tint val="75000"/>
                  </a:prstClr>
                </a:solidFill>
              </a:rPr>
              <a:pPr defTabSz="121914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121914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1219140"/>
            <a:fld id="{4F6D3D4B-0C37-5D47-AB8B-062A475B8C59}" type="slidenum">
              <a:rPr lang="ru-RU" smtClean="0">
                <a:solidFill>
                  <a:prstClr val="black">
                    <a:tint val="75000"/>
                  </a:prstClr>
                </a:solidFill>
              </a:rPr>
              <a:pPr defTabSz="1219140"/>
              <a:t>‹#›</a:t>
            </a:fld>
            <a:endParaRPr lang="ru-RU">
              <a:solidFill>
                <a:prstClr val="black">
                  <a:tint val="75000"/>
                </a:prstClr>
              </a:solidFill>
            </a:endParaRPr>
          </a:p>
        </p:txBody>
      </p:sp>
    </p:spTree>
    <p:extLst>
      <p:ext uri="{BB962C8B-B14F-4D97-AF65-F5344CB8AC3E}">
        <p14:creationId xmlns:p14="http://schemas.microsoft.com/office/powerpoint/2010/main" val="2504908904"/>
      </p:ext>
    </p:extLst>
  </p:cSld>
  <p:clrMapOvr>
    <a:masterClrMapping/>
  </p:clrMapOvr>
  <p:transition/>
  <p:timing/>
</p:sldLayout>
</file>

<file path=ppt/slideLayouts/slideLayout56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1219140"/>
            <a:fld id="{D53855D5-D425-4CFF-898E-9FD5DFC74AC2}" type="datetime1">
              <a:rPr lang="ru-RU" smtClean="0">
                <a:solidFill>
                  <a:prstClr val="black">
                    <a:tint val="75000"/>
                  </a:prstClr>
                </a:solidFill>
              </a:rPr>
              <a:pPr defTabSz="121914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121914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1219140"/>
            <a:fld id="{4F6D3D4B-0C37-5D47-AB8B-062A475B8C59}" type="slidenum">
              <a:rPr lang="ru-RU" smtClean="0">
                <a:solidFill>
                  <a:prstClr val="black">
                    <a:tint val="75000"/>
                  </a:prstClr>
                </a:solidFill>
              </a:rPr>
              <a:pPr defTabSz="1219140"/>
              <a:t>‹#›</a:t>
            </a:fld>
            <a:endParaRPr lang="ru-RU">
              <a:solidFill>
                <a:prstClr val="black">
                  <a:tint val="75000"/>
                </a:prstClr>
              </a:solidFill>
            </a:endParaRPr>
          </a:p>
        </p:txBody>
      </p:sp>
    </p:spTree>
    <p:extLst>
      <p:ext uri="{BB962C8B-B14F-4D97-AF65-F5344CB8AC3E}">
        <p14:creationId xmlns:p14="http://schemas.microsoft.com/office/powerpoint/2010/main" val="3347169890"/>
      </p:ext>
    </p:extLst>
  </p:cSld>
  <p:clrMapOvr>
    <a:masterClrMapping/>
  </p:clrMapOvr>
  <p:transition/>
  <p:timing/>
</p:sldLayout>
</file>

<file path=ppt/slideLayouts/slideLayout56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0"/>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1219140"/>
            <a:fld id="{60F750C4-FBA3-4FBA-97F4-A007F774BB8E}" type="datetime1">
              <a:rPr lang="ru-RU" smtClean="0">
                <a:solidFill>
                  <a:prstClr val="black">
                    <a:tint val="75000"/>
                  </a:prstClr>
                </a:solidFill>
              </a:rPr>
              <a:pPr defTabSz="121914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121914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1219140"/>
            <a:fld id="{4F6D3D4B-0C37-5D47-AB8B-062A475B8C59}" type="slidenum">
              <a:rPr lang="ru-RU" smtClean="0">
                <a:solidFill>
                  <a:prstClr val="black">
                    <a:tint val="75000"/>
                  </a:prstClr>
                </a:solidFill>
              </a:rPr>
              <a:pPr defTabSz="1219140"/>
              <a:t>‹#›</a:t>
            </a:fld>
            <a:endParaRPr lang="ru-RU">
              <a:solidFill>
                <a:prstClr val="black">
                  <a:tint val="75000"/>
                </a:prstClr>
              </a:solidFill>
            </a:endParaRPr>
          </a:p>
        </p:txBody>
      </p:sp>
    </p:spTree>
    <p:extLst>
      <p:ext uri="{BB962C8B-B14F-4D97-AF65-F5344CB8AC3E}">
        <p14:creationId xmlns:p14="http://schemas.microsoft.com/office/powerpoint/2010/main" val="2147053651"/>
      </p:ext>
    </p:extLst>
  </p:cSld>
  <p:clrMapOvr>
    <a:masterClrMapping/>
  </p:clrMapOvr>
  <p:transition/>
  <p:timing/>
</p:sldLayout>
</file>

<file path=ppt/slideLayouts/slideLayout56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1219140"/>
            <a:fld id="{6D83361C-1F29-4178-93EB-964C614824B5}" type="datetime1">
              <a:rPr lang="ru-RU" smtClean="0">
                <a:solidFill>
                  <a:prstClr val="black">
                    <a:tint val="75000"/>
                  </a:prstClr>
                </a:solidFill>
              </a:rPr>
              <a:pPr defTabSz="121914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121914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1219140"/>
            <a:fld id="{4F6D3D4B-0C37-5D47-AB8B-062A475B8C59}" type="slidenum">
              <a:rPr lang="ru-RU" smtClean="0">
                <a:solidFill>
                  <a:prstClr val="black">
                    <a:tint val="75000"/>
                  </a:prstClr>
                </a:solidFill>
              </a:rPr>
              <a:pPr defTabSz="1219140"/>
              <a:t>‹#›</a:t>
            </a:fld>
            <a:endParaRPr lang="ru-RU">
              <a:solidFill>
                <a:prstClr val="black">
                  <a:tint val="75000"/>
                </a:prstClr>
              </a:solidFill>
            </a:endParaRPr>
          </a:p>
        </p:txBody>
      </p:sp>
    </p:spTree>
    <p:extLst>
      <p:ext uri="{BB962C8B-B14F-4D97-AF65-F5344CB8AC3E}">
        <p14:creationId xmlns:p14="http://schemas.microsoft.com/office/powerpoint/2010/main" val="2496661873"/>
      </p:ext>
    </p:extLst>
  </p:cSld>
  <p:clrMapOvr>
    <a:masterClrMapping/>
  </p:clrMapOvr>
  <p:transition/>
  <p:timing/>
</p:sldLayout>
</file>

<file path=ppt/slideLayouts/slideLayout56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1"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1219140"/>
            <a:fld id="{29678AB2-7BAA-434B-8449-26DF9C34656E}" type="datetime1">
              <a:rPr lang="ru-RU" smtClean="0">
                <a:solidFill>
                  <a:prstClr val="black">
                    <a:tint val="75000"/>
                  </a:prstClr>
                </a:solidFill>
              </a:rPr>
              <a:pPr defTabSz="1219140"/>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121914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1219140"/>
            <a:fld id="{4F6D3D4B-0C37-5D47-AB8B-062A475B8C59}" type="slidenum">
              <a:rPr lang="ru-RU" smtClean="0">
                <a:solidFill>
                  <a:prstClr val="black">
                    <a:tint val="75000"/>
                  </a:prstClr>
                </a:solidFill>
              </a:rPr>
              <a:pPr defTabSz="1219140"/>
              <a:t>‹#›</a:t>
            </a:fld>
            <a:endParaRPr lang="ru-RU">
              <a:solidFill>
                <a:prstClr val="black">
                  <a:tint val="75000"/>
                </a:prstClr>
              </a:solidFill>
            </a:endParaRPr>
          </a:p>
        </p:txBody>
      </p:sp>
    </p:spTree>
    <p:extLst>
      <p:ext uri="{BB962C8B-B14F-4D97-AF65-F5344CB8AC3E}">
        <p14:creationId xmlns:p14="http://schemas.microsoft.com/office/powerpoint/2010/main" val="919474614"/>
      </p:ext>
    </p:extLst>
  </p:cSld>
  <p:clrMapOvr>
    <a:masterClrMapping/>
  </p:clrMapOvr>
  <p:transition/>
  <p:timing/>
</p:sldLayout>
</file>

<file path=ppt/slideLayouts/slideLayout56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1219140"/>
            <a:fld id="{83CA1419-DE8E-49A1-80DF-177B2BB71766}" type="datetime1">
              <a:rPr lang="ru-RU" smtClean="0">
                <a:solidFill>
                  <a:prstClr val="black">
                    <a:tint val="75000"/>
                  </a:prstClr>
                </a:solidFill>
              </a:rPr>
              <a:pPr defTabSz="1219140"/>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121914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1219140"/>
            <a:fld id="{4F6D3D4B-0C37-5D47-AB8B-062A475B8C59}" type="slidenum">
              <a:rPr lang="ru-RU" smtClean="0">
                <a:solidFill>
                  <a:prstClr val="black">
                    <a:tint val="75000"/>
                  </a:prstClr>
                </a:solidFill>
              </a:rPr>
              <a:pPr defTabSz="1219140"/>
              <a:t>‹#›</a:t>
            </a:fld>
            <a:endParaRPr lang="ru-RU">
              <a:solidFill>
                <a:prstClr val="black">
                  <a:tint val="75000"/>
                </a:prstClr>
              </a:solidFill>
            </a:endParaRPr>
          </a:p>
        </p:txBody>
      </p:sp>
    </p:spTree>
    <p:extLst>
      <p:ext uri="{BB962C8B-B14F-4D97-AF65-F5344CB8AC3E}">
        <p14:creationId xmlns:p14="http://schemas.microsoft.com/office/powerpoint/2010/main" val="2193951188"/>
      </p:ext>
    </p:extLst>
  </p:cSld>
  <p:clrMapOvr>
    <a:masterClrMapping/>
  </p:clrMapOvr>
  <p:transition/>
  <p:timing/>
</p:sldLayout>
</file>

<file path=ppt/slideLayouts/slideLayout56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1219140"/>
            <a:fld id="{BEAB2F59-FC27-4A18-B720-AE358633BAB8}" type="datetime1">
              <a:rPr lang="ru-RU" smtClean="0">
                <a:solidFill>
                  <a:prstClr val="black">
                    <a:tint val="75000"/>
                  </a:prstClr>
                </a:solidFill>
              </a:rPr>
              <a:pPr defTabSz="1219140"/>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121914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1219140"/>
            <a:fld id="{4F6D3D4B-0C37-5D47-AB8B-062A475B8C59}" type="slidenum">
              <a:rPr lang="ru-RU" smtClean="0">
                <a:solidFill>
                  <a:prstClr val="black">
                    <a:tint val="75000"/>
                  </a:prstClr>
                </a:solidFill>
              </a:rPr>
              <a:pPr defTabSz="1219140"/>
              <a:t>‹#›</a:t>
            </a:fld>
            <a:endParaRPr lang="ru-RU">
              <a:solidFill>
                <a:prstClr val="black">
                  <a:tint val="75000"/>
                </a:prstClr>
              </a:solidFill>
            </a:endParaRPr>
          </a:p>
        </p:txBody>
      </p:sp>
    </p:spTree>
    <p:extLst>
      <p:ext uri="{BB962C8B-B14F-4D97-AF65-F5344CB8AC3E}">
        <p14:creationId xmlns:p14="http://schemas.microsoft.com/office/powerpoint/2010/main" val="1805478335"/>
      </p:ext>
    </p:extLst>
  </p:cSld>
  <p:clrMapOvr>
    <a:masterClrMapping/>
  </p:clrMapOvr>
  <p:transition/>
  <p:timing/>
</p:sldLayout>
</file>

<file path=ppt/slideLayouts/slideLayout56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1219140"/>
            <a:fld id="{FA07E74D-1599-4098-B4CF-4690B73562A5}" type="datetime1">
              <a:rPr lang="ru-RU" smtClean="0">
                <a:solidFill>
                  <a:prstClr val="black">
                    <a:tint val="75000"/>
                  </a:prstClr>
                </a:solidFill>
              </a:rPr>
              <a:pPr defTabSz="121914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121914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1219140"/>
            <a:fld id="{4F6D3D4B-0C37-5D47-AB8B-062A475B8C59}" type="slidenum">
              <a:rPr lang="ru-RU" smtClean="0">
                <a:solidFill>
                  <a:prstClr val="black">
                    <a:tint val="75000"/>
                  </a:prstClr>
                </a:solidFill>
              </a:rPr>
              <a:pPr defTabSz="1219140"/>
              <a:t>‹#›</a:t>
            </a:fld>
            <a:endParaRPr lang="ru-RU">
              <a:solidFill>
                <a:prstClr val="black">
                  <a:tint val="75000"/>
                </a:prstClr>
              </a:solidFill>
            </a:endParaRPr>
          </a:p>
        </p:txBody>
      </p:sp>
    </p:spTree>
    <p:extLst>
      <p:ext uri="{BB962C8B-B14F-4D97-AF65-F5344CB8AC3E}">
        <p14:creationId xmlns:p14="http://schemas.microsoft.com/office/powerpoint/2010/main" val="2355552100"/>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27366386"/>
      </p:ext>
    </p:extLst>
  </p:cSld>
  <p:clrMapOvr>
    <a:masterClrMapping/>
  </p:clrMapOvr>
  <p:transition/>
  <p:timing/>
</p:sldLayout>
</file>

<file path=ppt/slideLayouts/slideLayout57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1219140"/>
            <a:fld id="{C0E8A925-E6E2-4D02-BDE2-802BCC6E4EBD}" type="datetime1">
              <a:rPr lang="ru-RU" smtClean="0">
                <a:solidFill>
                  <a:prstClr val="black">
                    <a:tint val="75000"/>
                  </a:prstClr>
                </a:solidFill>
              </a:rPr>
              <a:pPr defTabSz="121914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121914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1219140"/>
            <a:fld id="{4F6D3D4B-0C37-5D47-AB8B-062A475B8C59}" type="slidenum">
              <a:rPr lang="ru-RU" smtClean="0">
                <a:solidFill>
                  <a:prstClr val="black">
                    <a:tint val="75000"/>
                  </a:prstClr>
                </a:solidFill>
              </a:rPr>
              <a:pPr defTabSz="1219140"/>
              <a:t>‹#›</a:t>
            </a:fld>
            <a:endParaRPr lang="ru-RU">
              <a:solidFill>
                <a:prstClr val="black">
                  <a:tint val="75000"/>
                </a:prstClr>
              </a:solidFill>
            </a:endParaRPr>
          </a:p>
        </p:txBody>
      </p:sp>
    </p:spTree>
    <p:extLst>
      <p:ext uri="{BB962C8B-B14F-4D97-AF65-F5344CB8AC3E}">
        <p14:creationId xmlns:p14="http://schemas.microsoft.com/office/powerpoint/2010/main" val="192044748"/>
      </p:ext>
    </p:extLst>
  </p:cSld>
  <p:clrMapOvr>
    <a:masterClrMapping/>
  </p:clrMapOvr>
  <p:transition/>
  <p:timing/>
</p:sldLayout>
</file>

<file path=ppt/slideLayouts/slideLayout57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1219140"/>
            <a:fld id="{F1312EAA-39EB-4EDE-B6E6-90A9326B8E5D}" type="datetime1">
              <a:rPr lang="ru-RU" smtClean="0">
                <a:solidFill>
                  <a:prstClr val="black">
                    <a:tint val="75000"/>
                  </a:prstClr>
                </a:solidFill>
              </a:rPr>
              <a:pPr defTabSz="121914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121914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1219140"/>
            <a:fld id="{4F6D3D4B-0C37-5D47-AB8B-062A475B8C59}" type="slidenum">
              <a:rPr lang="ru-RU" smtClean="0">
                <a:solidFill>
                  <a:prstClr val="black">
                    <a:tint val="75000"/>
                  </a:prstClr>
                </a:solidFill>
              </a:rPr>
              <a:pPr defTabSz="1219140"/>
              <a:t>‹#›</a:t>
            </a:fld>
            <a:endParaRPr lang="ru-RU">
              <a:solidFill>
                <a:prstClr val="black">
                  <a:tint val="75000"/>
                </a:prstClr>
              </a:solidFill>
            </a:endParaRPr>
          </a:p>
        </p:txBody>
      </p:sp>
    </p:spTree>
    <p:extLst>
      <p:ext uri="{BB962C8B-B14F-4D97-AF65-F5344CB8AC3E}">
        <p14:creationId xmlns:p14="http://schemas.microsoft.com/office/powerpoint/2010/main" val="1626297805"/>
      </p:ext>
    </p:extLst>
  </p:cSld>
  <p:clrMapOvr>
    <a:masterClrMapping/>
  </p:clrMapOvr>
  <p:transition/>
  <p:timing/>
</p:sldLayout>
</file>

<file path=ppt/slideLayouts/slideLayout57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1" y="365125"/>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1" y="365125"/>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1219140"/>
            <a:fld id="{45781888-3440-420B-A4A0-BD7D61252824}" type="datetime1">
              <a:rPr lang="ru-RU" smtClean="0">
                <a:solidFill>
                  <a:prstClr val="black">
                    <a:tint val="75000"/>
                  </a:prstClr>
                </a:solidFill>
              </a:rPr>
              <a:pPr defTabSz="121914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121914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1219140"/>
            <a:fld id="{4F6D3D4B-0C37-5D47-AB8B-062A475B8C59}" type="slidenum">
              <a:rPr lang="ru-RU" smtClean="0">
                <a:solidFill>
                  <a:prstClr val="black">
                    <a:tint val="75000"/>
                  </a:prstClr>
                </a:solidFill>
              </a:rPr>
              <a:pPr defTabSz="1219140"/>
              <a:t>‹#›</a:t>
            </a:fld>
            <a:endParaRPr lang="ru-RU">
              <a:solidFill>
                <a:prstClr val="black">
                  <a:tint val="75000"/>
                </a:prstClr>
              </a:solidFill>
            </a:endParaRPr>
          </a:p>
        </p:txBody>
      </p:sp>
    </p:spTree>
    <p:extLst>
      <p:ext uri="{BB962C8B-B14F-4D97-AF65-F5344CB8AC3E}">
        <p14:creationId xmlns:p14="http://schemas.microsoft.com/office/powerpoint/2010/main" val="2077477752"/>
      </p:ext>
    </p:extLst>
  </p:cSld>
  <p:clrMapOvr>
    <a:masterClrMapping/>
  </p:clrMapOvr>
  <p:transition/>
  <p:timing/>
</p:sldLayout>
</file>

<file path=ppt/slideLayouts/slideLayout57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7167" indent="0" algn="ctr">
              <a:buNone/>
              <a:defRPr sz="2000"/>
            </a:lvl2pPr>
            <a:lvl3pPr marL="914332" indent="0" algn="ctr">
              <a:buNone/>
              <a:defRPr sz="1867"/>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1219080"/>
            <a:fld id="{6DABC15C-81CE-41D9-827C-023159726FB1}"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2508076043"/>
      </p:ext>
    </p:extLst>
  </p:cSld>
  <p:clrMapOvr>
    <a:masterClrMapping/>
  </p:clrMapOvr>
  <p:transition/>
  <p:timing/>
</p:sldLayout>
</file>

<file path=ppt/slideLayouts/slideLayout57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1219080"/>
            <a:fld id="{D53855D5-D425-4CFF-898E-9FD5DFC74AC2}"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2520840669"/>
      </p:ext>
    </p:extLst>
  </p:cSld>
  <p:clrMapOvr>
    <a:masterClrMapping/>
  </p:clrMapOvr>
  <p:transition/>
  <p:timing/>
</p:sldLayout>
</file>

<file path=ppt/slideLayouts/slideLayout57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2"/>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67">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1219080"/>
            <a:fld id="{60F750C4-FBA3-4FBA-97F4-A007F774BB8E}"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2494836811"/>
      </p:ext>
    </p:extLst>
  </p:cSld>
  <p:clrMapOvr>
    <a:masterClrMapping/>
  </p:clrMapOvr>
  <p:transition/>
  <p:timing/>
</p:sldLayout>
</file>

<file path=ppt/slideLayouts/slideLayout57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1219080"/>
            <a:fld id="{6D83361C-1F29-4178-93EB-964C614824B5}"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2146747450"/>
      </p:ext>
    </p:extLst>
  </p:cSld>
  <p:clrMapOvr>
    <a:masterClrMapping/>
  </p:clrMapOvr>
  <p:transition/>
  <p:timing/>
</p:sldLayout>
</file>

<file path=ppt/slideLayouts/slideLayout57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867"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867"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1219080"/>
            <a:fld id="{29678AB2-7BAA-434B-8449-26DF9C34656E}"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1006756207"/>
      </p:ext>
    </p:extLst>
  </p:cSld>
  <p:clrMapOvr>
    <a:masterClrMapping/>
  </p:clrMapOvr>
  <p:transition/>
  <p:timing/>
</p:sldLayout>
</file>

<file path=ppt/slideLayouts/slideLayout57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1219080"/>
            <a:fld id="{83CA1419-DE8E-49A1-80DF-177B2BB71766}"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2730214013"/>
      </p:ext>
    </p:extLst>
  </p:cSld>
  <p:clrMapOvr>
    <a:masterClrMapping/>
  </p:clrMapOvr>
  <p:transition/>
  <p:timing/>
</p:sldLayout>
</file>

<file path=ppt/slideLayouts/slideLayout57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1219080"/>
            <a:fld id="{BEAB2F59-FC27-4A18-B720-AE358633BAB8}"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1963035531"/>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43010504"/>
      </p:ext>
    </p:extLst>
  </p:cSld>
  <p:clrMapOvr>
    <a:masterClrMapping/>
  </p:clrMapOvr>
  <p:transition/>
  <p:timing/>
</p:sldLayout>
</file>

<file path=ppt/slideLayouts/slideLayout58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7167" indent="0">
              <a:buNone/>
              <a:defRPr sz="1467"/>
            </a:lvl2pPr>
            <a:lvl3pPr marL="914332" indent="0">
              <a:buNone/>
              <a:defRPr sz="1200"/>
            </a:lvl3pPr>
            <a:lvl4pPr marL="1371498" indent="0">
              <a:buNone/>
              <a:defRPr sz="1067"/>
            </a:lvl4pPr>
            <a:lvl5pPr marL="1828664" indent="0">
              <a:buNone/>
              <a:defRPr sz="1067"/>
            </a:lvl5pPr>
            <a:lvl6pPr marL="2285830" indent="0">
              <a:buNone/>
              <a:defRPr sz="1067"/>
            </a:lvl6pPr>
            <a:lvl7pPr marL="2742994" indent="0">
              <a:buNone/>
              <a:defRPr sz="1067"/>
            </a:lvl7pPr>
            <a:lvl8pPr marL="3200160" indent="0">
              <a:buNone/>
              <a:defRPr sz="1067"/>
            </a:lvl8pPr>
            <a:lvl9pPr marL="3657327"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1219080"/>
            <a:fld id="{FA07E74D-1599-4098-B4CF-4690B73562A5}"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1709114539"/>
      </p:ext>
    </p:extLst>
  </p:cSld>
  <p:clrMapOvr>
    <a:masterClrMapping/>
  </p:clrMapOvr>
  <p:transition/>
  <p:timing/>
</p:sldLayout>
</file>

<file path=ppt/slideLayouts/slideLayout58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8"/>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7167" indent="0">
              <a:buNone/>
              <a:defRPr sz="1467"/>
            </a:lvl2pPr>
            <a:lvl3pPr marL="914332" indent="0">
              <a:buNone/>
              <a:defRPr sz="1200"/>
            </a:lvl3pPr>
            <a:lvl4pPr marL="1371498" indent="0">
              <a:buNone/>
              <a:defRPr sz="1067"/>
            </a:lvl4pPr>
            <a:lvl5pPr marL="1828664" indent="0">
              <a:buNone/>
              <a:defRPr sz="1067"/>
            </a:lvl5pPr>
            <a:lvl6pPr marL="2285830" indent="0">
              <a:buNone/>
              <a:defRPr sz="1067"/>
            </a:lvl6pPr>
            <a:lvl7pPr marL="2742994" indent="0">
              <a:buNone/>
              <a:defRPr sz="1067"/>
            </a:lvl7pPr>
            <a:lvl8pPr marL="3200160" indent="0">
              <a:buNone/>
              <a:defRPr sz="1067"/>
            </a:lvl8pPr>
            <a:lvl9pPr marL="3657327"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1219080"/>
            <a:fld id="{C0E8A925-E6E2-4D02-BDE2-802BCC6E4EBD}"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2681046766"/>
      </p:ext>
    </p:extLst>
  </p:cSld>
  <p:clrMapOvr>
    <a:masterClrMapping/>
  </p:clrMapOvr>
  <p:transition/>
  <p:timing/>
</p:sldLayout>
</file>

<file path=ppt/slideLayouts/slideLayout58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1219080"/>
            <a:fld id="{F1312EAA-39EB-4EDE-B6E6-90A9326B8E5D}"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1510664497"/>
      </p:ext>
    </p:extLst>
  </p:cSld>
  <p:clrMapOvr>
    <a:masterClrMapping/>
  </p:clrMapOvr>
  <p:transition/>
  <p:timing/>
</p:sldLayout>
</file>

<file path=ppt/slideLayouts/slideLayout58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5"/>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5"/>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1219080"/>
            <a:fld id="{45781888-3440-420B-A4A0-BD7D61252824}"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3972996357"/>
      </p:ext>
    </p:extLst>
  </p:cSld>
  <p:clrMapOvr>
    <a:masterClrMapping/>
  </p:clrMapOvr>
  <p:transition/>
  <p:timing/>
</p:sldLayout>
</file>

<file path=ppt/slideLayouts/slideLayout58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20EBE45-80E1-41F8-B1EE-107B676A01D9}" type="datetimeFigureOut">
              <a:rPr lang="ru-RU">
                <a:solidFill>
                  <a:prstClr val="black">
                    <a:tint val="75000"/>
                  </a:prstClr>
                </a:solidFill>
              </a:rPr>
              <a:pPr>
                <a:defRPr/>
              </a:pPr>
              <a:t>09.09.2020</a:t>
            </a:fld>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46455C75-3F81-4A91-A99F-B3688DD2CE98}" type="slidenum">
              <a:rPr lang="ru-RU"/>
              <a:t>‹#›</a:t>
            </a:fld>
          </a:p>
        </p:txBody>
      </p:sp>
    </p:spTree>
    <p:extLst>
      <p:ext uri="{BB962C8B-B14F-4D97-AF65-F5344CB8AC3E}">
        <p14:creationId xmlns:p14="http://schemas.microsoft.com/office/powerpoint/2010/main" val="3195899283"/>
      </p:ext>
    </p:extLst>
  </p:cSld>
  <p:clrMapOvr>
    <a:masterClrMapping/>
  </p:clrMapOvr>
  <p:transition/>
  <p:timing/>
</p:sldLayout>
</file>

<file path=ppt/slideLayouts/slideLayout58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44D88CA-BD0D-49A8-9A03-9E5789D577EE}" type="datetimeFigureOut">
              <a:rPr lang="ru-RU">
                <a:solidFill>
                  <a:prstClr val="black">
                    <a:tint val="75000"/>
                  </a:prstClr>
                </a:solidFill>
              </a:rPr>
              <a:pPr>
                <a:defRPr/>
              </a:pPr>
              <a:t>09.09.2020</a:t>
            </a:fld>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024AFD0-C01E-4D80-815C-811C0F3B57A1}" type="slidenum">
              <a:rPr lang="ru-RU"/>
              <a:t>‹#›</a:t>
            </a:fld>
          </a:p>
        </p:txBody>
      </p:sp>
    </p:spTree>
    <p:extLst>
      <p:ext uri="{BB962C8B-B14F-4D97-AF65-F5344CB8AC3E}">
        <p14:creationId xmlns:p14="http://schemas.microsoft.com/office/powerpoint/2010/main" val="146369493"/>
      </p:ext>
    </p:extLst>
  </p:cSld>
  <p:clrMapOvr>
    <a:masterClrMapping/>
  </p:clrMapOvr>
  <p:transition/>
  <p:timing/>
</p:sldLayout>
</file>

<file path=ppt/slideLayouts/slideLayout58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505B1CDB-85D4-4E3E-92F4-DFCC1DD01804}" type="datetimeFigureOut">
              <a:rPr lang="ru-RU">
                <a:solidFill>
                  <a:prstClr val="black">
                    <a:tint val="75000"/>
                  </a:prstClr>
                </a:solidFill>
              </a:rPr>
              <a:pPr>
                <a:defRPr/>
              </a:pPr>
              <a:t>09.09.2020</a:t>
            </a:fld>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6F6C3437-C492-4DD5-A69A-1015A8A48664}" type="slidenum">
              <a:rPr lang="ru-RU"/>
              <a:t>‹#›</a:t>
            </a:fld>
          </a:p>
        </p:txBody>
      </p:sp>
    </p:spTree>
    <p:extLst>
      <p:ext uri="{BB962C8B-B14F-4D97-AF65-F5344CB8AC3E}">
        <p14:creationId xmlns:p14="http://schemas.microsoft.com/office/powerpoint/2010/main" val="1276244092"/>
      </p:ext>
    </p:extLst>
  </p:cSld>
  <p:clrMapOvr>
    <a:masterClrMapping/>
  </p:clrMapOvr>
  <p:transition/>
  <p:timing/>
</p:sldLayout>
</file>

<file path=ppt/slideLayouts/slideLayout58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4"/>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4"/>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38C01EC2-9C78-4767-B348-B37B36AF6CCD}" type="datetimeFigureOut">
              <a:rPr lang="ru-RU">
                <a:solidFill>
                  <a:prstClr val="black">
                    <a:tint val="75000"/>
                  </a:prstClr>
                </a:solidFill>
              </a:rPr>
              <a:pPr>
                <a:defRPr/>
              </a:pPr>
              <a:t>09.09.2020</a:t>
            </a:fld>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D8D70C0A-4873-4068-84A8-7B12E286FF7E}" type="slidenum">
              <a:rPr lang="ru-RU"/>
              <a:t>‹#›</a:t>
            </a:fld>
          </a:p>
        </p:txBody>
      </p:sp>
    </p:spTree>
    <p:extLst>
      <p:ext uri="{BB962C8B-B14F-4D97-AF65-F5344CB8AC3E}">
        <p14:creationId xmlns:p14="http://schemas.microsoft.com/office/powerpoint/2010/main" val="2717525662"/>
      </p:ext>
    </p:extLst>
  </p:cSld>
  <p:clrMapOvr>
    <a:masterClrMapping/>
  </p:clrMapOvr>
  <p:transition/>
  <p:timing/>
</p:sldLayout>
</file>

<file path=ppt/slideLayouts/slideLayout58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CCE885E5-2E03-4172-B728-576E414B8972}" type="datetimeFigureOut">
              <a:rPr lang="ru-RU">
                <a:solidFill>
                  <a:prstClr val="black">
                    <a:tint val="75000"/>
                  </a:prstClr>
                </a:solidFill>
              </a:rPr>
              <a:pPr>
                <a:defRPr/>
              </a:pPr>
              <a:t>09.09.2020</a:t>
            </a:fld>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fld id="{DE0B0F65-FED9-4A36-84B9-08B65A9B7BFB}" type="slidenum">
              <a:rPr lang="ru-RU"/>
              <a:t>‹#›</a:t>
            </a:fld>
          </a:p>
        </p:txBody>
      </p:sp>
    </p:spTree>
    <p:extLst>
      <p:ext uri="{BB962C8B-B14F-4D97-AF65-F5344CB8AC3E}">
        <p14:creationId xmlns:p14="http://schemas.microsoft.com/office/powerpoint/2010/main" val="950229811"/>
      </p:ext>
    </p:extLst>
  </p:cSld>
  <p:clrMapOvr>
    <a:masterClrMapping/>
  </p:clrMapOvr>
  <p:transition/>
  <p:timing/>
</p:sldLayout>
</file>

<file path=ppt/slideLayouts/slideLayout58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44E331E0-6372-4455-AFE6-EC2E26CB627E}" type="datetimeFigureOut">
              <a:rPr lang="ru-RU">
                <a:solidFill>
                  <a:prstClr val="black">
                    <a:tint val="75000"/>
                  </a:prstClr>
                </a:solidFill>
              </a:rPr>
              <a:pPr>
                <a:defRPr/>
              </a:pPr>
              <a:t>09.09.2020</a:t>
            </a:fld>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fld id="{9C0408F3-8A24-4B29-92D9-21CDFC809EEF}" type="slidenum">
              <a:rPr lang="ru-RU"/>
              <a:t>‹#›</a:t>
            </a:fld>
          </a:p>
        </p:txBody>
      </p:sp>
    </p:spTree>
    <p:extLst>
      <p:ext uri="{BB962C8B-B14F-4D97-AF65-F5344CB8AC3E}">
        <p14:creationId xmlns:p14="http://schemas.microsoft.com/office/powerpoint/2010/main" val="2407172233"/>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33990369"/>
      </p:ext>
    </p:extLst>
  </p:cSld>
  <p:clrMapOvr>
    <a:masterClrMapping/>
  </p:clrMapOvr>
  <p:transition/>
  <p:timing/>
</p:sldLayout>
</file>

<file path=ppt/slideLayouts/slideLayout59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3"/>
          <p:cNvSpPr>
            <a:spLocks noGrp="1"/>
          </p:cNvSpPr>
          <p:nvPr>
            <p:ph type="dt" sz="half" idx="10"/>
          </p:nvPr>
        </p:nvSpPr>
        <p:spPr/>
        <p:txBody>
          <a:bodyPr/>
          <a:lstStyle>
            <a:lvl1pPr>
              <a:defRPr/>
            </a:lvl1pPr>
          </a:lstStyle>
          <a:p>
            <a:pPr>
              <a:defRPr/>
            </a:pPr>
            <a:fld id="{452BA971-FFE9-4218-B05F-8A5B8AF6914D}" type="datetimeFigureOut">
              <a:rPr lang="ru-RU">
                <a:solidFill>
                  <a:prstClr val="black">
                    <a:tint val="75000"/>
                  </a:prstClr>
                </a:solidFill>
              </a:rPr>
              <a:pPr>
                <a:defRPr/>
              </a:pPr>
              <a:t>09.09.2020</a:t>
            </a:fld>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fld id="{83757C5A-44AE-48EC-BEE2-B9759305B98A}" type="slidenum">
              <a:rPr lang="ru-RU"/>
              <a:t>‹#›</a:t>
            </a:fld>
          </a:p>
        </p:txBody>
      </p:sp>
    </p:spTree>
    <p:extLst>
      <p:ext uri="{BB962C8B-B14F-4D97-AF65-F5344CB8AC3E}">
        <p14:creationId xmlns:p14="http://schemas.microsoft.com/office/powerpoint/2010/main" val="3976194268"/>
      </p:ext>
    </p:extLst>
  </p:cSld>
  <p:clrMapOvr>
    <a:masterClrMapping/>
  </p:clrMapOvr>
  <p:transition/>
  <p:timing/>
</p:sldLayout>
</file>

<file path=ppt/slideLayouts/slideLayout59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A1535DC-CB2C-4FA4-BD5A-343B6EEAAD5D}" type="datetimeFigureOut">
              <a:rPr lang="ru-RU">
                <a:solidFill>
                  <a:prstClr val="black">
                    <a:tint val="75000"/>
                  </a:prstClr>
                </a:solidFill>
              </a:rPr>
              <a:pPr>
                <a:defRPr/>
              </a:pPr>
              <a:t>09.09.2020</a:t>
            </a:fld>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62528F8A-EAED-4A58-8874-F24C0F3EB798}" type="slidenum">
              <a:rPr lang="ru-RU"/>
              <a:t>‹#›</a:t>
            </a:fld>
          </a:p>
        </p:txBody>
      </p:sp>
    </p:spTree>
    <p:extLst>
      <p:ext uri="{BB962C8B-B14F-4D97-AF65-F5344CB8AC3E}">
        <p14:creationId xmlns:p14="http://schemas.microsoft.com/office/powerpoint/2010/main" val="2243437476"/>
      </p:ext>
    </p:extLst>
  </p:cSld>
  <p:clrMapOvr>
    <a:masterClrMapping/>
  </p:clrMapOvr>
  <p:transition/>
  <p:timing/>
</p:sldLayout>
</file>

<file path=ppt/slideLayouts/slideLayout59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rtlCol="0">
            <a:normAutofit/>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pPr lvl="0"/>
            <a:endParaRPr lang="ru-RU" noProof="0"/>
          </a:p>
        </p:txBody>
      </p:sp>
      <p:sp>
        <p:nvSpPr>
          <p:cNvPr id="4" name="Текст 3"/>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879F4CDA-6A3A-4180-BFF0-21D8A1053210}" type="datetimeFigureOut">
              <a:rPr lang="ru-RU">
                <a:solidFill>
                  <a:prstClr val="black">
                    <a:tint val="75000"/>
                  </a:prstClr>
                </a:solidFill>
              </a:rPr>
              <a:pPr>
                <a:defRPr/>
              </a:pPr>
              <a:t>09.09.2020</a:t>
            </a:fld>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CE8D359A-5100-49BB-92B1-95A85BE8C533}" type="slidenum">
              <a:rPr lang="ru-RU"/>
              <a:t>‹#›</a:t>
            </a:fld>
          </a:p>
        </p:txBody>
      </p:sp>
    </p:spTree>
    <p:extLst>
      <p:ext uri="{BB962C8B-B14F-4D97-AF65-F5344CB8AC3E}">
        <p14:creationId xmlns:p14="http://schemas.microsoft.com/office/powerpoint/2010/main" val="419622638"/>
      </p:ext>
    </p:extLst>
  </p:cSld>
  <p:clrMapOvr>
    <a:masterClrMapping/>
  </p:clrMapOvr>
  <p:transition/>
  <p:timing/>
</p:sldLayout>
</file>

<file path=ppt/slideLayouts/slideLayout59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2FCF9F8-AE24-4C81-84AC-5C7048B4690F}" type="datetimeFigureOut">
              <a:rPr lang="ru-RU">
                <a:solidFill>
                  <a:prstClr val="black">
                    <a:tint val="75000"/>
                  </a:prstClr>
                </a:solidFill>
              </a:rPr>
              <a:pPr>
                <a:defRPr/>
              </a:pPr>
              <a:t>09.09.2020</a:t>
            </a:fld>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C0C0CBFB-370E-4F56-8984-BD1466F0C671}" type="slidenum">
              <a:rPr lang="ru-RU"/>
              <a:t>‹#›</a:t>
            </a:fld>
          </a:p>
        </p:txBody>
      </p:sp>
    </p:spTree>
    <p:extLst>
      <p:ext uri="{BB962C8B-B14F-4D97-AF65-F5344CB8AC3E}">
        <p14:creationId xmlns:p14="http://schemas.microsoft.com/office/powerpoint/2010/main" val="256223028"/>
      </p:ext>
    </p:extLst>
  </p:cSld>
  <p:clrMapOvr>
    <a:masterClrMapping/>
  </p:clrMapOvr>
  <p:transition/>
  <p:timing/>
</p:sldLayout>
</file>

<file path=ppt/slideLayouts/slideLayout59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4"/>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95B0AA1-AD5E-4D98-BE39-8266936445C2}" type="datetimeFigureOut">
              <a:rPr lang="ru-RU">
                <a:solidFill>
                  <a:prstClr val="black">
                    <a:tint val="75000"/>
                  </a:prstClr>
                </a:solidFill>
              </a:rPr>
              <a:pPr>
                <a:defRPr/>
              </a:pPr>
              <a:t>09.09.2020</a:t>
            </a:fld>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34087616-92EA-4E56-8CCD-24C15DBF16D9}" type="slidenum">
              <a:rPr lang="ru-RU"/>
              <a:t>‹#›</a:t>
            </a:fld>
          </a:p>
        </p:txBody>
      </p:sp>
    </p:spTree>
    <p:extLst>
      <p:ext uri="{BB962C8B-B14F-4D97-AF65-F5344CB8AC3E}">
        <p14:creationId xmlns:p14="http://schemas.microsoft.com/office/powerpoint/2010/main" val="447524612"/>
      </p:ext>
    </p:extLst>
  </p:cSld>
  <p:clrMapOvr>
    <a:masterClrMapping/>
  </p:clrMapOvr>
  <p:transition/>
  <p:timing/>
</p:sldLayout>
</file>

<file path=ppt/slideLayouts/slideLayout59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20EBE45-80E1-41F8-B1EE-107B676A01D9}" type="datetimeFigureOut">
              <a:rPr lang="ru-RU">
                <a:solidFill>
                  <a:prstClr val="black">
                    <a:tint val="75000"/>
                  </a:prstClr>
                </a:solidFill>
              </a:rPr>
              <a:pPr>
                <a:defRPr/>
              </a:pPr>
              <a:t>09.09.2020</a:t>
            </a:fld>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46455C75-3F81-4A91-A99F-B3688DD2CE98}" type="slidenum">
              <a:rPr lang="ru-RU"/>
              <a:t>‹#›</a:t>
            </a:fld>
          </a:p>
        </p:txBody>
      </p:sp>
    </p:spTree>
    <p:extLst>
      <p:ext uri="{BB962C8B-B14F-4D97-AF65-F5344CB8AC3E}">
        <p14:creationId xmlns:p14="http://schemas.microsoft.com/office/powerpoint/2010/main" val="2368485968"/>
      </p:ext>
    </p:extLst>
  </p:cSld>
  <p:clrMapOvr>
    <a:masterClrMapping/>
  </p:clrMapOvr>
  <p:transition/>
  <p:timing/>
</p:sldLayout>
</file>

<file path=ppt/slideLayouts/slideLayout59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44D88CA-BD0D-49A8-9A03-9E5789D577EE}" type="datetimeFigureOut">
              <a:rPr lang="ru-RU">
                <a:solidFill>
                  <a:prstClr val="black">
                    <a:tint val="75000"/>
                  </a:prstClr>
                </a:solidFill>
              </a:rPr>
              <a:pPr>
                <a:defRPr/>
              </a:pPr>
              <a:t>09.09.2020</a:t>
            </a:fld>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024AFD0-C01E-4D80-815C-811C0F3B57A1}" type="slidenum">
              <a:rPr lang="ru-RU"/>
              <a:t>‹#›</a:t>
            </a:fld>
          </a:p>
        </p:txBody>
      </p:sp>
    </p:spTree>
    <p:extLst>
      <p:ext uri="{BB962C8B-B14F-4D97-AF65-F5344CB8AC3E}">
        <p14:creationId xmlns:p14="http://schemas.microsoft.com/office/powerpoint/2010/main" val="2566341672"/>
      </p:ext>
    </p:extLst>
  </p:cSld>
  <p:clrMapOvr>
    <a:masterClrMapping/>
  </p:clrMapOvr>
  <p:transition/>
  <p:timing/>
</p:sldLayout>
</file>

<file path=ppt/slideLayouts/slideLayout59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505B1CDB-85D4-4E3E-92F4-DFCC1DD01804}" type="datetimeFigureOut">
              <a:rPr lang="ru-RU">
                <a:solidFill>
                  <a:prstClr val="black">
                    <a:tint val="75000"/>
                  </a:prstClr>
                </a:solidFill>
              </a:rPr>
              <a:pPr>
                <a:defRPr/>
              </a:pPr>
              <a:t>09.09.2020</a:t>
            </a:fld>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6F6C3437-C492-4DD5-A69A-1015A8A48664}" type="slidenum">
              <a:rPr lang="ru-RU"/>
              <a:t>‹#›</a:t>
            </a:fld>
          </a:p>
        </p:txBody>
      </p:sp>
    </p:spTree>
    <p:extLst>
      <p:ext uri="{BB962C8B-B14F-4D97-AF65-F5344CB8AC3E}">
        <p14:creationId xmlns:p14="http://schemas.microsoft.com/office/powerpoint/2010/main" val="2512502278"/>
      </p:ext>
    </p:extLst>
  </p:cSld>
  <p:clrMapOvr>
    <a:masterClrMapping/>
  </p:clrMapOvr>
  <p:transition/>
  <p:timing/>
</p:sldLayout>
</file>

<file path=ppt/slideLayouts/slideLayout59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4"/>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4"/>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38C01EC2-9C78-4767-B348-B37B36AF6CCD}" type="datetimeFigureOut">
              <a:rPr lang="ru-RU">
                <a:solidFill>
                  <a:prstClr val="black">
                    <a:tint val="75000"/>
                  </a:prstClr>
                </a:solidFill>
              </a:rPr>
              <a:pPr>
                <a:defRPr/>
              </a:pPr>
              <a:t>09.09.2020</a:t>
            </a:fld>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D8D70C0A-4873-4068-84A8-7B12E286FF7E}" type="slidenum">
              <a:rPr lang="ru-RU"/>
              <a:t>‹#›</a:t>
            </a:fld>
          </a:p>
        </p:txBody>
      </p:sp>
    </p:spTree>
    <p:extLst>
      <p:ext uri="{BB962C8B-B14F-4D97-AF65-F5344CB8AC3E}">
        <p14:creationId xmlns:p14="http://schemas.microsoft.com/office/powerpoint/2010/main" val="4159029098"/>
      </p:ext>
    </p:extLst>
  </p:cSld>
  <p:clrMapOvr>
    <a:masterClrMapping/>
  </p:clrMapOvr>
  <p:transition/>
  <p:timing/>
</p:sldLayout>
</file>

<file path=ppt/slideLayouts/slideLayout59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CCE885E5-2E03-4172-B728-576E414B8972}" type="datetimeFigureOut">
              <a:rPr lang="ru-RU">
                <a:solidFill>
                  <a:prstClr val="black">
                    <a:tint val="75000"/>
                  </a:prstClr>
                </a:solidFill>
              </a:rPr>
              <a:pPr>
                <a:defRPr/>
              </a:pPr>
              <a:t>09.09.2020</a:t>
            </a:fld>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fld id="{DE0B0F65-FED9-4A36-84B9-08B65A9B7BFB}" type="slidenum">
              <a:rPr lang="ru-RU"/>
              <a:t>‹#›</a:t>
            </a:fld>
          </a:p>
        </p:txBody>
      </p:sp>
    </p:spTree>
    <p:extLst>
      <p:ext uri="{BB962C8B-B14F-4D97-AF65-F5344CB8AC3E}">
        <p14:creationId xmlns:p14="http://schemas.microsoft.com/office/powerpoint/2010/main" val="87630623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01440719"/>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85202239"/>
      </p:ext>
    </p:extLst>
  </p:cSld>
  <p:clrMapOvr>
    <a:masterClrMapping/>
  </p:clrMapOvr>
  <p:transition/>
  <p:timing/>
</p:sldLayout>
</file>

<file path=ppt/slideLayouts/slideLayout60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44E331E0-6372-4455-AFE6-EC2E26CB627E}" type="datetimeFigureOut">
              <a:rPr lang="ru-RU">
                <a:solidFill>
                  <a:prstClr val="black">
                    <a:tint val="75000"/>
                  </a:prstClr>
                </a:solidFill>
              </a:rPr>
              <a:pPr>
                <a:defRPr/>
              </a:pPr>
              <a:t>09.09.2020</a:t>
            </a:fld>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fld id="{9C0408F3-8A24-4B29-92D9-21CDFC809EEF}" type="slidenum">
              <a:rPr lang="ru-RU"/>
              <a:t>‹#›</a:t>
            </a:fld>
          </a:p>
        </p:txBody>
      </p:sp>
    </p:spTree>
    <p:extLst>
      <p:ext uri="{BB962C8B-B14F-4D97-AF65-F5344CB8AC3E}">
        <p14:creationId xmlns:p14="http://schemas.microsoft.com/office/powerpoint/2010/main" val="1445060324"/>
      </p:ext>
    </p:extLst>
  </p:cSld>
  <p:clrMapOvr>
    <a:masterClrMapping/>
  </p:clrMapOvr>
  <p:transition/>
  <p:timing/>
</p:sldLayout>
</file>

<file path=ppt/slideLayouts/slideLayout60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3"/>
          <p:cNvSpPr>
            <a:spLocks noGrp="1"/>
          </p:cNvSpPr>
          <p:nvPr>
            <p:ph type="dt" sz="half" idx="10"/>
          </p:nvPr>
        </p:nvSpPr>
        <p:spPr/>
        <p:txBody>
          <a:bodyPr/>
          <a:lstStyle>
            <a:lvl1pPr>
              <a:defRPr/>
            </a:lvl1pPr>
          </a:lstStyle>
          <a:p>
            <a:pPr>
              <a:defRPr/>
            </a:pPr>
            <a:fld id="{452BA971-FFE9-4218-B05F-8A5B8AF6914D}" type="datetimeFigureOut">
              <a:rPr lang="ru-RU">
                <a:solidFill>
                  <a:prstClr val="black">
                    <a:tint val="75000"/>
                  </a:prstClr>
                </a:solidFill>
              </a:rPr>
              <a:pPr>
                <a:defRPr/>
              </a:pPr>
              <a:t>09.09.2020</a:t>
            </a:fld>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fld id="{83757C5A-44AE-48EC-BEE2-B9759305B98A}" type="slidenum">
              <a:rPr lang="ru-RU"/>
              <a:t>‹#›</a:t>
            </a:fld>
          </a:p>
        </p:txBody>
      </p:sp>
    </p:spTree>
    <p:extLst>
      <p:ext uri="{BB962C8B-B14F-4D97-AF65-F5344CB8AC3E}">
        <p14:creationId xmlns:p14="http://schemas.microsoft.com/office/powerpoint/2010/main" val="2200872164"/>
      </p:ext>
    </p:extLst>
  </p:cSld>
  <p:clrMapOvr>
    <a:masterClrMapping/>
  </p:clrMapOvr>
  <p:transition/>
  <p:timing/>
</p:sldLayout>
</file>

<file path=ppt/slideLayouts/slideLayout60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A1535DC-CB2C-4FA4-BD5A-343B6EEAAD5D}" type="datetimeFigureOut">
              <a:rPr lang="ru-RU">
                <a:solidFill>
                  <a:prstClr val="black">
                    <a:tint val="75000"/>
                  </a:prstClr>
                </a:solidFill>
              </a:rPr>
              <a:pPr>
                <a:defRPr/>
              </a:pPr>
              <a:t>09.09.2020</a:t>
            </a:fld>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62528F8A-EAED-4A58-8874-F24C0F3EB798}" type="slidenum">
              <a:rPr lang="ru-RU"/>
              <a:t>‹#›</a:t>
            </a:fld>
          </a:p>
        </p:txBody>
      </p:sp>
    </p:spTree>
    <p:extLst>
      <p:ext uri="{BB962C8B-B14F-4D97-AF65-F5344CB8AC3E}">
        <p14:creationId xmlns:p14="http://schemas.microsoft.com/office/powerpoint/2010/main" val="3931596434"/>
      </p:ext>
    </p:extLst>
  </p:cSld>
  <p:clrMapOvr>
    <a:masterClrMapping/>
  </p:clrMapOvr>
  <p:transition/>
  <p:timing/>
</p:sldLayout>
</file>

<file path=ppt/slideLayouts/slideLayout60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rtlCol="0">
            <a:normAutofit/>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pPr lvl="0"/>
            <a:endParaRPr lang="ru-RU" noProof="0"/>
          </a:p>
        </p:txBody>
      </p:sp>
      <p:sp>
        <p:nvSpPr>
          <p:cNvPr id="4" name="Текст 3"/>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879F4CDA-6A3A-4180-BFF0-21D8A1053210}" type="datetimeFigureOut">
              <a:rPr lang="ru-RU">
                <a:solidFill>
                  <a:prstClr val="black">
                    <a:tint val="75000"/>
                  </a:prstClr>
                </a:solidFill>
              </a:rPr>
              <a:pPr>
                <a:defRPr/>
              </a:pPr>
              <a:t>09.09.2020</a:t>
            </a:fld>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CE8D359A-5100-49BB-92B1-95A85BE8C533}" type="slidenum">
              <a:rPr lang="ru-RU"/>
              <a:t>‹#›</a:t>
            </a:fld>
          </a:p>
        </p:txBody>
      </p:sp>
    </p:spTree>
    <p:extLst>
      <p:ext uri="{BB962C8B-B14F-4D97-AF65-F5344CB8AC3E}">
        <p14:creationId xmlns:p14="http://schemas.microsoft.com/office/powerpoint/2010/main" val="3922947941"/>
      </p:ext>
    </p:extLst>
  </p:cSld>
  <p:clrMapOvr>
    <a:masterClrMapping/>
  </p:clrMapOvr>
  <p:transition/>
  <p:timing/>
</p:sldLayout>
</file>

<file path=ppt/slideLayouts/slideLayout60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2FCF9F8-AE24-4C81-84AC-5C7048B4690F}" type="datetimeFigureOut">
              <a:rPr lang="ru-RU">
                <a:solidFill>
                  <a:prstClr val="black">
                    <a:tint val="75000"/>
                  </a:prstClr>
                </a:solidFill>
              </a:rPr>
              <a:pPr>
                <a:defRPr/>
              </a:pPr>
              <a:t>09.09.2020</a:t>
            </a:fld>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C0C0CBFB-370E-4F56-8984-BD1466F0C671}" type="slidenum">
              <a:rPr lang="ru-RU"/>
              <a:t>‹#›</a:t>
            </a:fld>
          </a:p>
        </p:txBody>
      </p:sp>
    </p:spTree>
    <p:extLst>
      <p:ext uri="{BB962C8B-B14F-4D97-AF65-F5344CB8AC3E}">
        <p14:creationId xmlns:p14="http://schemas.microsoft.com/office/powerpoint/2010/main" val="1884505191"/>
      </p:ext>
    </p:extLst>
  </p:cSld>
  <p:clrMapOvr>
    <a:masterClrMapping/>
  </p:clrMapOvr>
  <p:transition/>
  <p:timing/>
</p:sldLayout>
</file>

<file path=ppt/slideLayouts/slideLayout60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4"/>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95B0AA1-AD5E-4D98-BE39-8266936445C2}" type="datetimeFigureOut">
              <a:rPr lang="ru-RU">
                <a:solidFill>
                  <a:prstClr val="black">
                    <a:tint val="75000"/>
                  </a:prstClr>
                </a:solidFill>
              </a:rPr>
              <a:pPr>
                <a:defRPr/>
              </a:pPr>
              <a:t>09.09.2020</a:t>
            </a:fld>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34087616-92EA-4E56-8CCD-24C15DBF16D9}" type="slidenum">
              <a:rPr lang="ru-RU"/>
              <a:t>‹#›</a:t>
            </a:fld>
          </a:p>
        </p:txBody>
      </p:sp>
    </p:spTree>
    <p:extLst>
      <p:ext uri="{BB962C8B-B14F-4D97-AF65-F5344CB8AC3E}">
        <p14:creationId xmlns:p14="http://schemas.microsoft.com/office/powerpoint/2010/main" val="2598880026"/>
      </p:ext>
    </p:extLst>
  </p:cSld>
  <p:clrMapOvr>
    <a:masterClrMapping/>
  </p:clrMapOvr>
  <p:transition/>
  <p:timing/>
</p:sldLayout>
</file>

<file path=ppt/slideLayouts/slideLayout60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243" indent="0" algn="ctr">
              <a:buNone/>
              <a:defRPr sz="2000"/>
            </a:lvl2pPr>
            <a:lvl3pPr marL="912587" indent="0" algn="ctr">
              <a:buNone/>
              <a:defRPr sz="1900"/>
            </a:lvl3pPr>
            <a:lvl4pPr marL="1368880" indent="0" algn="ctr">
              <a:buNone/>
              <a:defRPr sz="1600"/>
            </a:lvl4pPr>
            <a:lvl5pPr marL="1825173" indent="0" algn="ctr">
              <a:buNone/>
              <a:defRPr sz="1600"/>
            </a:lvl5pPr>
            <a:lvl6pPr marL="2281518" indent="0" algn="ctr">
              <a:buNone/>
              <a:defRPr sz="1600"/>
            </a:lvl6pPr>
            <a:lvl7pPr marL="2737758" indent="0" algn="ctr">
              <a:buNone/>
              <a:defRPr sz="1600"/>
            </a:lvl7pPr>
            <a:lvl8pPr marL="3194000" indent="0" algn="ctr">
              <a:buNone/>
              <a:defRPr sz="1600"/>
            </a:lvl8pPr>
            <a:lvl9pPr marL="365024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73944456"/>
      </p:ext>
    </p:extLst>
  </p:cSld>
  <p:clrMapOvr>
    <a:masterClrMapping/>
  </p:clrMapOvr>
  <p:transition/>
  <p:timing/>
</p:sldLayout>
</file>

<file path=ppt/slideLayouts/slideLayout60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09117437"/>
      </p:ext>
    </p:extLst>
  </p:cSld>
  <p:clrMapOvr>
    <a:masterClrMapping/>
  </p:clrMapOvr>
  <p:transition/>
  <p:timing/>
</p:sldLayout>
</file>

<file path=ppt/slideLayouts/slideLayout60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243" indent="0">
              <a:buNone/>
              <a:defRPr sz="2000">
                <a:solidFill>
                  <a:schemeClr val="tx1">
                    <a:tint val="75000"/>
                  </a:schemeClr>
                </a:solidFill>
              </a:defRPr>
            </a:lvl2pPr>
            <a:lvl3pPr marL="912587" indent="0">
              <a:buNone/>
              <a:defRPr sz="1900">
                <a:solidFill>
                  <a:schemeClr val="tx1">
                    <a:tint val="75000"/>
                  </a:schemeClr>
                </a:solidFill>
              </a:defRPr>
            </a:lvl3pPr>
            <a:lvl4pPr marL="1368880" indent="0">
              <a:buNone/>
              <a:defRPr sz="1600">
                <a:solidFill>
                  <a:schemeClr val="tx1">
                    <a:tint val="75000"/>
                  </a:schemeClr>
                </a:solidFill>
              </a:defRPr>
            </a:lvl4pPr>
            <a:lvl5pPr marL="1825173" indent="0">
              <a:buNone/>
              <a:defRPr sz="1600">
                <a:solidFill>
                  <a:schemeClr val="tx1">
                    <a:tint val="75000"/>
                  </a:schemeClr>
                </a:solidFill>
              </a:defRPr>
            </a:lvl5pPr>
            <a:lvl6pPr marL="2281518" indent="0">
              <a:buNone/>
              <a:defRPr sz="1600">
                <a:solidFill>
                  <a:schemeClr val="tx1">
                    <a:tint val="75000"/>
                  </a:schemeClr>
                </a:solidFill>
              </a:defRPr>
            </a:lvl6pPr>
            <a:lvl7pPr marL="2737758" indent="0">
              <a:buNone/>
              <a:defRPr sz="1600">
                <a:solidFill>
                  <a:schemeClr val="tx1">
                    <a:tint val="75000"/>
                  </a:schemeClr>
                </a:solidFill>
              </a:defRPr>
            </a:lvl7pPr>
            <a:lvl8pPr marL="3194000" indent="0">
              <a:buNone/>
              <a:defRPr sz="1600">
                <a:solidFill>
                  <a:schemeClr val="tx1">
                    <a:tint val="75000"/>
                  </a:schemeClr>
                </a:solidFill>
              </a:defRPr>
            </a:lvl8pPr>
            <a:lvl9pPr marL="365024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55246601"/>
      </p:ext>
    </p:extLst>
  </p:cSld>
  <p:clrMapOvr>
    <a:masterClrMapping/>
  </p:clrMapOvr>
  <p:transition/>
  <p:timing/>
</p:sldLayout>
</file>

<file path=ppt/slideLayouts/slideLayout60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20141382"/>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47687119"/>
      </p:ext>
    </p:extLst>
  </p:cSld>
  <p:clrMapOvr>
    <a:masterClrMapping/>
  </p:clrMapOvr>
  <p:transition/>
  <p:timing/>
</p:sldLayout>
</file>

<file path=ppt/slideLayouts/slideLayout6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243" indent="0">
              <a:buNone/>
              <a:defRPr sz="2000" b="1"/>
            </a:lvl2pPr>
            <a:lvl3pPr marL="912587" indent="0">
              <a:buNone/>
              <a:defRPr sz="1900" b="1"/>
            </a:lvl3pPr>
            <a:lvl4pPr marL="1368880" indent="0">
              <a:buNone/>
              <a:defRPr sz="1600" b="1"/>
            </a:lvl4pPr>
            <a:lvl5pPr marL="1825173" indent="0">
              <a:buNone/>
              <a:defRPr sz="1600" b="1"/>
            </a:lvl5pPr>
            <a:lvl6pPr marL="2281518" indent="0">
              <a:buNone/>
              <a:defRPr sz="1600" b="1"/>
            </a:lvl6pPr>
            <a:lvl7pPr marL="2737758" indent="0">
              <a:buNone/>
              <a:defRPr sz="1600" b="1"/>
            </a:lvl7pPr>
            <a:lvl8pPr marL="3194000" indent="0">
              <a:buNone/>
              <a:defRPr sz="1600" b="1"/>
            </a:lvl8pPr>
            <a:lvl9pPr marL="365024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243" indent="0">
              <a:buNone/>
              <a:defRPr sz="2000" b="1"/>
            </a:lvl2pPr>
            <a:lvl3pPr marL="912587" indent="0">
              <a:buNone/>
              <a:defRPr sz="1900" b="1"/>
            </a:lvl3pPr>
            <a:lvl4pPr marL="1368880" indent="0">
              <a:buNone/>
              <a:defRPr sz="1600" b="1"/>
            </a:lvl4pPr>
            <a:lvl5pPr marL="1825173" indent="0">
              <a:buNone/>
              <a:defRPr sz="1600" b="1"/>
            </a:lvl5pPr>
            <a:lvl6pPr marL="2281518" indent="0">
              <a:buNone/>
              <a:defRPr sz="1600" b="1"/>
            </a:lvl6pPr>
            <a:lvl7pPr marL="2737758" indent="0">
              <a:buNone/>
              <a:defRPr sz="1600" b="1"/>
            </a:lvl7pPr>
            <a:lvl8pPr marL="3194000" indent="0">
              <a:buNone/>
              <a:defRPr sz="1600" b="1"/>
            </a:lvl8pPr>
            <a:lvl9pPr marL="365024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62225404"/>
      </p:ext>
    </p:extLst>
  </p:cSld>
  <p:clrMapOvr>
    <a:masterClrMapping/>
  </p:clrMapOvr>
  <p:transition/>
  <p:timing/>
</p:sldLayout>
</file>

<file path=ppt/slideLayouts/slideLayout6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98956518"/>
      </p:ext>
    </p:extLst>
  </p:cSld>
  <p:clrMapOvr>
    <a:masterClrMapping/>
  </p:clrMapOvr>
  <p:transition/>
  <p:timing/>
</p:sldLayout>
</file>

<file path=ppt/slideLayouts/slideLayout6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31785640"/>
      </p:ext>
    </p:extLst>
  </p:cSld>
  <p:clrMapOvr>
    <a:masterClrMapping/>
  </p:clrMapOvr>
  <p:transition/>
  <p:timing/>
</p:sldLayout>
</file>

<file path=ppt/slideLayouts/slideLayout6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243" indent="0">
              <a:buNone/>
              <a:defRPr sz="1500"/>
            </a:lvl2pPr>
            <a:lvl3pPr marL="912587" indent="0">
              <a:buNone/>
              <a:defRPr sz="1200"/>
            </a:lvl3pPr>
            <a:lvl4pPr marL="1368880" indent="0">
              <a:buNone/>
              <a:defRPr sz="1100"/>
            </a:lvl4pPr>
            <a:lvl5pPr marL="1825173" indent="0">
              <a:buNone/>
              <a:defRPr sz="1100"/>
            </a:lvl5pPr>
            <a:lvl6pPr marL="2281518" indent="0">
              <a:buNone/>
              <a:defRPr sz="1100"/>
            </a:lvl6pPr>
            <a:lvl7pPr marL="2737758" indent="0">
              <a:buNone/>
              <a:defRPr sz="1100"/>
            </a:lvl7pPr>
            <a:lvl8pPr marL="3194000" indent="0">
              <a:buNone/>
              <a:defRPr sz="1100"/>
            </a:lvl8pPr>
            <a:lvl9pPr marL="365024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13500888"/>
      </p:ext>
    </p:extLst>
  </p:cSld>
  <p:clrMapOvr>
    <a:masterClrMapping/>
  </p:clrMapOvr>
  <p:transition/>
  <p:timing/>
</p:sldLayout>
</file>

<file path=ppt/slideLayouts/slideLayout6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243" indent="0">
              <a:buNone/>
              <a:defRPr sz="2800"/>
            </a:lvl2pPr>
            <a:lvl3pPr marL="912587" indent="0">
              <a:buNone/>
              <a:defRPr sz="2400"/>
            </a:lvl3pPr>
            <a:lvl4pPr marL="1368880" indent="0">
              <a:buNone/>
              <a:defRPr sz="2000"/>
            </a:lvl4pPr>
            <a:lvl5pPr marL="1825173" indent="0">
              <a:buNone/>
              <a:defRPr sz="2000"/>
            </a:lvl5pPr>
            <a:lvl6pPr marL="2281518" indent="0">
              <a:buNone/>
              <a:defRPr sz="2000"/>
            </a:lvl6pPr>
            <a:lvl7pPr marL="2737758" indent="0">
              <a:buNone/>
              <a:defRPr sz="2000"/>
            </a:lvl7pPr>
            <a:lvl8pPr marL="3194000" indent="0">
              <a:buNone/>
              <a:defRPr sz="2000"/>
            </a:lvl8pPr>
            <a:lvl9pPr marL="365024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243" indent="0">
              <a:buNone/>
              <a:defRPr sz="1500"/>
            </a:lvl2pPr>
            <a:lvl3pPr marL="912587" indent="0">
              <a:buNone/>
              <a:defRPr sz="1200"/>
            </a:lvl3pPr>
            <a:lvl4pPr marL="1368880" indent="0">
              <a:buNone/>
              <a:defRPr sz="1100"/>
            </a:lvl4pPr>
            <a:lvl5pPr marL="1825173" indent="0">
              <a:buNone/>
              <a:defRPr sz="1100"/>
            </a:lvl5pPr>
            <a:lvl6pPr marL="2281518" indent="0">
              <a:buNone/>
              <a:defRPr sz="1100"/>
            </a:lvl6pPr>
            <a:lvl7pPr marL="2737758" indent="0">
              <a:buNone/>
              <a:defRPr sz="1100"/>
            </a:lvl7pPr>
            <a:lvl8pPr marL="3194000" indent="0">
              <a:buNone/>
              <a:defRPr sz="1100"/>
            </a:lvl8pPr>
            <a:lvl9pPr marL="365024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65212672"/>
      </p:ext>
    </p:extLst>
  </p:cSld>
  <p:clrMapOvr>
    <a:masterClrMapping/>
  </p:clrMapOvr>
  <p:transition/>
  <p:timing/>
</p:sldLayout>
</file>

<file path=ppt/slideLayouts/slideLayout6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40238675"/>
      </p:ext>
    </p:extLst>
  </p:cSld>
  <p:clrMapOvr>
    <a:masterClrMapping/>
  </p:clrMapOvr>
  <p:transition/>
  <p:timing/>
</p:sldLayout>
</file>

<file path=ppt/slideLayouts/slideLayout6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44288748"/>
      </p:ext>
    </p:extLst>
  </p:cSld>
  <p:clrMapOvr>
    <a:masterClrMapping/>
  </p:clrMapOvr>
  <p:transition/>
  <p:timing/>
</p:sldLayout>
</file>

<file path=ppt/slideLayouts/slideLayout6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243" indent="0" algn="ctr">
              <a:buNone/>
              <a:defRPr sz="2000"/>
            </a:lvl2pPr>
            <a:lvl3pPr marL="912587" indent="0" algn="ctr">
              <a:buNone/>
              <a:defRPr sz="1900"/>
            </a:lvl3pPr>
            <a:lvl4pPr marL="1368880" indent="0" algn="ctr">
              <a:buNone/>
              <a:defRPr sz="1600"/>
            </a:lvl4pPr>
            <a:lvl5pPr marL="1825173" indent="0" algn="ctr">
              <a:buNone/>
              <a:defRPr sz="1600"/>
            </a:lvl5pPr>
            <a:lvl6pPr marL="2281518" indent="0" algn="ctr">
              <a:buNone/>
              <a:defRPr sz="1600"/>
            </a:lvl6pPr>
            <a:lvl7pPr marL="2737758" indent="0" algn="ctr">
              <a:buNone/>
              <a:defRPr sz="1600"/>
            </a:lvl7pPr>
            <a:lvl8pPr marL="3194000" indent="0" algn="ctr">
              <a:buNone/>
              <a:defRPr sz="1600"/>
            </a:lvl8pPr>
            <a:lvl9pPr marL="365024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16397713"/>
      </p:ext>
    </p:extLst>
  </p:cSld>
  <p:clrMapOvr>
    <a:masterClrMapping/>
  </p:clrMapOvr>
  <p:transition/>
  <p:timing/>
</p:sldLayout>
</file>

<file path=ppt/slideLayouts/slideLayout6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66568592"/>
      </p:ext>
    </p:extLst>
  </p:cSld>
  <p:clrMapOvr>
    <a:masterClrMapping/>
  </p:clrMapOvr>
  <p:transition/>
  <p:timing/>
</p:sldLayout>
</file>

<file path=ppt/slideLayouts/slideLayout6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243" indent="0">
              <a:buNone/>
              <a:defRPr sz="2000">
                <a:solidFill>
                  <a:schemeClr val="tx1">
                    <a:tint val="75000"/>
                  </a:schemeClr>
                </a:solidFill>
              </a:defRPr>
            </a:lvl2pPr>
            <a:lvl3pPr marL="912587" indent="0">
              <a:buNone/>
              <a:defRPr sz="1900">
                <a:solidFill>
                  <a:schemeClr val="tx1">
                    <a:tint val="75000"/>
                  </a:schemeClr>
                </a:solidFill>
              </a:defRPr>
            </a:lvl3pPr>
            <a:lvl4pPr marL="1368880" indent="0">
              <a:buNone/>
              <a:defRPr sz="1600">
                <a:solidFill>
                  <a:schemeClr val="tx1">
                    <a:tint val="75000"/>
                  </a:schemeClr>
                </a:solidFill>
              </a:defRPr>
            </a:lvl4pPr>
            <a:lvl5pPr marL="1825173" indent="0">
              <a:buNone/>
              <a:defRPr sz="1600">
                <a:solidFill>
                  <a:schemeClr val="tx1">
                    <a:tint val="75000"/>
                  </a:schemeClr>
                </a:solidFill>
              </a:defRPr>
            </a:lvl5pPr>
            <a:lvl6pPr marL="2281518" indent="0">
              <a:buNone/>
              <a:defRPr sz="1600">
                <a:solidFill>
                  <a:schemeClr val="tx1">
                    <a:tint val="75000"/>
                  </a:schemeClr>
                </a:solidFill>
              </a:defRPr>
            </a:lvl6pPr>
            <a:lvl7pPr marL="2737758" indent="0">
              <a:buNone/>
              <a:defRPr sz="1600">
                <a:solidFill>
                  <a:schemeClr val="tx1">
                    <a:tint val="75000"/>
                  </a:schemeClr>
                </a:solidFill>
              </a:defRPr>
            </a:lvl7pPr>
            <a:lvl8pPr marL="3194000" indent="0">
              <a:buNone/>
              <a:defRPr sz="1600">
                <a:solidFill>
                  <a:schemeClr val="tx1">
                    <a:tint val="75000"/>
                  </a:schemeClr>
                </a:solidFill>
              </a:defRPr>
            </a:lvl8pPr>
            <a:lvl9pPr marL="365024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13038947"/>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86022308"/>
      </p:ext>
    </p:extLst>
  </p:cSld>
  <p:clrMapOvr>
    <a:masterClrMapping/>
  </p:clrMapOvr>
  <p:transition/>
  <p:timing/>
</p:sldLayout>
</file>

<file path=ppt/slideLayouts/slideLayout6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30574819"/>
      </p:ext>
    </p:extLst>
  </p:cSld>
  <p:clrMapOvr>
    <a:masterClrMapping/>
  </p:clrMapOvr>
  <p:transition/>
  <p:timing/>
</p:sldLayout>
</file>

<file path=ppt/slideLayouts/slideLayout6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243" indent="0">
              <a:buNone/>
              <a:defRPr sz="2000" b="1"/>
            </a:lvl2pPr>
            <a:lvl3pPr marL="912587" indent="0">
              <a:buNone/>
              <a:defRPr sz="1900" b="1"/>
            </a:lvl3pPr>
            <a:lvl4pPr marL="1368880" indent="0">
              <a:buNone/>
              <a:defRPr sz="1600" b="1"/>
            </a:lvl4pPr>
            <a:lvl5pPr marL="1825173" indent="0">
              <a:buNone/>
              <a:defRPr sz="1600" b="1"/>
            </a:lvl5pPr>
            <a:lvl6pPr marL="2281518" indent="0">
              <a:buNone/>
              <a:defRPr sz="1600" b="1"/>
            </a:lvl6pPr>
            <a:lvl7pPr marL="2737758" indent="0">
              <a:buNone/>
              <a:defRPr sz="1600" b="1"/>
            </a:lvl7pPr>
            <a:lvl8pPr marL="3194000" indent="0">
              <a:buNone/>
              <a:defRPr sz="1600" b="1"/>
            </a:lvl8pPr>
            <a:lvl9pPr marL="365024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243" indent="0">
              <a:buNone/>
              <a:defRPr sz="2000" b="1"/>
            </a:lvl2pPr>
            <a:lvl3pPr marL="912587" indent="0">
              <a:buNone/>
              <a:defRPr sz="1900" b="1"/>
            </a:lvl3pPr>
            <a:lvl4pPr marL="1368880" indent="0">
              <a:buNone/>
              <a:defRPr sz="1600" b="1"/>
            </a:lvl4pPr>
            <a:lvl5pPr marL="1825173" indent="0">
              <a:buNone/>
              <a:defRPr sz="1600" b="1"/>
            </a:lvl5pPr>
            <a:lvl6pPr marL="2281518" indent="0">
              <a:buNone/>
              <a:defRPr sz="1600" b="1"/>
            </a:lvl6pPr>
            <a:lvl7pPr marL="2737758" indent="0">
              <a:buNone/>
              <a:defRPr sz="1600" b="1"/>
            </a:lvl7pPr>
            <a:lvl8pPr marL="3194000" indent="0">
              <a:buNone/>
              <a:defRPr sz="1600" b="1"/>
            </a:lvl8pPr>
            <a:lvl9pPr marL="365024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16524074"/>
      </p:ext>
    </p:extLst>
  </p:cSld>
  <p:clrMapOvr>
    <a:masterClrMapping/>
  </p:clrMapOvr>
  <p:transition/>
  <p:timing/>
</p:sldLayout>
</file>

<file path=ppt/slideLayouts/slideLayout6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86392265"/>
      </p:ext>
    </p:extLst>
  </p:cSld>
  <p:clrMapOvr>
    <a:masterClrMapping/>
  </p:clrMapOvr>
  <p:transition/>
  <p:timing/>
</p:sldLayout>
</file>

<file path=ppt/slideLayouts/slideLayout6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29875592"/>
      </p:ext>
    </p:extLst>
  </p:cSld>
  <p:clrMapOvr>
    <a:masterClrMapping/>
  </p:clrMapOvr>
  <p:transition/>
  <p:timing/>
</p:sldLayout>
</file>

<file path=ppt/slideLayouts/slideLayout6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243" indent="0">
              <a:buNone/>
              <a:defRPr sz="1500"/>
            </a:lvl2pPr>
            <a:lvl3pPr marL="912587" indent="0">
              <a:buNone/>
              <a:defRPr sz="1200"/>
            </a:lvl3pPr>
            <a:lvl4pPr marL="1368880" indent="0">
              <a:buNone/>
              <a:defRPr sz="1100"/>
            </a:lvl4pPr>
            <a:lvl5pPr marL="1825173" indent="0">
              <a:buNone/>
              <a:defRPr sz="1100"/>
            </a:lvl5pPr>
            <a:lvl6pPr marL="2281518" indent="0">
              <a:buNone/>
              <a:defRPr sz="1100"/>
            </a:lvl6pPr>
            <a:lvl7pPr marL="2737758" indent="0">
              <a:buNone/>
              <a:defRPr sz="1100"/>
            </a:lvl7pPr>
            <a:lvl8pPr marL="3194000" indent="0">
              <a:buNone/>
              <a:defRPr sz="1100"/>
            </a:lvl8pPr>
            <a:lvl9pPr marL="365024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31179079"/>
      </p:ext>
    </p:extLst>
  </p:cSld>
  <p:clrMapOvr>
    <a:masterClrMapping/>
  </p:clrMapOvr>
  <p:transition/>
  <p:timing/>
</p:sldLayout>
</file>

<file path=ppt/slideLayouts/slideLayout6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243" indent="0">
              <a:buNone/>
              <a:defRPr sz="2800"/>
            </a:lvl2pPr>
            <a:lvl3pPr marL="912587" indent="0">
              <a:buNone/>
              <a:defRPr sz="2400"/>
            </a:lvl3pPr>
            <a:lvl4pPr marL="1368880" indent="0">
              <a:buNone/>
              <a:defRPr sz="2000"/>
            </a:lvl4pPr>
            <a:lvl5pPr marL="1825173" indent="0">
              <a:buNone/>
              <a:defRPr sz="2000"/>
            </a:lvl5pPr>
            <a:lvl6pPr marL="2281518" indent="0">
              <a:buNone/>
              <a:defRPr sz="2000"/>
            </a:lvl6pPr>
            <a:lvl7pPr marL="2737758" indent="0">
              <a:buNone/>
              <a:defRPr sz="2000"/>
            </a:lvl7pPr>
            <a:lvl8pPr marL="3194000" indent="0">
              <a:buNone/>
              <a:defRPr sz="2000"/>
            </a:lvl8pPr>
            <a:lvl9pPr marL="365024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243" indent="0">
              <a:buNone/>
              <a:defRPr sz="1500"/>
            </a:lvl2pPr>
            <a:lvl3pPr marL="912587" indent="0">
              <a:buNone/>
              <a:defRPr sz="1200"/>
            </a:lvl3pPr>
            <a:lvl4pPr marL="1368880" indent="0">
              <a:buNone/>
              <a:defRPr sz="1100"/>
            </a:lvl4pPr>
            <a:lvl5pPr marL="1825173" indent="0">
              <a:buNone/>
              <a:defRPr sz="1100"/>
            </a:lvl5pPr>
            <a:lvl6pPr marL="2281518" indent="0">
              <a:buNone/>
              <a:defRPr sz="1100"/>
            </a:lvl6pPr>
            <a:lvl7pPr marL="2737758" indent="0">
              <a:buNone/>
              <a:defRPr sz="1100"/>
            </a:lvl7pPr>
            <a:lvl8pPr marL="3194000" indent="0">
              <a:buNone/>
              <a:defRPr sz="1100"/>
            </a:lvl8pPr>
            <a:lvl9pPr marL="365024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06826003"/>
      </p:ext>
    </p:extLst>
  </p:cSld>
  <p:clrMapOvr>
    <a:masterClrMapping/>
  </p:clrMapOvr>
  <p:transition/>
  <p:timing/>
</p:sldLayout>
</file>

<file path=ppt/slideLayouts/slideLayout6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75098673"/>
      </p:ext>
    </p:extLst>
  </p:cSld>
  <p:clrMapOvr>
    <a:masterClrMapping/>
  </p:clrMapOvr>
  <p:transition/>
  <p:timing/>
</p:sldLayout>
</file>

<file path=ppt/slideLayouts/slideLayout6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31882088"/>
      </p:ext>
    </p:extLst>
  </p:cSld>
  <p:clrMapOvr>
    <a:masterClrMapping/>
  </p:clrMapOvr>
  <p:transition/>
  <p:timing/>
</p:sldLayout>
</file>

<file path=ppt/slideLayouts/slideLayout6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1217790"/>
            <a:fld id="{6DABC15C-81CE-41D9-827C-023159726FB1}"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346812563"/>
      </p:ext>
    </p:extLst>
  </p:cSld>
  <p:clrMapOvr>
    <a:masterClrMapping/>
  </p:clrMapOvr>
  <p:transition/>
  <p:timing/>
</p:sldLayout>
</file>

<file path=ppt/slideLayouts/slideLayout6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1217790"/>
            <a:fld id="{D53855D5-D425-4CFF-898E-9FD5DFC74AC2}"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4190735377"/>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64076248"/>
      </p:ext>
    </p:extLst>
  </p:cSld>
  <p:clrMapOvr>
    <a:masterClrMapping/>
  </p:clrMapOvr>
  <p:transition/>
  <p:timing/>
</p:sldLayout>
</file>

<file path=ppt/slideLayouts/slideLayout6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0"/>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1217790"/>
            <a:fld id="{60F750C4-FBA3-4FBA-97F4-A007F774BB8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994192918"/>
      </p:ext>
    </p:extLst>
  </p:cSld>
  <p:clrMapOvr>
    <a:masterClrMapping/>
  </p:clrMapOvr>
  <p:transition/>
  <p:timing/>
</p:sldLayout>
</file>

<file path=ppt/slideLayouts/slideLayout6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1217790"/>
            <a:fld id="{6D83361C-1F29-4178-93EB-964C614824B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933522550"/>
      </p:ext>
    </p:extLst>
  </p:cSld>
  <p:clrMapOvr>
    <a:masterClrMapping/>
  </p:clrMapOvr>
  <p:transition/>
  <p:timing/>
</p:sldLayout>
</file>

<file path=ppt/slideLayouts/slideLayout6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1"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1217790"/>
            <a:fld id="{29678AB2-7BAA-434B-8449-26DF9C34656E}"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930493052"/>
      </p:ext>
    </p:extLst>
  </p:cSld>
  <p:clrMapOvr>
    <a:masterClrMapping/>
  </p:clrMapOvr>
  <p:transition/>
  <p:timing/>
</p:sldLayout>
</file>

<file path=ppt/slideLayouts/slideLayout6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1217790"/>
            <a:fld id="{83CA1419-DE8E-49A1-80DF-177B2BB71766}"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302246831"/>
      </p:ext>
    </p:extLst>
  </p:cSld>
  <p:clrMapOvr>
    <a:masterClrMapping/>
  </p:clrMapOvr>
  <p:transition/>
  <p:timing/>
</p:sldLayout>
</file>

<file path=ppt/slideLayouts/slideLayout6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1217790"/>
            <a:fld id="{BEAB2F59-FC27-4A18-B720-AE358633BAB8}"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931928462"/>
      </p:ext>
    </p:extLst>
  </p:cSld>
  <p:clrMapOvr>
    <a:masterClrMapping/>
  </p:clrMapOvr>
  <p:transition/>
  <p:timing/>
</p:sldLayout>
</file>

<file path=ppt/slideLayouts/slideLayout6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1217790"/>
            <a:fld id="{FA07E74D-1599-4098-B4CF-4690B73562A5}"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3847432895"/>
      </p:ext>
    </p:extLst>
  </p:cSld>
  <p:clrMapOvr>
    <a:masterClrMapping/>
  </p:clrMapOvr>
  <p:transition/>
  <p:timing/>
</p:sldLayout>
</file>

<file path=ppt/slideLayouts/slideLayout6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1217790"/>
            <a:fld id="{C0E8A925-E6E2-4D02-BDE2-802BCC6E4EB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2838023154"/>
      </p:ext>
    </p:extLst>
  </p:cSld>
  <p:clrMapOvr>
    <a:masterClrMapping/>
  </p:clrMapOvr>
  <p:transition/>
  <p:timing/>
</p:sldLayout>
</file>

<file path=ppt/slideLayouts/slideLayout6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1217790"/>
            <a:fld id="{F1312EAA-39EB-4EDE-B6E6-90A9326B8E5D}"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200853954"/>
      </p:ext>
    </p:extLst>
  </p:cSld>
  <p:clrMapOvr>
    <a:masterClrMapping/>
  </p:clrMapOvr>
  <p:transition/>
  <p:timing/>
</p:sldLayout>
</file>

<file path=ppt/slideLayouts/slideLayout6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1" y="365125"/>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1" y="365125"/>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1217790"/>
            <a:fld id="{45781888-3440-420B-A4A0-BD7D61252824}" type="datetime1">
              <a:rPr lang="ru-RU" smtClean="0">
                <a:solidFill>
                  <a:prstClr val="black">
                    <a:tint val="75000"/>
                  </a:prstClr>
                </a:solidFill>
              </a:rPr>
              <a:pPr defTabSz="121779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121779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1217790"/>
            <a:fld id="{4F6D3D4B-0C37-5D47-AB8B-062A475B8C59}" type="slidenum">
              <a:rPr lang="ru-RU" smtClean="0">
                <a:solidFill>
                  <a:prstClr val="black">
                    <a:tint val="75000"/>
                  </a:prstClr>
                </a:solidFill>
              </a:rPr>
              <a:pPr defTabSz="1217790"/>
              <a:t>‹#›</a:t>
            </a:fld>
            <a:endParaRPr lang="ru-RU">
              <a:solidFill>
                <a:prstClr val="black">
                  <a:tint val="75000"/>
                </a:prstClr>
              </a:solidFill>
            </a:endParaRPr>
          </a:p>
        </p:txBody>
      </p:sp>
    </p:spTree>
    <p:extLst>
      <p:ext uri="{BB962C8B-B14F-4D97-AF65-F5344CB8AC3E}">
        <p14:creationId xmlns:p14="http://schemas.microsoft.com/office/powerpoint/2010/main" val="1928860930"/>
      </p:ext>
    </p:extLst>
  </p:cSld>
  <p:clrMapOvr>
    <a:masterClrMapping/>
  </p:clrMapOvr>
  <p:transition/>
  <p:timing/>
</p:sldLayout>
</file>

<file path=ppt/slideLayouts/slideLayout6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1219080"/>
            <a:fld id="{6DABC15C-81CE-41D9-827C-023159726FB1}"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710531200"/>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32912742"/>
      </p:ext>
    </p:extLst>
  </p:cSld>
  <p:clrMapOvr>
    <a:masterClrMapping/>
  </p:clrMapOvr>
  <p:transition/>
  <p:timing/>
</p:sldLayout>
</file>

<file path=ppt/slideLayouts/slideLayout6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1219080"/>
            <a:fld id="{D53855D5-D425-4CFF-898E-9FD5DFC74AC2}"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1613515337"/>
      </p:ext>
    </p:extLst>
  </p:cSld>
  <p:clrMapOvr>
    <a:masterClrMapping/>
  </p:clrMapOvr>
  <p:transition/>
  <p:timing/>
</p:sldLayout>
</file>

<file path=ppt/slideLayouts/slideLayout6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0"/>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1219080"/>
            <a:fld id="{60F750C4-FBA3-4FBA-97F4-A007F774BB8E}"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1446183782"/>
      </p:ext>
    </p:extLst>
  </p:cSld>
  <p:clrMapOvr>
    <a:masterClrMapping/>
  </p:clrMapOvr>
  <p:transition/>
  <p:timing/>
</p:sldLayout>
</file>

<file path=ppt/slideLayouts/slideLayout6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1219080"/>
            <a:fld id="{6D83361C-1F29-4178-93EB-964C614824B5}"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3251007783"/>
      </p:ext>
    </p:extLst>
  </p:cSld>
  <p:clrMapOvr>
    <a:masterClrMapping/>
  </p:clrMapOvr>
  <p:transition/>
  <p:timing/>
</p:sldLayout>
</file>

<file path=ppt/slideLayouts/slideLayout6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1"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1219080"/>
            <a:fld id="{29678AB2-7BAA-434B-8449-26DF9C34656E}"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3133188059"/>
      </p:ext>
    </p:extLst>
  </p:cSld>
  <p:clrMapOvr>
    <a:masterClrMapping/>
  </p:clrMapOvr>
  <p:transition/>
  <p:timing/>
</p:sldLayout>
</file>

<file path=ppt/slideLayouts/slideLayout6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1219080"/>
            <a:fld id="{83CA1419-DE8E-49A1-80DF-177B2BB71766}"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3335693968"/>
      </p:ext>
    </p:extLst>
  </p:cSld>
  <p:clrMapOvr>
    <a:masterClrMapping/>
  </p:clrMapOvr>
  <p:transition/>
  <p:timing/>
</p:sldLayout>
</file>

<file path=ppt/slideLayouts/slideLayout6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1219080"/>
            <a:fld id="{BEAB2F59-FC27-4A18-B720-AE358633BAB8}"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2702566008"/>
      </p:ext>
    </p:extLst>
  </p:cSld>
  <p:clrMapOvr>
    <a:masterClrMapping/>
  </p:clrMapOvr>
  <p:transition/>
  <p:timing/>
</p:sldLayout>
</file>

<file path=ppt/slideLayouts/slideLayout6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1219080"/>
            <a:fld id="{FA07E74D-1599-4098-B4CF-4690B73562A5}"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244807625"/>
      </p:ext>
    </p:extLst>
  </p:cSld>
  <p:clrMapOvr>
    <a:masterClrMapping/>
  </p:clrMapOvr>
  <p:transition/>
  <p:timing/>
</p:sldLayout>
</file>

<file path=ppt/slideLayouts/slideLayout6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1219080"/>
            <a:fld id="{C0E8A925-E6E2-4D02-BDE2-802BCC6E4EBD}"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991728885"/>
      </p:ext>
    </p:extLst>
  </p:cSld>
  <p:clrMapOvr>
    <a:masterClrMapping/>
  </p:clrMapOvr>
  <p:transition/>
  <p:timing/>
</p:sldLayout>
</file>

<file path=ppt/slideLayouts/slideLayout6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1219080"/>
            <a:fld id="{F1312EAA-39EB-4EDE-B6E6-90A9326B8E5D}"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2052187236"/>
      </p:ext>
    </p:extLst>
  </p:cSld>
  <p:clrMapOvr>
    <a:masterClrMapping/>
  </p:clrMapOvr>
  <p:transition/>
  <p:timing/>
</p:sldLayout>
</file>

<file path=ppt/slideLayouts/slideLayout6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1" y="365125"/>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1" y="365125"/>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1219080"/>
            <a:fld id="{45781888-3440-420B-A4A0-BD7D61252824}" type="datetime1">
              <a:rPr lang="ru-RU" smtClean="0">
                <a:solidFill>
                  <a:prstClr val="black">
                    <a:tint val="75000"/>
                  </a:prstClr>
                </a:solidFill>
              </a:rPr>
              <a:pPr defTabSz="121908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121908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1219080"/>
            <a:fld id="{4F6D3D4B-0C37-5D47-AB8B-062A475B8C59}" type="slidenum">
              <a:rPr lang="ru-RU" smtClean="0">
                <a:solidFill>
                  <a:prstClr val="black">
                    <a:tint val="75000"/>
                  </a:prstClr>
                </a:solidFill>
              </a:rPr>
              <a:pPr defTabSz="1219080"/>
              <a:t>‹#›</a:t>
            </a:fld>
            <a:endParaRPr lang="ru-RU">
              <a:solidFill>
                <a:prstClr val="black">
                  <a:tint val="75000"/>
                </a:prstClr>
              </a:solidFill>
            </a:endParaRPr>
          </a:p>
        </p:txBody>
      </p:sp>
    </p:spTree>
    <p:extLst>
      <p:ext uri="{BB962C8B-B14F-4D97-AF65-F5344CB8AC3E}">
        <p14:creationId xmlns:p14="http://schemas.microsoft.com/office/powerpoint/2010/main" val="1587274591"/>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75613552"/>
      </p:ext>
    </p:extLst>
  </p:cSld>
  <p:clrMapOvr>
    <a:masterClrMapping/>
  </p:clrMapOvr>
  <p:transition/>
  <p:timing/>
</p:sldLayout>
</file>

<file path=ppt/slideLayouts/slideLayout6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914400">
              <a:defRPr/>
            </a:pPr>
            <a:fld id="{6DABC15C-81CE-41D9-827C-023159726FB1}"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587375649"/>
      </p:ext>
    </p:extLst>
  </p:cSld>
  <p:clrMapOvr>
    <a:masterClrMapping/>
  </p:clrMapOvr>
  <p:transition/>
  <p:timing/>
</p:sldLayout>
</file>

<file path=ppt/slideLayouts/slideLayout6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914400">
              <a:defRPr/>
            </a:pPr>
            <a:fld id="{D53855D5-D425-4CFF-898E-9FD5DFC74AC2}"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1887701397"/>
      </p:ext>
    </p:extLst>
  </p:cSld>
  <p:clrMapOvr>
    <a:masterClrMapping/>
  </p:clrMapOvr>
  <p:transition/>
  <p:timing/>
</p:sldLayout>
</file>

<file path=ppt/slideLayouts/slideLayout6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914400">
              <a:defRPr/>
            </a:pPr>
            <a:fld id="{60F750C4-FBA3-4FBA-97F4-A007F774BB8E}"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2698568827"/>
      </p:ext>
    </p:extLst>
  </p:cSld>
  <p:clrMapOvr>
    <a:masterClrMapping/>
  </p:clrMapOvr>
  <p:transition/>
  <p:timing/>
</p:sldLayout>
</file>

<file path=ppt/slideLayouts/slideLayout6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914400">
              <a:defRPr/>
            </a:pPr>
            <a:fld id="{6D83361C-1F29-4178-93EB-964C614824B5}"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2191916966"/>
      </p:ext>
    </p:extLst>
  </p:cSld>
  <p:clrMapOvr>
    <a:masterClrMapping/>
  </p:clrMapOvr>
  <p:transition/>
  <p:timing/>
</p:sldLayout>
</file>

<file path=ppt/slideLayouts/slideLayout6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8"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0"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914400">
              <a:defRPr/>
            </a:pPr>
            <a:fld id="{29678AB2-7BAA-434B-8449-26DF9C34656E}"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920877946"/>
      </p:ext>
    </p:extLst>
  </p:cSld>
  <p:clrMapOvr>
    <a:masterClrMapping/>
  </p:clrMapOvr>
  <p:transition/>
  <p:timing/>
</p:sldLayout>
</file>

<file path=ppt/slideLayouts/slideLayout6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914400">
              <a:defRPr/>
            </a:pPr>
            <a:fld id="{83CA1419-DE8E-49A1-80DF-177B2BB71766}"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253798890"/>
      </p:ext>
    </p:extLst>
  </p:cSld>
  <p:clrMapOvr>
    <a:masterClrMapping/>
  </p:clrMapOvr>
  <p:transition/>
  <p:timing/>
</p:sldLayout>
</file>

<file path=ppt/slideLayouts/slideLayout6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914400">
              <a:defRPr/>
            </a:pPr>
            <a:fld id="{BEAB2F59-FC27-4A18-B720-AE358633BAB8}"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1900724516"/>
      </p:ext>
    </p:extLst>
  </p:cSld>
  <p:clrMapOvr>
    <a:masterClrMapping/>
  </p:clrMapOvr>
  <p:transition/>
  <p:timing/>
</p:sldLayout>
</file>

<file path=ppt/slideLayouts/slideLayout6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914400">
              <a:defRPr/>
            </a:pPr>
            <a:fld id="{FA07E74D-1599-4098-B4CF-4690B73562A5}"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2585975996"/>
      </p:ext>
    </p:extLst>
  </p:cSld>
  <p:clrMapOvr>
    <a:masterClrMapping/>
  </p:clrMapOvr>
  <p:transition/>
  <p:timing/>
</p:sldLayout>
</file>

<file path=ppt/slideLayouts/slideLayout6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914400">
              <a:defRPr/>
            </a:pPr>
            <a:fld id="{C0E8A925-E6E2-4D02-BDE2-802BCC6E4EBD}"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213437131"/>
      </p:ext>
    </p:extLst>
  </p:cSld>
  <p:clrMapOvr>
    <a:masterClrMapping/>
  </p:clrMapOvr>
  <p:transition/>
  <p:timing/>
</p:sldLayout>
</file>

<file path=ppt/slideLayouts/slideLayout65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914400">
              <a:defRPr/>
            </a:pPr>
            <a:fld id="{F1312EAA-39EB-4EDE-B6E6-90A9326B8E5D}"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2532456999"/>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0576727"/>
      </p:ext>
    </p:extLst>
  </p:cSld>
  <p:clrMapOvr>
    <a:masterClrMapping/>
  </p:clrMapOvr>
  <p:transition/>
  <p:timing/>
</p:sldLayout>
</file>

<file path=ppt/slideLayouts/slideLayout66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0" y="365125"/>
            <a:ext cx="7734300"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914400">
              <a:defRPr/>
            </a:pPr>
            <a:fld id="{45781888-3440-420B-A4A0-BD7D61252824}"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1998450380"/>
      </p:ext>
    </p:extLst>
  </p:cSld>
  <p:clrMapOvr>
    <a:masterClrMapping/>
  </p:clrMapOvr>
  <p:transition/>
  <p:timing/>
</p:sldLayout>
</file>

<file path=ppt/slideLayouts/slideLayout66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39994788"/>
      </p:ext>
    </p:extLst>
  </p:cSld>
  <p:clrMapOvr>
    <a:masterClrMapping/>
  </p:clrMapOvr>
  <p:transition/>
  <p:timing/>
</p:sldLayout>
</file>

<file path=ppt/slideLayouts/slideLayout66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80834579"/>
      </p:ext>
    </p:extLst>
  </p:cSld>
  <p:clrMapOvr>
    <a:masterClrMapping/>
  </p:clrMapOvr>
  <p:transition/>
  <p:timing/>
</p:sldLayout>
</file>

<file path=ppt/slideLayouts/slideLayout66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53846477"/>
      </p:ext>
    </p:extLst>
  </p:cSld>
  <p:clrMapOvr>
    <a:masterClrMapping/>
  </p:clrMapOvr>
  <p:transition/>
  <p:timing/>
</p:sldLayout>
</file>

<file path=ppt/slideLayouts/slideLayout66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44928887"/>
      </p:ext>
    </p:extLst>
  </p:cSld>
  <p:clrMapOvr>
    <a:masterClrMapping/>
  </p:clrMapOvr>
  <p:transition/>
  <p:timing/>
</p:sldLayout>
</file>

<file path=ppt/slideLayouts/slideLayout66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43117791"/>
      </p:ext>
    </p:extLst>
  </p:cSld>
  <p:clrMapOvr>
    <a:masterClrMapping/>
  </p:clrMapOvr>
  <p:transition/>
  <p:timing/>
</p:sldLayout>
</file>

<file path=ppt/slideLayouts/slideLayout66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10995376"/>
      </p:ext>
    </p:extLst>
  </p:cSld>
  <p:clrMapOvr>
    <a:masterClrMapping/>
  </p:clrMapOvr>
  <p:transition/>
  <p:timing/>
</p:sldLayout>
</file>

<file path=ppt/slideLayouts/slideLayout66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4701913"/>
      </p:ext>
    </p:extLst>
  </p:cSld>
  <p:clrMapOvr>
    <a:masterClrMapping/>
  </p:clrMapOvr>
  <p:transition/>
  <p:timing/>
</p:sldLayout>
</file>

<file path=ppt/slideLayouts/slideLayout66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962047"/>
      </p:ext>
    </p:extLst>
  </p:cSld>
  <p:clrMapOvr>
    <a:masterClrMapping/>
  </p:clrMapOvr>
  <p:transition/>
  <p:timing/>
</p:sldLayout>
</file>

<file path=ppt/slideLayouts/slideLayout66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31210622"/>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5578361"/>
      </p:ext>
    </p:extLst>
  </p:cSld>
  <p:clrMapOvr>
    <a:masterClrMapping/>
  </p:clrMapOvr>
  <p:transition/>
  <p:timing/>
</p:sldLayout>
</file>

<file path=ppt/slideLayouts/slideLayout67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6767717"/>
      </p:ext>
    </p:extLst>
  </p:cSld>
  <p:clrMapOvr>
    <a:masterClrMapping/>
  </p:clrMapOvr>
  <p:transition/>
  <p:timing/>
</p:sldLayout>
</file>

<file path=ppt/slideLayouts/slideLayout67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07664276"/>
      </p:ext>
    </p:extLst>
  </p:cSld>
  <p:clrMapOvr>
    <a:masterClrMapping/>
  </p:clrMapOvr>
  <p:transition/>
  <p:timing/>
</p:sldLayout>
</file>

<file path=ppt/slideLayouts/slideLayout67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pPr defTabSz="914400">
              <a:defRPr/>
            </a:pPr>
            <a:fld id="{6DABC15C-81CE-41D9-827C-023159726FB1}"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1972379766"/>
      </p:ext>
    </p:extLst>
  </p:cSld>
  <p:clrMapOvr>
    <a:masterClrMapping/>
  </p:clrMapOvr>
  <p:transition/>
  <p:timing/>
</p:sldLayout>
</file>

<file path=ppt/slideLayouts/slideLayout67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pPr defTabSz="914400">
              <a:defRPr/>
            </a:pPr>
            <a:fld id="{D53855D5-D425-4CFF-898E-9FD5DFC74AC2}"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2008111386"/>
      </p:ext>
    </p:extLst>
  </p:cSld>
  <p:clrMapOvr>
    <a:masterClrMapping/>
  </p:clrMapOvr>
  <p:transition/>
  <p:timing/>
</p:sldLayout>
</file>

<file path=ppt/slideLayouts/slideLayout67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pPr defTabSz="914400">
              <a:defRPr/>
            </a:pPr>
            <a:fld id="{60F750C4-FBA3-4FBA-97F4-A007F774BB8E}"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1864611247"/>
      </p:ext>
    </p:extLst>
  </p:cSld>
  <p:clrMapOvr>
    <a:masterClrMapping/>
  </p:clrMapOvr>
  <p:transition/>
  <p:timing/>
</p:sldLayout>
</file>

<file path=ppt/slideLayouts/slideLayout67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pPr defTabSz="914400">
              <a:defRPr/>
            </a:pPr>
            <a:fld id="{6D83361C-1F29-4178-93EB-964C614824B5}"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186848855"/>
      </p:ext>
    </p:extLst>
  </p:cSld>
  <p:clrMapOvr>
    <a:masterClrMapping/>
  </p:clrMapOvr>
  <p:transition/>
  <p:timing/>
</p:sldLayout>
</file>

<file path=ppt/slideLayouts/slideLayout67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8"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0"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pPr defTabSz="914400">
              <a:defRPr/>
            </a:pPr>
            <a:fld id="{29678AB2-7BAA-434B-8449-26DF9C34656E}"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4012508845"/>
      </p:ext>
    </p:extLst>
  </p:cSld>
  <p:clrMapOvr>
    <a:masterClrMapping/>
  </p:clrMapOvr>
  <p:transition/>
  <p:timing/>
</p:sldLayout>
</file>

<file path=ppt/slideLayouts/slideLayout67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pPr defTabSz="914400">
              <a:defRPr/>
            </a:pPr>
            <a:fld id="{83CA1419-DE8E-49A1-80DF-177B2BB71766}"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4004469638"/>
      </p:ext>
    </p:extLst>
  </p:cSld>
  <p:clrMapOvr>
    <a:masterClrMapping/>
  </p:clrMapOvr>
  <p:transition/>
  <p:timing/>
</p:sldLayout>
</file>

<file path=ppt/slideLayouts/slideLayout67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pPr defTabSz="914400">
              <a:defRPr/>
            </a:pPr>
            <a:fld id="{BEAB2F59-FC27-4A18-B720-AE358633BAB8}"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3761694251"/>
      </p:ext>
    </p:extLst>
  </p:cSld>
  <p:clrMapOvr>
    <a:masterClrMapping/>
  </p:clrMapOvr>
  <p:transition/>
  <p:timing/>
</p:sldLayout>
</file>

<file path=ppt/slideLayouts/slideLayout67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pPr defTabSz="914400">
              <a:defRPr/>
            </a:pPr>
            <a:fld id="{FA07E74D-1599-4098-B4CF-4690B73562A5}"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1887340083"/>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00025558"/>
      </p:ext>
    </p:extLst>
  </p:cSld>
  <p:clrMapOvr>
    <a:masterClrMapping/>
  </p:clrMapOvr>
  <p:transition/>
  <p:timing/>
</p:sldLayout>
</file>

<file path=ppt/slideLayouts/slideLayout68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pPr defTabSz="914400">
              <a:defRPr/>
            </a:pPr>
            <a:fld id="{C0E8A925-E6E2-4D02-BDE2-802BCC6E4EBD}"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2010762407"/>
      </p:ext>
    </p:extLst>
  </p:cSld>
  <p:clrMapOvr>
    <a:masterClrMapping/>
  </p:clrMapOvr>
  <p:transition/>
  <p:timing/>
</p:sldLayout>
</file>

<file path=ppt/slideLayouts/slideLayout68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pPr defTabSz="914400">
              <a:defRPr/>
            </a:pPr>
            <a:fld id="{F1312EAA-39EB-4EDE-B6E6-90A9326B8E5D}"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3789863940"/>
      </p:ext>
    </p:extLst>
  </p:cSld>
  <p:clrMapOvr>
    <a:masterClrMapping/>
  </p:clrMapOvr>
  <p:transition/>
  <p:timing/>
</p:sldLayout>
</file>

<file path=ppt/slideLayouts/slideLayout68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0" y="365125"/>
            <a:ext cx="7734300"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pPr defTabSz="914400">
              <a:defRPr/>
            </a:pPr>
            <a:fld id="{45781888-3440-420B-A4A0-BD7D61252824}" type="datetime1">
              <a:rPr lang="ru-RU" smtClean="0">
                <a:solidFill>
                  <a:prstClr val="black">
                    <a:tint val="75000"/>
                  </a:prstClr>
                </a:solidFill>
              </a:rPr>
              <a:pPr defTabSz="914400">
                <a:defRPr/>
              </a:p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pPr defTabSz="914400">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pPr defTabSz="914400">
              <a:defRPr/>
            </a:pPr>
            <a:fld id="{4F6D3D4B-0C37-5D47-AB8B-062A475B8C59}" type="slidenum">
              <a:rPr lang="ru-RU" smtClean="0">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4155893837"/>
      </p:ext>
    </p:extLst>
  </p:cSld>
  <p:clrMapOvr>
    <a:masterClrMapping/>
  </p:clrMapOvr>
  <p:transition/>
  <p:timing/>
</p:sldLayout>
</file>

<file path=ppt/slideLayouts/slideLayout68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84724913"/>
      </p:ext>
    </p:extLst>
  </p:cSld>
  <p:clrMapOvr>
    <a:masterClrMapping/>
  </p:clrMapOvr>
  <p:transition/>
  <p:timing/>
</p:sldLayout>
</file>

<file path=ppt/slideLayouts/slideLayout68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33345023"/>
      </p:ext>
    </p:extLst>
  </p:cSld>
  <p:clrMapOvr>
    <a:masterClrMapping/>
  </p:clrMapOvr>
  <p:transition/>
  <p:timing/>
</p:sldLayout>
</file>

<file path=ppt/slideLayouts/slideLayout68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2609958"/>
      </p:ext>
    </p:extLst>
  </p:cSld>
  <p:clrMapOvr>
    <a:masterClrMapping/>
  </p:clrMapOvr>
  <p:transition/>
  <p:timing/>
</p:sldLayout>
</file>

<file path=ppt/slideLayouts/slideLayout68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83944696"/>
      </p:ext>
    </p:extLst>
  </p:cSld>
  <p:clrMapOvr>
    <a:masterClrMapping/>
  </p:clrMapOvr>
  <p:transition/>
  <p:timing/>
</p:sldLayout>
</file>

<file path=ppt/slideLayouts/slideLayout68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22629815"/>
      </p:ext>
    </p:extLst>
  </p:cSld>
  <p:clrMapOvr>
    <a:masterClrMapping/>
  </p:clrMapOvr>
  <p:transition/>
  <p:timing/>
</p:sldLayout>
</file>

<file path=ppt/slideLayouts/slideLayout68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92286839"/>
      </p:ext>
    </p:extLst>
  </p:cSld>
  <p:clrMapOvr>
    <a:masterClrMapping/>
  </p:clrMapOvr>
  <p:transition/>
  <p:timing/>
</p:sldLayout>
</file>

<file path=ppt/slideLayouts/slideLayout68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5074416"/>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81075539"/>
      </p:ext>
    </p:extLst>
  </p:cSld>
  <p:clrMapOvr>
    <a:masterClrMapping/>
  </p:clrMapOvr>
  <p:transition/>
  <p:timing/>
</p:sldLayout>
</file>

<file path=ppt/slideLayouts/slideLayout69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31352202"/>
      </p:ext>
    </p:extLst>
  </p:cSld>
  <p:clrMapOvr>
    <a:masterClrMapping/>
  </p:clrMapOvr>
  <p:transition/>
  <p:timing/>
</p:sldLayout>
</file>

<file path=ppt/slideLayouts/slideLayout69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01107356"/>
      </p:ext>
    </p:extLst>
  </p:cSld>
  <p:clrMapOvr>
    <a:masterClrMapping/>
  </p:clrMapOvr>
  <p:transition/>
  <p:timing/>
</p:sldLayout>
</file>

<file path=ppt/slideLayouts/slideLayout69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28611161"/>
      </p:ext>
    </p:extLst>
  </p:cSld>
  <p:clrMapOvr>
    <a:masterClrMapping/>
  </p:clrMapOvr>
  <p:transition/>
  <p:timing/>
</p:sldLayout>
</file>

<file path=ppt/slideLayouts/slideLayout69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2804389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51107288"/>
      </p:ext>
    </p:extLst>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73270283"/>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76635103"/>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64006887"/>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15422171"/>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76194693"/>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40405850"/>
      </p:ext>
    </p:extLst>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61638892"/>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69476166"/>
      </p:ext>
    </p:extLst>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7"/>
            <a:ext cx="9144000" cy="1655763"/>
          </a:xfrm>
        </p:spPr>
        <p:txBody>
          <a:bodyPr/>
          <a:lstStyle>
            <a:lvl1pPr marL="0" indent="0" algn="ctr">
              <a:buNone/>
              <a:defRPr sz="2400"/>
            </a:lvl1pPr>
            <a:lvl2pPr marL="456063" indent="0" algn="ctr">
              <a:buNone/>
              <a:defRPr sz="2000"/>
            </a:lvl2pPr>
            <a:lvl3pPr marL="912247" indent="0" algn="ctr">
              <a:buNone/>
              <a:defRPr sz="1900"/>
            </a:lvl3pPr>
            <a:lvl4pPr marL="1368370" indent="0" algn="ctr">
              <a:buNone/>
              <a:defRPr sz="1600"/>
            </a:lvl4pPr>
            <a:lvl5pPr marL="1824493" indent="0" algn="ctr">
              <a:buNone/>
              <a:defRPr sz="1600"/>
            </a:lvl5pPr>
            <a:lvl6pPr marL="2280678" indent="0" algn="ctr">
              <a:buNone/>
              <a:defRPr sz="1600"/>
            </a:lvl6pPr>
            <a:lvl7pPr marL="2736738" indent="0" algn="ctr">
              <a:buNone/>
              <a:defRPr sz="1600"/>
            </a:lvl7pPr>
            <a:lvl8pPr marL="3192800" indent="0" algn="ctr">
              <a:buNone/>
              <a:defRPr sz="1600"/>
            </a:lvl8pPr>
            <a:lvl9pPr marL="3648863"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6DABC15C-81CE-41D9-827C-023159726FB1}"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94969640"/>
      </p:ext>
    </p:extLst>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D53855D5-D425-4CFF-898E-9FD5DFC74AC2}"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6043063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25821697"/>
      </p:ext>
    </p:extLst>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49" y="1709743"/>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063" indent="0">
              <a:buNone/>
              <a:defRPr sz="2000">
                <a:solidFill>
                  <a:schemeClr val="tx1">
                    <a:tint val="75000"/>
                  </a:schemeClr>
                </a:solidFill>
              </a:defRPr>
            </a:lvl2pPr>
            <a:lvl3pPr marL="912247" indent="0">
              <a:buNone/>
              <a:defRPr sz="1900">
                <a:solidFill>
                  <a:schemeClr val="tx1">
                    <a:tint val="75000"/>
                  </a:schemeClr>
                </a:solidFill>
              </a:defRPr>
            </a:lvl3pPr>
            <a:lvl4pPr marL="1368370" indent="0">
              <a:buNone/>
              <a:defRPr sz="1600">
                <a:solidFill>
                  <a:schemeClr val="tx1">
                    <a:tint val="75000"/>
                  </a:schemeClr>
                </a:solidFill>
              </a:defRPr>
            </a:lvl4pPr>
            <a:lvl5pPr marL="1824493" indent="0">
              <a:buNone/>
              <a:defRPr sz="1600">
                <a:solidFill>
                  <a:schemeClr val="tx1">
                    <a:tint val="75000"/>
                  </a:schemeClr>
                </a:solidFill>
              </a:defRPr>
            </a:lvl5pPr>
            <a:lvl6pPr marL="2280678" indent="0">
              <a:buNone/>
              <a:defRPr sz="1600">
                <a:solidFill>
                  <a:schemeClr val="tx1">
                    <a:tint val="75000"/>
                  </a:schemeClr>
                </a:solidFill>
              </a:defRPr>
            </a:lvl6pPr>
            <a:lvl7pPr marL="2736738" indent="0">
              <a:buNone/>
              <a:defRPr sz="1600">
                <a:solidFill>
                  <a:schemeClr val="tx1">
                    <a:tint val="75000"/>
                  </a:schemeClr>
                </a:solidFill>
              </a:defRPr>
            </a:lvl7pPr>
            <a:lvl8pPr marL="3192800" indent="0">
              <a:buNone/>
              <a:defRPr sz="1600">
                <a:solidFill>
                  <a:schemeClr val="tx1">
                    <a:tint val="75000"/>
                  </a:schemeClr>
                </a:solidFill>
              </a:defRPr>
            </a:lvl8pPr>
            <a:lvl9pPr marL="3648863"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60F750C4-FBA3-4FBA-97F4-A007F774BB8E}"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3728838"/>
      </p:ext>
    </p:extLst>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4"/>
            <a:ext cx="5181600" cy="4351339"/>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6D83361C-1F29-4178-93EB-964C614824B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14839845"/>
      </p:ext>
    </p:extLst>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9" y="1681163"/>
            <a:ext cx="5157787"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063" indent="0">
              <a:buNone/>
              <a:defRPr sz="2000" b="1"/>
            </a:lvl2pPr>
            <a:lvl3pPr marL="912247" indent="0">
              <a:buNone/>
              <a:defRPr sz="1900" b="1"/>
            </a:lvl3pPr>
            <a:lvl4pPr marL="1368370" indent="0">
              <a:buNone/>
              <a:defRPr sz="1600" b="1"/>
            </a:lvl4pPr>
            <a:lvl5pPr marL="1824493" indent="0">
              <a:buNone/>
              <a:defRPr sz="1600" b="1"/>
            </a:lvl5pPr>
            <a:lvl6pPr marL="2280678" indent="0">
              <a:buNone/>
              <a:defRPr sz="1600" b="1"/>
            </a:lvl6pPr>
            <a:lvl7pPr marL="2736738" indent="0">
              <a:buNone/>
              <a:defRPr sz="1600" b="1"/>
            </a:lvl7pPr>
            <a:lvl8pPr marL="3192800" indent="0">
              <a:buNone/>
              <a:defRPr sz="1600" b="1"/>
            </a:lvl8pPr>
            <a:lvl9pPr marL="3648863"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29678AB2-7BAA-434B-8449-26DF9C34656E}" type="datetime1">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90797702"/>
      </p:ext>
    </p:extLst>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83CA1419-DE8E-49A1-80DF-177B2BB71766}" type="datetime1">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51073580"/>
      </p:ext>
    </p:extLst>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BEAB2F59-FC27-4A18-B720-AE358633BAB8}" type="datetime1">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87303198"/>
      </p:ext>
    </p:extLst>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FA07E74D-1599-4098-B4CF-4690B73562A5}"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0825930"/>
      </p:ext>
    </p:extLst>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91260876"/>
      </p:ext>
    </p:extLst>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F1312EAA-39EB-4EDE-B6E6-90A9326B8E5D}"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72196182"/>
      </p:ext>
    </p:extLst>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2" y="365124"/>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3" y="365124"/>
            <a:ext cx="7734300" cy="5811839"/>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45781888-3440-420B-A4A0-BD7D61252824}" type="datetime1">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97391651"/>
      </p:ext>
    </p:extLst>
  </p:cSld>
  <p:clrMapOvr>
    <a:masterClrMapping/>
  </p:clrMapOvr>
  <p:transition/>
  <p:timing/>
</p:sldLayout>
</file>

<file path=ppt/slideLayouts/slideLayout8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AE12C8D-818C-4797-BD2B-C32FB8D2931A}" type="datetimeFigureOut">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8662043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7"/>
            <a:ext cx="6172200" cy="4873625"/>
          </a:xfrm>
        </p:spPr>
        <p:txBody>
          <a:bodyPr/>
          <a:lstStyle>
            <a:lvl1pPr marL="0" indent="0">
              <a:buNone/>
              <a:defRPr sz="3200"/>
            </a:lvl1pPr>
            <a:lvl2pPr marL="456063" indent="0">
              <a:buNone/>
              <a:defRPr sz="2800"/>
            </a:lvl2pPr>
            <a:lvl3pPr marL="912247" indent="0">
              <a:buNone/>
              <a:defRPr sz="2400"/>
            </a:lvl3pPr>
            <a:lvl4pPr marL="1368370" indent="0">
              <a:buNone/>
              <a:defRPr sz="2000"/>
            </a:lvl4pPr>
            <a:lvl5pPr marL="1824493" indent="0">
              <a:buNone/>
              <a:defRPr sz="2000"/>
            </a:lvl5pPr>
            <a:lvl6pPr marL="2280678" indent="0">
              <a:buNone/>
              <a:defRPr sz="2000"/>
            </a:lvl6pPr>
            <a:lvl7pPr marL="2736738" indent="0">
              <a:buNone/>
              <a:defRPr sz="2000"/>
            </a:lvl7pPr>
            <a:lvl8pPr marL="3192800" indent="0">
              <a:buNone/>
              <a:defRPr sz="2000"/>
            </a:lvl8pPr>
            <a:lvl9pPr marL="3648863"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2"/>
            <a:ext cx="3932237" cy="3811588"/>
          </a:xfrm>
        </p:spPr>
        <p:txBody>
          <a:bodyPr/>
          <a:lstStyle>
            <a:lvl1pPr marL="0" indent="0">
              <a:buNone/>
              <a:defRPr sz="1600"/>
            </a:lvl1pPr>
            <a:lvl2pPr marL="456063" indent="0">
              <a:buNone/>
              <a:defRPr sz="1500"/>
            </a:lvl2pPr>
            <a:lvl3pPr marL="912247" indent="0">
              <a:buNone/>
              <a:defRPr sz="1200"/>
            </a:lvl3pPr>
            <a:lvl4pPr marL="1368370" indent="0">
              <a:buNone/>
              <a:defRPr sz="1100"/>
            </a:lvl4pPr>
            <a:lvl5pPr marL="1824493" indent="0">
              <a:buNone/>
              <a:defRPr sz="1100"/>
            </a:lvl5pPr>
            <a:lvl6pPr marL="2280678" indent="0">
              <a:buNone/>
              <a:defRPr sz="1100"/>
            </a:lvl6pPr>
            <a:lvl7pPr marL="2736738" indent="0">
              <a:buNone/>
              <a:defRPr sz="1100"/>
            </a:lvl7pPr>
            <a:lvl8pPr marL="3192800" indent="0">
              <a:buNone/>
              <a:defRPr sz="1100"/>
            </a:lvl8pPr>
            <a:lvl9pPr marL="3648863" indent="0">
              <a:buNone/>
              <a:defRPr sz="11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C0E8A925-E6E2-4D02-BDE2-802BCC6E4EBD}" type="datetime1">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88502782"/>
      </p:ext>
    </p:extLst>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E12C8D-818C-4797-BD2B-C32FB8D2931A}" type="datetimeFigureOut">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22276028"/>
      </p:ext>
    </p:extLst>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AE12C8D-818C-4797-BD2B-C32FB8D2931A}" type="datetimeFigureOut">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32162081"/>
      </p:ext>
    </p:extLst>
  </p:cSld>
  <p:clrMapOvr>
    <a:masterClrMapping/>
  </p:clrMapOvr>
  <p:transition/>
  <p:timing/>
</p:sldLayout>
</file>

<file path=ppt/slideLayouts/slideLayout9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AE12C8D-818C-4797-BD2B-C32FB8D2931A}" type="datetimeFigureOut">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48307732"/>
      </p:ext>
    </p:extLst>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AE12C8D-818C-4797-BD2B-C32FB8D2931A}" type="datetimeFigureOut">
              <a:rPr lang="ru-RU" smtClean="0">
                <a:solidFill>
                  <a:prstClr val="black">
                    <a:tint val="75000"/>
                  </a:prstClr>
                </a:solidFill>
              </a:rPr>
              <a:t>09.09.2020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76972070"/>
      </p:ext>
    </p:extLst>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AE12C8D-818C-4797-BD2B-C32FB8D2931A}" type="datetimeFigureOut">
              <a:rPr lang="ru-RU" smtClean="0">
                <a:solidFill>
                  <a:prstClr val="black">
                    <a:tint val="75000"/>
                  </a:prstClr>
                </a:solidFill>
              </a:rPr>
              <a:t>09.09.2020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91061876"/>
      </p:ext>
    </p:extLst>
  </p:cSld>
  <p:clrMapOvr>
    <a:masterClrMapping/>
  </p:clrMapOvr>
  <p:transition/>
  <p:timing/>
</p:sldLayout>
</file>

<file path=ppt/slideLayouts/slideLayout9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p:cNvSpPr>
            <a:spLocks noGrp="1"/>
          </p:cNvSpPr>
          <p:nvPr>
            <p:ph type="dt" sz="half" idx="10"/>
          </p:nvPr>
        </p:nvSpPr>
        <p:spPr/>
        <p:txBody>
          <a:bodyPr/>
          <a:lstStyle/>
          <a:p>
            <a:fld id="{2AE12C8D-818C-4797-BD2B-C32FB8D2931A}" type="datetimeFigureOut">
              <a:rPr lang="ru-RU" smtClean="0">
                <a:solidFill>
                  <a:prstClr val="black">
                    <a:tint val="75000"/>
                  </a:prstClr>
                </a:solidFill>
              </a:rPr>
              <a:t>09.09.2020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61717004"/>
      </p:ext>
    </p:extLst>
  </p:cSld>
  <p:clrMapOvr>
    <a:masterClrMapping/>
  </p:clrMapOvr>
  <p:transition/>
  <p:timing/>
</p:sldLayout>
</file>

<file path=ppt/slideLayouts/slideLayout9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AE12C8D-818C-4797-BD2B-C32FB8D2931A}" type="datetimeFigureOut">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83839501"/>
      </p:ext>
    </p:extLst>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AE12C8D-818C-4797-BD2B-C32FB8D2931A}" type="datetimeFigureOut">
              <a:rPr lang="ru-RU" smtClean="0">
                <a:solidFill>
                  <a:prstClr val="black">
                    <a:tint val="75000"/>
                  </a:prstClr>
                </a:solidFill>
              </a:rPr>
              <a:t>09.09.2020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74705358"/>
      </p:ext>
    </p:extLst>
  </p:cSld>
  <p:clrMapOvr>
    <a:masterClrMapping/>
  </p:clrMapOvr>
  <p:transition/>
  <p:timing/>
</p:sldLayout>
</file>

<file path=ppt/slideLayouts/slideLayout9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E12C8D-818C-4797-BD2B-C32FB8D2931A}" type="datetimeFigureOut">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3723701"/>
      </p:ext>
    </p:extLst>
  </p:cSld>
  <p:clrMapOvr>
    <a:masterClrMapping/>
  </p:clrMapOvr>
  <p:transition/>
  <p:timing/>
</p:sldLayout>
</file>

<file path=ppt/slideLayouts/slideLayout9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E12C8D-818C-4797-BD2B-C32FB8D2931A}" type="datetimeFigureOut">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8365697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100.xml" /><Relationship Id="rId10" Type="http://schemas.openxmlformats.org/officeDocument/2006/relationships/slideLayout" Target="../slideLayouts/slideLayout109.xml" /><Relationship Id="rId11" Type="http://schemas.openxmlformats.org/officeDocument/2006/relationships/slideLayout" Target="../slideLayouts/slideLayout110.xml" /><Relationship Id="rId12" Type="http://schemas.openxmlformats.org/officeDocument/2006/relationships/theme" Target="../theme/theme10.xml" /><Relationship Id="rId2" Type="http://schemas.openxmlformats.org/officeDocument/2006/relationships/slideLayout" Target="../slideLayouts/slideLayout101.xml" /><Relationship Id="rId3" Type="http://schemas.openxmlformats.org/officeDocument/2006/relationships/slideLayout" Target="../slideLayouts/slideLayout102.xml" /><Relationship Id="rId4" Type="http://schemas.openxmlformats.org/officeDocument/2006/relationships/slideLayout" Target="../slideLayouts/slideLayout103.xml" /><Relationship Id="rId5" Type="http://schemas.openxmlformats.org/officeDocument/2006/relationships/slideLayout" Target="../slideLayouts/slideLayout104.xml" /><Relationship Id="rId6" Type="http://schemas.openxmlformats.org/officeDocument/2006/relationships/slideLayout" Target="../slideLayouts/slideLayout105.xml" /><Relationship Id="rId7" Type="http://schemas.openxmlformats.org/officeDocument/2006/relationships/slideLayout" Target="../slideLayouts/slideLayout106.xml" /><Relationship Id="rId8" Type="http://schemas.openxmlformats.org/officeDocument/2006/relationships/slideLayout" Target="../slideLayouts/slideLayout107.xml" /><Relationship Id="rId9" Type="http://schemas.openxmlformats.org/officeDocument/2006/relationships/slideLayout" Target="../slideLayouts/slideLayout108.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111.xml" /><Relationship Id="rId10" Type="http://schemas.openxmlformats.org/officeDocument/2006/relationships/slideLayout" Target="../slideLayouts/slideLayout120.xml" /><Relationship Id="rId11" Type="http://schemas.openxmlformats.org/officeDocument/2006/relationships/slideLayout" Target="../slideLayouts/slideLayout121.xml" /><Relationship Id="rId12" Type="http://schemas.openxmlformats.org/officeDocument/2006/relationships/theme" Target="../theme/theme11.xml" /><Relationship Id="rId2" Type="http://schemas.openxmlformats.org/officeDocument/2006/relationships/slideLayout" Target="../slideLayouts/slideLayout112.xml" /><Relationship Id="rId3" Type="http://schemas.openxmlformats.org/officeDocument/2006/relationships/slideLayout" Target="../slideLayouts/slideLayout113.xml" /><Relationship Id="rId4" Type="http://schemas.openxmlformats.org/officeDocument/2006/relationships/slideLayout" Target="../slideLayouts/slideLayout114.xml" /><Relationship Id="rId5" Type="http://schemas.openxmlformats.org/officeDocument/2006/relationships/slideLayout" Target="../slideLayouts/slideLayout115.xml" /><Relationship Id="rId6" Type="http://schemas.openxmlformats.org/officeDocument/2006/relationships/slideLayout" Target="../slideLayouts/slideLayout116.xml" /><Relationship Id="rId7" Type="http://schemas.openxmlformats.org/officeDocument/2006/relationships/slideLayout" Target="../slideLayouts/slideLayout117.xml" /><Relationship Id="rId8" Type="http://schemas.openxmlformats.org/officeDocument/2006/relationships/slideLayout" Target="../slideLayouts/slideLayout118.xml" /><Relationship Id="rId9" Type="http://schemas.openxmlformats.org/officeDocument/2006/relationships/slideLayout" Target="../slideLayouts/slideLayout119.xml" /></Relationships>
</file>

<file path=ppt/slideMasters/_rels/slideMaster12.xml.rels>&#65279;<?xml version="1.0" encoding="utf-8" standalone="yes"?><Relationships xmlns="http://schemas.openxmlformats.org/package/2006/relationships"><Relationship Id="rId1" Type="http://schemas.openxmlformats.org/officeDocument/2006/relationships/slideLayout" Target="../slideLayouts/slideLayout122.xml" /><Relationship Id="rId10" Type="http://schemas.openxmlformats.org/officeDocument/2006/relationships/slideLayout" Target="../slideLayouts/slideLayout131.xml" /><Relationship Id="rId11" Type="http://schemas.openxmlformats.org/officeDocument/2006/relationships/slideLayout" Target="../slideLayouts/slideLayout132.xml" /><Relationship Id="rId12" Type="http://schemas.openxmlformats.org/officeDocument/2006/relationships/theme" Target="../theme/theme12.xml" /><Relationship Id="rId2" Type="http://schemas.openxmlformats.org/officeDocument/2006/relationships/slideLayout" Target="../slideLayouts/slideLayout123.xml" /><Relationship Id="rId3" Type="http://schemas.openxmlformats.org/officeDocument/2006/relationships/slideLayout" Target="../slideLayouts/slideLayout124.xml" /><Relationship Id="rId4" Type="http://schemas.openxmlformats.org/officeDocument/2006/relationships/slideLayout" Target="../slideLayouts/slideLayout125.xml" /><Relationship Id="rId5" Type="http://schemas.openxmlformats.org/officeDocument/2006/relationships/slideLayout" Target="../slideLayouts/slideLayout126.xml" /><Relationship Id="rId6" Type="http://schemas.openxmlformats.org/officeDocument/2006/relationships/slideLayout" Target="../slideLayouts/slideLayout127.xml" /><Relationship Id="rId7" Type="http://schemas.openxmlformats.org/officeDocument/2006/relationships/slideLayout" Target="../slideLayouts/slideLayout128.xml" /><Relationship Id="rId8" Type="http://schemas.openxmlformats.org/officeDocument/2006/relationships/slideLayout" Target="../slideLayouts/slideLayout129.xml" /><Relationship Id="rId9" Type="http://schemas.openxmlformats.org/officeDocument/2006/relationships/slideLayout" Target="../slideLayouts/slideLayout130.xml" /></Relationships>
</file>

<file path=ppt/slideMasters/_rels/slideMaster13.xml.rels>&#65279;<?xml version="1.0" encoding="utf-8" standalone="yes"?><Relationships xmlns="http://schemas.openxmlformats.org/package/2006/relationships"><Relationship Id="rId1" Type="http://schemas.openxmlformats.org/officeDocument/2006/relationships/slideLayout" Target="../slideLayouts/slideLayout133.xml" /><Relationship Id="rId10" Type="http://schemas.openxmlformats.org/officeDocument/2006/relationships/slideLayout" Target="../slideLayouts/slideLayout142.xml" /><Relationship Id="rId11" Type="http://schemas.openxmlformats.org/officeDocument/2006/relationships/slideLayout" Target="../slideLayouts/slideLayout143.xml" /><Relationship Id="rId12" Type="http://schemas.openxmlformats.org/officeDocument/2006/relationships/theme" Target="../theme/theme13.xml" /><Relationship Id="rId2" Type="http://schemas.openxmlformats.org/officeDocument/2006/relationships/slideLayout" Target="../slideLayouts/slideLayout134.xml" /><Relationship Id="rId3" Type="http://schemas.openxmlformats.org/officeDocument/2006/relationships/slideLayout" Target="../slideLayouts/slideLayout135.xml" /><Relationship Id="rId4" Type="http://schemas.openxmlformats.org/officeDocument/2006/relationships/slideLayout" Target="../slideLayouts/slideLayout136.xml" /><Relationship Id="rId5" Type="http://schemas.openxmlformats.org/officeDocument/2006/relationships/slideLayout" Target="../slideLayouts/slideLayout137.xml" /><Relationship Id="rId6" Type="http://schemas.openxmlformats.org/officeDocument/2006/relationships/slideLayout" Target="../slideLayouts/slideLayout138.xml" /><Relationship Id="rId7" Type="http://schemas.openxmlformats.org/officeDocument/2006/relationships/slideLayout" Target="../slideLayouts/slideLayout139.xml" /><Relationship Id="rId8" Type="http://schemas.openxmlformats.org/officeDocument/2006/relationships/slideLayout" Target="../slideLayouts/slideLayout140.xml" /><Relationship Id="rId9" Type="http://schemas.openxmlformats.org/officeDocument/2006/relationships/slideLayout" Target="../slideLayouts/slideLayout141.xml" /></Relationships>
</file>

<file path=ppt/slideMasters/_rels/slideMaster14.xml.rels>&#65279;<?xml version="1.0" encoding="utf-8" standalone="yes"?><Relationships xmlns="http://schemas.openxmlformats.org/package/2006/relationships"><Relationship Id="rId1" Type="http://schemas.openxmlformats.org/officeDocument/2006/relationships/slideLayout" Target="../slideLayouts/slideLayout144.xml" /><Relationship Id="rId10" Type="http://schemas.openxmlformats.org/officeDocument/2006/relationships/slideLayout" Target="../slideLayouts/slideLayout153.xml" /><Relationship Id="rId11" Type="http://schemas.openxmlformats.org/officeDocument/2006/relationships/slideLayout" Target="../slideLayouts/slideLayout154.xml" /><Relationship Id="rId12" Type="http://schemas.openxmlformats.org/officeDocument/2006/relationships/theme" Target="../theme/theme14.xml" /><Relationship Id="rId2" Type="http://schemas.openxmlformats.org/officeDocument/2006/relationships/slideLayout" Target="../slideLayouts/slideLayout145.xml" /><Relationship Id="rId3" Type="http://schemas.openxmlformats.org/officeDocument/2006/relationships/slideLayout" Target="../slideLayouts/slideLayout146.xml" /><Relationship Id="rId4" Type="http://schemas.openxmlformats.org/officeDocument/2006/relationships/slideLayout" Target="../slideLayouts/slideLayout147.xml" /><Relationship Id="rId5" Type="http://schemas.openxmlformats.org/officeDocument/2006/relationships/slideLayout" Target="../slideLayouts/slideLayout148.xml" /><Relationship Id="rId6" Type="http://schemas.openxmlformats.org/officeDocument/2006/relationships/slideLayout" Target="../slideLayouts/slideLayout149.xml" /><Relationship Id="rId7" Type="http://schemas.openxmlformats.org/officeDocument/2006/relationships/slideLayout" Target="../slideLayouts/slideLayout150.xml" /><Relationship Id="rId8" Type="http://schemas.openxmlformats.org/officeDocument/2006/relationships/slideLayout" Target="../slideLayouts/slideLayout151.xml" /><Relationship Id="rId9" Type="http://schemas.openxmlformats.org/officeDocument/2006/relationships/slideLayout" Target="../slideLayouts/slideLayout152.xml" /></Relationships>
</file>

<file path=ppt/slideMasters/_rels/slideMaster15.xml.rels>&#65279;<?xml version="1.0" encoding="utf-8" standalone="yes"?><Relationships xmlns="http://schemas.openxmlformats.org/package/2006/relationships"><Relationship Id="rId1" Type="http://schemas.openxmlformats.org/officeDocument/2006/relationships/slideLayout" Target="../slideLayouts/slideLayout155.xml" /><Relationship Id="rId10" Type="http://schemas.openxmlformats.org/officeDocument/2006/relationships/slideLayout" Target="../slideLayouts/slideLayout164.xml" /><Relationship Id="rId11" Type="http://schemas.openxmlformats.org/officeDocument/2006/relationships/slideLayout" Target="../slideLayouts/slideLayout165.xml" /><Relationship Id="rId12" Type="http://schemas.openxmlformats.org/officeDocument/2006/relationships/theme" Target="../theme/theme15.xml" /><Relationship Id="rId2" Type="http://schemas.openxmlformats.org/officeDocument/2006/relationships/slideLayout" Target="../slideLayouts/slideLayout156.xml" /><Relationship Id="rId3" Type="http://schemas.openxmlformats.org/officeDocument/2006/relationships/slideLayout" Target="../slideLayouts/slideLayout157.xml" /><Relationship Id="rId4" Type="http://schemas.openxmlformats.org/officeDocument/2006/relationships/slideLayout" Target="../slideLayouts/slideLayout158.xml" /><Relationship Id="rId5" Type="http://schemas.openxmlformats.org/officeDocument/2006/relationships/slideLayout" Target="../slideLayouts/slideLayout159.xml" /><Relationship Id="rId6" Type="http://schemas.openxmlformats.org/officeDocument/2006/relationships/slideLayout" Target="../slideLayouts/slideLayout160.xml" /><Relationship Id="rId7" Type="http://schemas.openxmlformats.org/officeDocument/2006/relationships/slideLayout" Target="../slideLayouts/slideLayout161.xml" /><Relationship Id="rId8" Type="http://schemas.openxmlformats.org/officeDocument/2006/relationships/slideLayout" Target="../slideLayouts/slideLayout162.xml" /><Relationship Id="rId9" Type="http://schemas.openxmlformats.org/officeDocument/2006/relationships/slideLayout" Target="../slideLayouts/slideLayout163.xml" /></Relationships>
</file>

<file path=ppt/slideMasters/_rels/slideMaster16.xml.rels>&#65279;<?xml version="1.0" encoding="utf-8" standalone="yes"?><Relationships xmlns="http://schemas.openxmlformats.org/package/2006/relationships"><Relationship Id="rId1" Type="http://schemas.openxmlformats.org/officeDocument/2006/relationships/slideLayout" Target="../slideLayouts/slideLayout166.xml" /><Relationship Id="rId10" Type="http://schemas.openxmlformats.org/officeDocument/2006/relationships/slideLayout" Target="../slideLayouts/slideLayout175.xml" /><Relationship Id="rId11" Type="http://schemas.openxmlformats.org/officeDocument/2006/relationships/slideLayout" Target="../slideLayouts/slideLayout176.xml" /><Relationship Id="rId12" Type="http://schemas.openxmlformats.org/officeDocument/2006/relationships/theme" Target="../theme/theme16.xml" /><Relationship Id="rId2" Type="http://schemas.openxmlformats.org/officeDocument/2006/relationships/slideLayout" Target="../slideLayouts/slideLayout167.xml" /><Relationship Id="rId3" Type="http://schemas.openxmlformats.org/officeDocument/2006/relationships/slideLayout" Target="../slideLayouts/slideLayout168.xml" /><Relationship Id="rId4" Type="http://schemas.openxmlformats.org/officeDocument/2006/relationships/slideLayout" Target="../slideLayouts/slideLayout169.xml" /><Relationship Id="rId5" Type="http://schemas.openxmlformats.org/officeDocument/2006/relationships/slideLayout" Target="../slideLayouts/slideLayout170.xml" /><Relationship Id="rId6" Type="http://schemas.openxmlformats.org/officeDocument/2006/relationships/slideLayout" Target="../slideLayouts/slideLayout171.xml" /><Relationship Id="rId7" Type="http://schemas.openxmlformats.org/officeDocument/2006/relationships/slideLayout" Target="../slideLayouts/slideLayout172.xml" /><Relationship Id="rId8" Type="http://schemas.openxmlformats.org/officeDocument/2006/relationships/slideLayout" Target="../slideLayouts/slideLayout173.xml" /><Relationship Id="rId9" Type="http://schemas.openxmlformats.org/officeDocument/2006/relationships/slideLayout" Target="../slideLayouts/slideLayout174.xml" /></Relationships>
</file>

<file path=ppt/slideMasters/_rels/slideMaster17.xml.rels>&#65279;<?xml version="1.0" encoding="utf-8" standalone="yes"?><Relationships xmlns="http://schemas.openxmlformats.org/package/2006/relationships"><Relationship Id="rId1" Type="http://schemas.openxmlformats.org/officeDocument/2006/relationships/slideLayout" Target="../slideLayouts/slideLayout177.xml" /><Relationship Id="rId10" Type="http://schemas.openxmlformats.org/officeDocument/2006/relationships/slideLayout" Target="../slideLayouts/slideLayout186.xml" /><Relationship Id="rId11" Type="http://schemas.openxmlformats.org/officeDocument/2006/relationships/slideLayout" Target="../slideLayouts/slideLayout187.xml" /><Relationship Id="rId12" Type="http://schemas.openxmlformats.org/officeDocument/2006/relationships/theme" Target="../theme/theme17.xml" /><Relationship Id="rId2" Type="http://schemas.openxmlformats.org/officeDocument/2006/relationships/slideLayout" Target="../slideLayouts/slideLayout178.xml" /><Relationship Id="rId3" Type="http://schemas.openxmlformats.org/officeDocument/2006/relationships/slideLayout" Target="../slideLayouts/slideLayout179.xml" /><Relationship Id="rId4" Type="http://schemas.openxmlformats.org/officeDocument/2006/relationships/slideLayout" Target="../slideLayouts/slideLayout180.xml" /><Relationship Id="rId5" Type="http://schemas.openxmlformats.org/officeDocument/2006/relationships/slideLayout" Target="../slideLayouts/slideLayout181.xml" /><Relationship Id="rId6" Type="http://schemas.openxmlformats.org/officeDocument/2006/relationships/slideLayout" Target="../slideLayouts/slideLayout182.xml" /><Relationship Id="rId7" Type="http://schemas.openxmlformats.org/officeDocument/2006/relationships/slideLayout" Target="../slideLayouts/slideLayout183.xml" /><Relationship Id="rId8" Type="http://schemas.openxmlformats.org/officeDocument/2006/relationships/slideLayout" Target="../slideLayouts/slideLayout184.xml" /><Relationship Id="rId9" Type="http://schemas.openxmlformats.org/officeDocument/2006/relationships/slideLayout" Target="../slideLayouts/slideLayout185.xml" /></Relationships>
</file>

<file path=ppt/slideMasters/_rels/slideMaster18.xml.rels>&#65279;<?xml version="1.0" encoding="utf-8" standalone="yes"?><Relationships xmlns="http://schemas.openxmlformats.org/package/2006/relationships"><Relationship Id="rId1" Type="http://schemas.openxmlformats.org/officeDocument/2006/relationships/slideLayout" Target="../slideLayouts/slideLayout188.xml" /><Relationship Id="rId10" Type="http://schemas.openxmlformats.org/officeDocument/2006/relationships/slideLayout" Target="../slideLayouts/slideLayout197.xml" /><Relationship Id="rId11" Type="http://schemas.openxmlformats.org/officeDocument/2006/relationships/slideLayout" Target="../slideLayouts/slideLayout198.xml" /><Relationship Id="rId12" Type="http://schemas.openxmlformats.org/officeDocument/2006/relationships/theme" Target="../theme/theme18.xml" /><Relationship Id="rId2" Type="http://schemas.openxmlformats.org/officeDocument/2006/relationships/slideLayout" Target="../slideLayouts/slideLayout189.xml" /><Relationship Id="rId3" Type="http://schemas.openxmlformats.org/officeDocument/2006/relationships/slideLayout" Target="../slideLayouts/slideLayout190.xml" /><Relationship Id="rId4" Type="http://schemas.openxmlformats.org/officeDocument/2006/relationships/slideLayout" Target="../slideLayouts/slideLayout191.xml" /><Relationship Id="rId5" Type="http://schemas.openxmlformats.org/officeDocument/2006/relationships/slideLayout" Target="../slideLayouts/slideLayout192.xml" /><Relationship Id="rId6" Type="http://schemas.openxmlformats.org/officeDocument/2006/relationships/slideLayout" Target="../slideLayouts/slideLayout193.xml" /><Relationship Id="rId7" Type="http://schemas.openxmlformats.org/officeDocument/2006/relationships/slideLayout" Target="../slideLayouts/slideLayout194.xml" /><Relationship Id="rId8" Type="http://schemas.openxmlformats.org/officeDocument/2006/relationships/slideLayout" Target="../slideLayouts/slideLayout195.xml" /><Relationship Id="rId9" Type="http://schemas.openxmlformats.org/officeDocument/2006/relationships/slideLayout" Target="../slideLayouts/slideLayout196.xml" /></Relationships>
</file>

<file path=ppt/slideMasters/_rels/slideMaster19.xml.rels>&#65279;<?xml version="1.0" encoding="utf-8" standalone="yes"?><Relationships xmlns="http://schemas.openxmlformats.org/package/2006/relationships"><Relationship Id="rId1" Type="http://schemas.openxmlformats.org/officeDocument/2006/relationships/slideLayout" Target="../slideLayouts/slideLayout199.xml" /><Relationship Id="rId10" Type="http://schemas.openxmlformats.org/officeDocument/2006/relationships/slideLayout" Target="../slideLayouts/slideLayout208.xml" /><Relationship Id="rId11" Type="http://schemas.openxmlformats.org/officeDocument/2006/relationships/slideLayout" Target="../slideLayouts/slideLayout209.xml" /><Relationship Id="rId12" Type="http://schemas.openxmlformats.org/officeDocument/2006/relationships/theme" Target="../theme/theme19.xml" /><Relationship Id="rId2" Type="http://schemas.openxmlformats.org/officeDocument/2006/relationships/slideLayout" Target="../slideLayouts/slideLayout200.xml" /><Relationship Id="rId3" Type="http://schemas.openxmlformats.org/officeDocument/2006/relationships/slideLayout" Target="../slideLayouts/slideLayout201.xml" /><Relationship Id="rId4" Type="http://schemas.openxmlformats.org/officeDocument/2006/relationships/slideLayout" Target="../slideLayouts/slideLayout202.xml" /><Relationship Id="rId5" Type="http://schemas.openxmlformats.org/officeDocument/2006/relationships/slideLayout" Target="../slideLayouts/slideLayout203.xml" /><Relationship Id="rId6" Type="http://schemas.openxmlformats.org/officeDocument/2006/relationships/slideLayout" Target="../slideLayouts/slideLayout204.xml" /><Relationship Id="rId7" Type="http://schemas.openxmlformats.org/officeDocument/2006/relationships/slideLayout" Target="../slideLayouts/slideLayout205.xml" /><Relationship Id="rId8" Type="http://schemas.openxmlformats.org/officeDocument/2006/relationships/slideLayout" Target="../slideLayouts/slideLayout206.xml" /><Relationship Id="rId9" Type="http://schemas.openxmlformats.org/officeDocument/2006/relationships/slideLayout" Target="../slideLayouts/slideLayout207.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20.xml.rels>&#65279;<?xml version="1.0" encoding="utf-8" standalone="yes"?><Relationships xmlns="http://schemas.openxmlformats.org/package/2006/relationships"><Relationship Id="rId1" Type="http://schemas.openxmlformats.org/officeDocument/2006/relationships/slideLayout" Target="../slideLayouts/slideLayout210.xml" /><Relationship Id="rId10" Type="http://schemas.openxmlformats.org/officeDocument/2006/relationships/slideLayout" Target="../slideLayouts/slideLayout219.xml" /><Relationship Id="rId11" Type="http://schemas.openxmlformats.org/officeDocument/2006/relationships/slideLayout" Target="../slideLayouts/slideLayout220.xml" /><Relationship Id="rId12" Type="http://schemas.openxmlformats.org/officeDocument/2006/relationships/theme" Target="../theme/theme20.xml" /><Relationship Id="rId2" Type="http://schemas.openxmlformats.org/officeDocument/2006/relationships/slideLayout" Target="../slideLayouts/slideLayout211.xml" /><Relationship Id="rId3" Type="http://schemas.openxmlformats.org/officeDocument/2006/relationships/slideLayout" Target="../slideLayouts/slideLayout212.xml" /><Relationship Id="rId4" Type="http://schemas.openxmlformats.org/officeDocument/2006/relationships/slideLayout" Target="../slideLayouts/slideLayout213.xml" /><Relationship Id="rId5" Type="http://schemas.openxmlformats.org/officeDocument/2006/relationships/slideLayout" Target="../slideLayouts/slideLayout214.xml" /><Relationship Id="rId6" Type="http://schemas.openxmlformats.org/officeDocument/2006/relationships/slideLayout" Target="../slideLayouts/slideLayout215.xml" /><Relationship Id="rId7" Type="http://schemas.openxmlformats.org/officeDocument/2006/relationships/slideLayout" Target="../slideLayouts/slideLayout216.xml" /><Relationship Id="rId8" Type="http://schemas.openxmlformats.org/officeDocument/2006/relationships/slideLayout" Target="../slideLayouts/slideLayout217.xml" /><Relationship Id="rId9" Type="http://schemas.openxmlformats.org/officeDocument/2006/relationships/slideLayout" Target="../slideLayouts/slideLayout218.xml" /></Relationships>
</file>

<file path=ppt/slideMasters/_rels/slideMaster21.xml.rels>&#65279;<?xml version="1.0" encoding="utf-8" standalone="yes"?><Relationships xmlns="http://schemas.openxmlformats.org/package/2006/relationships"><Relationship Id="rId1" Type="http://schemas.openxmlformats.org/officeDocument/2006/relationships/slideLayout" Target="../slideLayouts/slideLayout221.xml" /><Relationship Id="rId10" Type="http://schemas.openxmlformats.org/officeDocument/2006/relationships/slideLayout" Target="../slideLayouts/slideLayout230.xml" /><Relationship Id="rId11" Type="http://schemas.openxmlformats.org/officeDocument/2006/relationships/slideLayout" Target="../slideLayouts/slideLayout231.xml" /><Relationship Id="rId12" Type="http://schemas.openxmlformats.org/officeDocument/2006/relationships/theme" Target="../theme/theme21.xml" /><Relationship Id="rId2" Type="http://schemas.openxmlformats.org/officeDocument/2006/relationships/slideLayout" Target="../slideLayouts/slideLayout222.xml" /><Relationship Id="rId3" Type="http://schemas.openxmlformats.org/officeDocument/2006/relationships/slideLayout" Target="../slideLayouts/slideLayout223.xml" /><Relationship Id="rId4" Type="http://schemas.openxmlformats.org/officeDocument/2006/relationships/slideLayout" Target="../slideLayouts/slideLayout224.xml" /><Relationship Id="rId5" Type="http://schemas.openxmlformats.org/officeDocument/2006/relationships/slideLayout" Target="../slideLayouts/slideLayout225.xml" /><Relationship Id="rId6" Type="http://schemas.openxmlformats.org/officeDocument/2006/relationships/slideLayout" Target="../slideLayouts/slideLayout226.xml" /><Relationship Id="rId7" Type="http://schemas.openxmlformats.org/officeDocument/2006/relationships/slideLayout" Target="../slideLayouts/slideLayout227.xml" /><Relationship Id="rId8" Type="http://schemas.openxmlformats.org/officeDocument/2006/relationships/slideLayout" Target="../slideLayouts/slideLayout228.xml" /><Relationship Id="rId9" Type="http://schemas.openxmlformats.org/officeDocument/2006/relationships/slideLayout" Target="../slideLayouts/slideLayout229.xml" /></Relationships>
</file>

<file path=ppt/slideMasters/_rels/slideMaster22.xml.rels>&#65279;<?xml version="1.0" encoding="utf-8" standalone="yes"?><Relationships xmlns="http://schemas.openxmlformats.org/package/2006/relationships"><Relationship Id="rId1" Type="http://schemas.openxmlformats.org/officeDocument/2006/relationships/slideLayout" Target="../slideLayouts/slideLayout232.xml" /><Relationship Id="rId10" Type="http://schemas.openxmlformats.org/officeDocument/2006/relationships/slideLayout" Target="../slideLayouts/slideLayout241.xml" /><Relationship Id="rId11" Type="http://schemas.openxmlformats.org/officeDocument/2006/relationships/slideLayout" Target="../slideLayouts/slideLayout242.xml" /><Relationship Id="rId12" Type="http://schemas.openxmlformats.org/officeDocument/2006/relationships/theme" Target="../theme/theme22.xml" /><Relationship Id="rId2" Type="http://schemas.openxmlformats.org/officeDocument/2006/relationships/slideLayout" Target="../slideLayouts/slideLayout233.xml" /><Relationship Id="rId3" Type="http://schemas.openxmlformats.org/officeDocument/2006/relationships/slideLayout" Target="../slideLayouts/slideLayout234.xml" /><Relationship Id="rId4" Type="http://schemas.openxmlformats.org/officeDocument/2006/relationships/slideLayout" Target="../slideLayouts/slideLayout235.xml" /><Relationship Id="rId5" Type="http://schemas.openxmlformats.org/officeDocument/2006/relationships/slideLayout" Target="../slideLayouts/slideLayout236.xml" /><Relationship Id="rId6" Type="http://schemas.openxmlformats.org/officeDocument/2006/relationships/slideLayout" Target="../slideLayouts/slideLayout237.xml" /><Relationship Id="rId7" Type="http://schemas.openxmlformats.org/officeDocument/2006/relationships/slideLayout" Target="../slideLayouts/slideLayout238.xml" /><Relationship Id="rId8" Type="http://schemas.openxmlformats.org/officeDocument/2006/relationships/slideLayout" Target="../slideLayouts/slideLayout239.xml" /><Relationship Id="rId9" Type="http://schemas.openxmlformats.org/officeDocument/2006/relationships/slideLayout" Target="../slideLayouts/slideLayout240.xml" /></Relationships>
</file>

<file path=ppt/slideMasters/_rels/slideMaster23.xml.rels>&#65279;<?xml version="1.0" encoding="utf-8" standalone="yes"?><Relationships xmlns="http://schemas.openxmlformats.org/package/2006/relationships"><Relationship Id="rId1" Type="http://schemas.openxmlformats.org/officeDocument/2006/relationships/slideLayout" Target="../slideLayouts/slideLayout243.xml" /><Relationship Id="rId10" Type="http://schemas.openxmlformats.org/officeDocument/2006/relationships/slideLayout" Target="../slideLayouts/slideLayout252.xml" /><Relationship Id="rId11" Type="http://schemas.openxmlformats.org/officeDocument/2006/relationships/slideLayout" Target="../slideLayouts/slideLayout253.xml" /><Relationship Id="rId12" Type="http://schemas.openxmlformats.org/officeDocument/2006/relationships/theme" Target="../theme/theme23.xml" /><Relationship Id="rId2" Type="http://schemas.openxmlformats.org/officeDocument/2006/relationships/slideLayout" Target="../slideLayouts/slideLayout244.xml" /><Relationship Id="rId3" Type="http://schemas.openxmlformats.org/officeDocument/2006/relationships/slideLayout" Target="../slideLayouts/slideLayout245.xml" /><Relationship Id="rId4" Type="http://schemas.openxmlformats.org/officeDocument/2006/relationships/slideLayout" Target="../slideLayouts/slideLayout246.xml" /><Relationship Id="rId5" Type="http://schemas.openxmlformats.org/officeDocument/2006/relationships/slideLayout" Target="../slideLayouts/slideLayout247.xml" /><Relationship Id="rId6" Type="http://schemas.openxmlformats.org/officeDocument/2006/relationships/slideLayout" Target="../slideLayouts/slideLayout248.xml" /><Relationship Id="rId7" Type="http://schemas.openxmlformats.org/officeDocument/2006/relationships/slideLayout" Target="../slideLayouts/slideLayout249.xml" /><Relationship Id="rId8" Type="http://schemas.openxmlformats.org/officeDocument/2006/relationships/slideLayout" Target="../slideLayouts/slideLayout250.xml" /><Relationship Id="rId9" Type="http://schemas.openxmlformats.org/officeDocument/2006/relationships/slideLayout" Target="../slideLayouts/slideLayout251.xml" /></Relationships>
</file>

<file path=ppt/slideMasters/_rels/slideMaster24.xml.rels>&#65279;<?xml version="1.0" encoding="utf-8" standalone="yes"?><Relationships xmlns="http://schemas.openxmlformats.org/package/2006/relationships"><Relationship Id="rId1" Type="http://schemas.openxmlformats.org/officeDocument/2006/relationships/slideLayout" Target="../slideLayouts/slideLayout254.xml" /><Relationship Id="rId10" Type="http://schemas.openxmlformats.org/officeDocument/2006/relationships/slideLayout" Target="../slideLayouts/slideLayout263.xml" /><Relationship Id="rId11" Type="http://schemas.openxmlformats.org/officeDocument/2006/relationships/slideLayout" Target="../slideLayouts/slideLayout264.xml" /><Relationship Id="rId12" Type="http://schemas.openxmlformats.org/officeDocument/2006/relationships/theme" Target="../theme/theme24.xml" /><Relationship Id="rId2" Type="http://schemas.openxmlformats.org/officeDocument/2006/relationships/slideLayout" Target="../slideLayouts/slideLayout255.xml" /><Relationship Id="rId3" Type="http://schemas.openxmlformats.org/officeDocument/2006/relationships/slideLayout" Target="../slideLayouts/slideLayout256.xml" /><Relationship Id="rId4" Type="http://schemas.openxmlformats.org/officeDocument/2006/relationships/slideLayout" Target="../slideLayouts/slideLayout257.xml" /><Relationship Id="rId5" Type="http://schemas.openxmlformats.org/officeDocument/2006/relationships/slideLayout" Target="../slideLayouts/slideLayout258.xml" /><Relationship Id="rId6" Type="http://schemas.openxmlformats.org/officeDocument/2006/relationships/slideLayout" Target="../slideLayouts/slideLayout259.xml" /><Relationship Id="rId7" Type="http://schemas.openxmlformats.org/officeDocument/2006/relationships/slideLayout" Target="../slideLayouts/slideLayout260.xml" /><Relationship Id="rId8" Type="http://schemas.openxmlformats.org/officeDocument/2006/relationships/slideLayout" Target="../slideLayouts/slideLayout261.xml" /><Relationship Id="rId9" Type="http://schemas.openxmlformats.org/officeDocument/2006/relationships/slideLayout" Target="../slideLayouts/slideLayout262.xml" /></Relationships>
</file>

<file path=ppt/slideMasters/_rels/slideMaster25.xml.rels>&#65279;<?xml version="1.0" encoding="utf-8" standalone="yes"?><Relationships xmlns="http://schemas.openxmlformats.org/package/2006/relationships"><Relationship Id="rId1" Type="http://schemas.openxmlformats.org/officeDocument/2006/relationships/slideLayout" Target="../slideLayouts/slideLayout265.xml" /><Relationship Id="rId10" Type="http://schemas.openxmlformats.org/officeDocument/2006/relationships/slideLayout" Target="../slideLayouts/slideLayout274.xml" /><Relationship Id="rId11" Type="http://schemas.openxmlformats.org/officeDocument/2006/relationships/slideLayout" Target="../slideLayouts/slideLayout275.xml" /><Relationship Id="rId12" Type="http://schemas.openxmlformats.org/officeDocument/2006/relationships/theme" Target="../theme/theme25.xml" /><Relationship Id="rId2" Type="http://schemas.openxmlformats.org/officeDocument/2006/relationships/slideLayout" Target="../slideLayouts/slideLayout266.xml" /><Relationship Id="rId3" Type="http://schemas.openxmlformats.org/officeDocument/2006/relationships/slideLayout" Target="../slideLayouts/slideLayout267.xml" /><Relationship Id="rId4" Type="http://schemas.openxmlformats.org/officeDocument/2006/relationships/slideLayout" Target="../slideLayouts/slideLayout268.xml" /><Relationship Id="rId5" Type="http://schemas.openxmlformats.org/officeDocument/2006/relationships/slideLayout" Target="../slideLayouts/slideLayout269.xml" /><Relationship Id="rId6" Type="http://schemas.openxmlformats.org/officeDocument/2006/relationships/slideLayout" Target="../slideLayouts/slideLayout270.xml" /><Relationship Id="rId7" Type="http://schemas.openxmlformats.org/officeDocument/2006/relationships/slideLayout" Target="../slideLayouts/slideLayout271.xml" /><Relationship Id="rId8" Type="http://schemas.openxmlformats.org/officeDocument/2006/relationships/slideLayout" Target="../slideLayouts/slideLayout272.xml" /><Relationship Id="rId9" Type="http://schemas.openxmlformats.org/officeDocument/2006/relationships/slideLayout" Target="../slideLayouts/slideLayout273.xml" /></Relationships>
</file>

<file path=ppt/slideMasters/_rels/slideMaster26.xml.rels>&#65279;<?xml version="1.0" encoding="utf-8" standalone="yes"?><Relationships xmlns="http://schemas.openxmlformats.org/package/2006/relationships"><Relationship Id="rId1" Type="http://schemas.openxmlformats.org/officeDocument/2006/relationships/slideLayout" Target="../slideLayouts/slideLayout276.xml" /><Relationship Id="rId10" Type="http://schemas.openxmlformats.org/officeDocument/2006/relationships/slideLayout" Target="../slideLayouts/slideLayout285.xml" /><Relationship Id="rId11" Type="http://schemas.openxmlformats.org/officeDocument/2006/relationships/slideLayout" Target="../slideLayouts/slideLayout286.xml" /><Relationship Id="rId12" Type="http://schemas.openxmlformats.org/officeDocument/2006/relationships/theme" Target="../theme/theme26.xml" /><Relationship Id="rId2" Type="http://schemas.openxmlformats.org/officeDocument/2006/relationships/slideLayout" Target="../slideLayouts/slideLayout277.xml" /><Relationship Id="rId3" Type="http://schemas.openxmlformats.org/officeDocument/2006/relationships/slideLayout" Target="../slideLayouts/slideLayout278.xml" /><Relationship Id="rId4" Type="http://schemas.openxmlformats.org/officeDocument/2006/relationships/slideLayout" Target="../slideLayouts/slideLayout279.xml" /><Relationship Id="rId5" Type="http://schemas.openxmlformats.org/officeDocument/2006/relationships/slideLayout" Target="../slideLayouts/slideLayout280.xml" /><Relationship Id="rId6" Type="http://schemas.openxmlformats.org/officeDocument/2006/relationships/slideLayout" Target="../slideLayouts/slideLayout281.xml" /><Relationship Id="rId7" Type="http://schemas.openxmlformats.org/officeDocument/2006/relationships/slideLayout" Target="../slideLayouts/slideLayout282.xml" /><Relationship Id="rId8" Type="http://schemas.openxmlformats.org/officeDocument/2006/relationships/slideLayout" Target="../slideLayouts/slideLayout283.xml" /><Relationship Id="rId9" Type="http://schemas.openxmlformats.org/officeDocument/2006/relationships/slideLayout" Target="../slideLayouts/slideLayout284.xml" /></Relationships>
</file>

<file path=ppt/slideMasters/_rels/slideMaster27.xml.rels>&#65279;<?xml version="1.0" encoding="utf-8" standalone="yes"?><Relationships xmlns="http://schemas.openxmlformats.org/package/2006/relationships"><Relationship Id="rId1" Type="http://schemas.openxmlformats.org/officeDocument/2006/relationships/slideLayout" Target="../slideLayouts/slideLayout287.xml" /><Relationship Id="rId10" Type="http://schemas.openxmlformats.org/officeDocument/2006/relationships/slideLayout" Target="../slideLayouts/slideLayout296.xml" /><Relationship Id="rId11" Type="http://schemas.openxmlformats.org/officeDocument/2006/relationships/slideLayout" Target="../slideLayouts/slideLayout297.xml" /><Relationship Id="rId12" Type="http://schemas.openxmlformats.org/officeDocument/2006/relationships/theme" Target="../theme/theme27.xml" /><Relationship Id="rId2" Type="http://schemas.openxmlformats.org/officeDocument/2006/relationships/slideLayout" Target="../slideLayouts/slideLayout288.xml" /><Relationship Id="rId3" Type="http://schemas.openxmlformats.org/officeDocument/2006/relationships/slideLayout" Target="../slideLayouts/slideLayout289.xml" /><Relationship Id="rId4" Type="http://schemas.openxmlformats.org/officeDocument/2006/relationships/slideLayout" Target="../slideLayouts/slideLayout290.xml" /><Relationship Id="rId5" Type="http://schemas.openxmlformats.org/officeDocument/2006/relationships/slideLayout" Target="../slideLayouts/slideLayout291.xml" /><Relationship Id="rId6" Type="http://schemas.openxmlformats.org/officeDocument/2006/relationships/slideLayout" Target="../slideLayouts/slideLayout292.xml" /><Relationship Id="rId7" Type="http://schemas.openxmlformats.org/officeDocument/2006/relationships/slideLayout" Target="../slideLayouts/slideLayout293.xml" /><Relationship Id="rId8" Type="http://schemas.openxmlformats.org/officeDocument/2006/relationships/slideLayout" Target="../slideLayouts/slideLayout294.xml" /><Relationship Id="rId9" Type="http://schemas.openxmlformats.org/officeDocument/2006/relationships/slideLayout" Target="../slideLayouts/slideLayout295.xml" /></Relationships>
</file>

<file path=ppt/slideMasters/_rels/slideMaster28.xml.rels>&#65279;<?xml version="1.0" encoding="utf-8" standalone="yes"?><Relationships xmlns="http://schemas.openxmlformats.org/package/2006/relationships"><Relationship Id="rId1" Type="http://schemas.openxmlformats.org/officeDocument/2006/relationships/slideLayout" Target="../slideLayouts/slideLayout298.xml" /><Relationship Id="rId10" Type="http://schemas.openxmlformats.org/officeDocument/2006/relationships/slideLayout" Target="../slideLayouts/slideLayout307.xml" /><Relationship Id="rId11" Type="http://schemas.openxmlformats.org/officeDocument/2006/relationships/slideLayout" Target="../slideLayouts/slideLayout308.xml" /><Relationship Id="rId12" Type="http://schemas.openxmlformats.org/officeDocument/2006/relationships/theme" Target="../theme/theme28.xml" /><Relationship Id="rId2" Type="http://schemas.openxmlformats.org/officeDocument/2006/relationships/slideLayout" Target="../slideLayouts/slideLayout299.xml" /><Relationship Id="rId3" Type="http://schemas.openxmlformats.org/officeDocument/2006/relationships/slideLayout" Target="../slideLayouts/slideLayout300.xml" /><Relationship Id="rId4" Type="http://schemas.openxmlformats.org/officeDocument/2006/relationships/slideLayout" Target="../slideLayouts/slideLayout301.xml" /><Relationship Id="rId5" Type="http://schemas.openxmlformats.org/officeDocument/2006/relationships/slideLayout" Target="../slideLayouts/slideLayout302.xml" /><Relationship Id="rId6" Type="http://schemas.openxmlformats.org/officeDocument/2006/relationships/slideLayout" Target="../slideLayouts/slideLayout303.xml" /><Relationship Id="rId7" Type="http://schemas.openxmlformats.org/officeDocument/2006/relationships/slideLayout" Target="../slideLayouts/slideLayout304.xml" /><Relationship Id="rId8" Type="http://schemas.openxmlformats.org/officeDocument/2006/relationships/slideLayout" Target="../slideLayouts/slideLayout305.xml" /><Relationship Id="rId9" Type="http://schemas.openxmlformats.org/officeDocument/2006/relationships/slideLayout" Target="../slideLayouts/slideLayout306.xml" /></Relationships>
</file>

<file path=ppt/slideMasters/_rels/slideMaster29.xml.rels>&#65279;<?xml version="1.0" encoding="utf-8" standalone="yes"?><Relationships xmlns="http://schemas.openxmlformats.org/package/2006/relationships"><Relationship Id="rId1" Type="http://schemas.openxmlformats.org/officeDocument/2006/relationships/slideLayout" Target="../slideLayouts/slideLayout309.xml" /><Relationship Id="rId10" Type="http://schemas.openxmlformats.org/officeDocument/2006/relationships/slideLayout" Target="../slideLayouts/slideLayout318.xml" /><Relationship Id="rId11" Type="http://schemas.openxmlformats.org/officeDocument/2006/relationships/slideLayout" Target="../slideLayouts/slideLayout319.xml" /><Relationship Id="rId12" Type="http://schemas.openxmlformats.org/officeDocument/2006/relationships/theme" Target="../theme/theme29.xml" /><Relationship Id="rId2" Type="http://schemas.openxmlformats.org/officeDocument/2006/relationships/slideLayout" Target="../slideLayouts/slideLayout310.xml" /><Relationship Id="rId3" Type="http://schemas.openxmlformats.org/officeDocument/2006/relationships/slideLayout" Target="../slideLayouts/slideLayout311.xml" /><Relationship Id="rId4" Type="http://schemas.openxmlformats.org/officeDocument/2006/relationships/slideLayout" Target="../slideLayouts/slideLayout312.xml" /><Relationship Id="rId5" Type="http://schemas.openxmlformats.org/officeDocument/2006/relationships/slideLayout" Target="../slideLayouts/slideLayout313.xml" /><Relationship Id="rId6" Type="http://schemas.openxmlformats.org/officeDocument/2006/relationships/slideLayout" Target="../slideLayouts/slideLayout314.xml" /><Relationship Id="rId7" Type="http://schemas.openxmlformats.org/officeDocument/2006/relationships/slideLayout" Target="../slideLayouts/slideLayout315.xml" /><Relationship Id="rId8" Type="http://schemas.openxmlformats.org/officeDocument/2006/relationships/slideLayout" Target="../slideLayouts/slideLayout316.xml" /><Relationship Id="rId9" Type="http://schemas.openxmlformats.org/officeDocument/2006/relationships/slideLayout" Target="../slideLayouts/slideLayout317.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30.xml.rels>&#65279;<?xml version="1.0" encoding="utf-8" standalone="yes"?><Relationships xmlns="http://schemas.openxmlformats.org/package/2006/relationships"><Relationship Id="rId1" Type="http://schemas.openxmlformats.org/officeDocument/2006/relationships/slideLayout" Target="../slideLayouts/slideLayout320.xml" /><Relationship Id="rId10" Type="http://schemas.openxmlformats.org/officeDocument/2006/relationships/slideLayout" Target="../slideLayouts/slideLayout329.xml" /><Relationship Id="rId11" Type="http://schemas.openxmlformats.org/officeDocument/2006/relationships/slideLayout" Target="../slideLayouts/slideLayout330.xml" /><Relationship Id="rId12" Type="http://schemas.openxmlformats.org/officeDocument/2006/relationships/theme" Target="../theme/theme30.xml" /><Relationship Id="rId2" Type="http://schemas.openxmlformats.org/officeDocument/2006/relationships/slideLayout" Target="../slideLayouts/slideLayout321.xml" /><Relationship Id="rId3" Type="http://schemas.openxmlformats.org/officeDocument/2006/relationships/slideLayout" Target="../slideLayouts/slideLayout322.xml" /><Relationship Id="rId4" Type="http://schemas.openxmlformats.org/officeDocument/2006/relationships/slideLayout" Target="../slideLayouts/slideLayout323.xml" /><Relationship Id="rId5" Type="http://schemas.openxmlformats.org/officeDocument/2006/relationships/slideLayout" Target="../slideLayouts/slideLayout324.xml" /><Relationship Id="rId6" Type="http://schemas.openxmlformats.org/officeDocument/2006/relationships/slideLayout" Target="../slideLayouts/slideLayout325.xml" /><Relationship Id="rId7" Type="http://schemas.openxmlformats.org/officeDocument/2006/relationships/slideLayout" Target="../slideLayouts/slideLayout326.xml" /><Relationship Id="rId8" Type="http://schemas.openxmlformats.org/officeDocument/2006/relationships/slideLayout" Target="../slideLayouts/slideLayout327.xml" /><Relationship Id="rId9" Type="http://schemas.openxmlformats.org/officeDocument/2006/relationships/slideLayout" Target="../slideLayouts/slideLayout328.xml" /></Relationships>
</file>

<file path=ppt/slideMasters/_rels/slideMaster31.xml.rels>&#65279;<?xml version="1.0" encoding="utf-8" standalone="yes"?><Relationships xmlns="http://schemas.openxmlformats.org/package/2006/relationships"><Relationship Id="rId1" Type="http://schemas.openxmlformats.org/officeDocument/2006/relationships/slideLayout" Target="../slideLayouts/slideLayout331.xml" /><Relationship Id="rId10" Type="http://schemas.openxmlformats.org/officeDocument/2006/relationships/slideLayout" Target="../slideLayouts/slideLayout340.xml" /><Relationship Id="rId11" Type="http://schemas.openxmlformats.org/officeDocument/2006/relationships/slideLayout" Target="../slideLayouts/slideLayout341.xml" /><Relationship Id="rId12" Type="http://schemas.openxmlformats.org/officeDocument/2006/relationships/theme" Target="../theme/theme31.xml" /><Relationship Id="rId2" Type="http://schemas.openxmlformats.org/officeDocument/2006/relationships/slideLayout" Target="../slideLayouts/slideLayout332.xml" /><Relationship Id="rId3" Type="http://schemas.openxmlformats.org/officeDocument/2006/relationships/slideLayout" Target="../slideLayouts/slideLayout333.xml" /><Relationship Id="rId4" Type="http://schemas.openxmlformats.org/officeDocument/2006/relationships/slideLayout" Target="../slideLayouts/slideLayout334.xml" /><Relationship Id="rId5" Type="http://schemas.openxmlformats.org/officeDocument/2006/relationships/slideLayout" Target="../slideLayouts/slideLayout335.xml" /><Relationship Id="rId6" Type="http://schemas.openxmlformats.org/officeDocument/2006/relationships/slideLayout" Target="../slideLayouts/slideLayout336.xml" /><Relationship Id="rId7" Type="http://schemas.openxmlformats.org/officeDocument/2006/relationships/slideLayout" Target="../slideLayouts/slideLayout337.xml" /><Relationship Id="rId8" Type="http://schemas.openxmlformats.org/officeDocument/2006/relationships/slideLayout" Target="../slideLayouts/slideLayout338.xml" /><Relationship Id="rId9" Type="http://schemas.openxmlformats.org/officeDocument/2006/relationships/slideLayout" Target="../slideLayouts/slideLayout339.xml" /></Relationships>
</file>

<file path=ppt/slideMasters/_rels/slideMaster32.xml.rels>&#65279;<?xml version="1.0" encoding="utf-8" standalone="yes"?><Relationships xmlns="http://schemas.openxmlformats.org/package/2006/relationships"><Relationship Id="rId1" Type="http://schemas.openxmlformats.org/officeDocument/2006/relationships/slideLayout" Target="../slideLayouts/slideLayout342.xml" /><Relationship Id="rId10" Type="http://schemas.openxmlformats.org/officeDocument/2006/relationships/slideLayout" Target="../slideLayouts/slideLayout351.xml" /><Relationship Id="rId11" Type="http://schemas.openxmlformats.org/officeDocument/2006/relationships/slideLayout" Target="../slideLayouts/slideLayout352.xml" /><Relationship Id="rId12" Type="http://schemas.openxmlformats.org/officeDocument/2006/relationships/theme" Target="../theme/theme32.xml" /><Relationship Id="rId2" Type="http://schemas.openxmlformats.org/officeDocument/2006/relationships/slideLayout" Target="../slideLayouts/slideLayout343.xml" /><Relationship Id="rId3" Type="http://schemas.openxmlformats.org/officeDocument/2006/relationships/slideLayout" Target="../slideLayouts/slideLayout344.xml" /><Relationship Id="rId4" Type="http://schemas.openxmlformats.org/officeDocument/2006/relationships/slideLayout" Target="../slideLayouts/slideLayout345.xml" /><Relationship Id="rId5" Type="http://schemas.openxmlformats.org/officeDocument/2006/relationships/slideLayout" Target="../slideLayouts/slideLayout346.xml" /><Relationship Id="rId6" Type="http://schemas.openxmlformats.org/officeDocument/2006/relationships/slideLayout" Target="../slideLayouts/slideLayout347.xml" /><Relationship Id="rId7" Type="http://schemas.openxmlformats.org/officeDocument/2006/relationships/slideLayout" Target="../slideLayouts/slideLayout348.xml" /><Relationship Id="rId8" Type="http://schemas.openxmlformats.org/officeDocument/2006/relationships/slideLayout" Target="../slideLayouts/slideLayout349.xml" /><Relationship Id="rId9" Type="http://schemas.openxmlformats.org/officeDocument/2006/relationships/slideLayout" Target="../slideLayouts/slideLayout350.xml" /></Relationships>
</file>

<file path=ppt/slideMasters/_rels/slideMaster33.xml.rels>&#65279;<?xml version="1.0" encoding="utf-8" standalone="yes"?><Relationships xmlns="http://schemas.openxmlformats.org/package/2006/relationships"><Relationship Id="rId1" Type="http://schemas.openxmlformats.org/officeDocument/2006/relationships/slideLayout" Target="../slideLayouts/slideLayout353.xml" /><Relationship Id="rId10" Type="http://schemas.openxmlformats.org/officeDocument/2006/relationships/slideLayout" Target="../slideLayouts/slideLayout362.xml" /><Relationship Id="rId11" Type="http://schemas.openxmlformats.org/officeDocument/2006/relationships/slideLayout" Target="../slideLayouts/slideLayout363.xml" /><Relationship Id="rId12" Type="http://schemas.openxmlformats.org/officeDocument/2006/relationships/theme" Target="../theme/theme33.xml" /><Relationship Id="rId2" Type="http://schemas.openxmlformats.org/officeDocument/2006/relationships/slideLayout" Target="../slideLayouts/slideLayout354.xml" /><Relationship Id="rId3" Type="http://schemas.openxmlformats.org/officeDocument/2006/relationships/slideLayout" Target="../slideLayouts/slideLayout355.xml" /><Relationship Id="rId4" Type="http://schemas.openxmlformats.org/officeDocument/2006/relationships/slideLayout" Target="../slideLayouts/slideLayout356.xml" /><Relationship Id="rId5" Type="http://schemas.openxmlformats.org/officeDocument/2006/relationships/slideLayout" Target="../slideLayouts/slideLayout357.xml" /><Relationship Id="rId6" Type="http://schemas.openxmlformats.org/officeDocument/2006/relationships/slideLayout" Target="../slideLayouts/slideLayout358.xml" /><Relationship Id="rId7" Type="http://schemas.openxmlformats.org/officeDocument/2006/relationships/slideLayout" Target="../slideLayouts/slideLayout359.xml" /><Relationship Id="rId8" Type="http://schemas.openxmlformats.org/officeDocument/2006/relationships/slideLayout" Target="../slideLayouts/slideLayout360.xml" /><Relationship Id="rId9" Type="http://schemas.openxmlformats.org/officeDocument/2006/relationships/slideLayout" Target="../slideLayouts/slideLayout361.xml" /></Relationships>
</file>

<file path=ppt/slideMasters/_rels/slideMaster34.xml.rels>&#65279;<?xml version="1.0" encoding="utf-8" standalone="yes"?><Relationships xmlns="http://schemas.openxmlformats.org/package/2006/relationships"><Relationship Id="rId1" Type="http://schemas.openxmlformats.org/officeDocument/2006/relationships/slideLayout" Target="../slideLayouts/slideLayout364.xml" /><Relationship Id="rId10" Type="http://schemas.openxmlformats.org/officeDocument/2006/relationships/slideLayout" Target="../slideLayouts/slideLayout373.xml" /><Relationship Id="rId11" Type="http://schemas.openxmlformats.org/officeDocument/2006/relationships/slideLayout" Target="../slideLayouts/slideLayout374.xml" /><Relationship Id="rId12" Type="http://schemas.openxmlformats.org/officeDocument/2006/relationships/theme" Target="../theme/theme34.xml" /><Relationship Id="rId2" Type="http://schemas.openxmlformats.org/officeDocument/2006/relationships/slideLayout" Target="../slideLayouts/slideLayout365.xml" /><Relationship Id="rId3" Type="http://schemas.openxmlformats.org/officeDocument/2006/relationships/slideLayout" Target="../slideLayouts/slideLayout366.xml" /><Relationship Id="rId4" Type="http://schemas.openxmlformats.org/officeDocument/2006/relationships/slideLayout" Target="../slideLayouts/slideLayout367.xml" /><Relationship Id="rId5" Type="http://schemas.openxmlformats.org/officeDocument/2006/relationships/slideLayout" Target="../slideLayouts/slideLayout368.xml" /><Relationship Id="rId6" Type="http://schemas.openxmlformats.org/officeDocument/2006/relationships/slideLayout" Target="../slideLayouts/slideLayout369.xml" /><Relationship Id="rId7" Type="http://schemas.openxmlformats.org/officeDocument/2006/relationships/slideLayout" Target="../slideLayouts/slideLayout370.xml" /><Relationship Id="rId8" Type="http://schemas.openxmlformats.org/officeDocument/2006/relationships/slideLayout" Target="../slideLayouts/slideLayout371.xml" /><Relationship Id="rId9" Type="http://schemas.openxmlformats.org/officeDocument/2006/relationships/slideLayout" Target="../slideLayouts/slideLayout372.xml" /></Relationships>
</file>

<file path=ppt/slideMasters/_rels/slideMaster35.xml.rels>&#65279;<?xml version="1.0" encoding="utf-8" standalone="yes"?><Relationships xmlns="http://schemas.openxmlformats.org/package/2006/relationships"><Relationship Id="rId1" Type="http://schemas.openxmlformats.org/officeDocument/2006/relationships/slideLayout" Target="../slideLayouts/slideLayout375.xml" /><Relationship Id="rId10" Type="http://schemas.openxmlformats.org/officeDocument/2006/relationships/slideLayout" Target="../slideLayouts/slideLayout384.xml" /><Relationship Id="rId11" Type="http://schemas.openxmlformats.org/officeDocument/2006/relationships/slideLayout" Target="../slideLayouts/slideLayout385.xml" /><Relationship Id="rId12" Type="http://schemas.openxmlformats.org/officeDocument/2006/relationships/theme" Target="../theme/theme35.xml" /><Relationship Id="rId2" Type="http://schemas.openxmlformats.org/officeDocument/2006/relationships/slideLayout" Target="../slideLayouts/slideLayout376.xml" /><Relationship Id="rId3" Type="http://schemas.openxmlformats.org/officeDocument/2006/relationships/slideLayout" Target="../slideLayouts/slideLayout377.xml" /><Relationship Id="rId4" Type="http://schemas.openxmlformats.org/officeDocument/2006/relationships/slideLayout" Target="../slideLayouts/slideLayout378.xml" /><Relationship Id="rId5" Type="http://schemas.openxmlformats.org/officeDocument/2006/relationships/slideLayout" Target="../slideLayouts/slideLayout379.xml" /><Relationship Id="rId6" Type="http://schemas.openxmlformats.org/officeDocument/2006/relationships/slideLayout" Target="../slideLayouts/slideLayout380.xml" /><Relationship Id="rId7" Type="http://schemas.openxmlformats.org/officeDocument/2006/relationships/slideLayout" Target="../slideLayouts/slideLayout381.xml" /><Relationship Id="rId8" Type="http://schemas.openxmlformats.org/officeDocument/2006/relationships/slideLayout" Target="../slideLayouts/slideLayout382.xml" /><Relationship Id="rId9" Type="http://schemas.openxmlformats.org/officeDocument/2006/relationships/slideLayout" Target="../slideLayouts/slideLayout383.xml" /></Relationships>
</file>

<file path=ppt/slideMasters/_rels/slideMaster36.xml.rels>&#65279;<?xml version="1.0" encoding="utf-8" standalone="yes"?><Relationships xmlns="http://schemas.openxmlformats.org/package/2006/relationships"><Relationship Id="rId1" Type="http://schemas.openxmlformats.org/officeDocument/2006/relationships/slideLayout" Target="../slideLayouts/slideLayout386.xml" /><Relationship Id="rId10" Type="http://schemas.openxmlformats.org/officeDocument/2006/relationships/slideLayout" Target="../slideLayouts/slideLayout395.xml" /><Relationship Id="rId11" Type="http://schemas.openxmlformats.org/officeDocument/2006/relationships/slideLayout" Target="../slideLayouts/slideLayout396.xml" /><Relationship Id="rId12" Type="http://schemas.openxmlformats.org/officeDocument/2006/relationships/theme" Target="../theme/theme36.xml" /><Relationship Id="rId2" Type="http://schemas.openxmlformats.org/officeDocument/2006/relationships/slideLayout" Target="../slideLayouts/slideLayout387.xml" /><Relationship Id="rId3" Type="http://schemas.openxmlformats.org/officeDocument/2006/relationships/slideLayout" Target="../slideLayouts/slideLayout388.xml" /><Relationship Id="rId4" Type="http://schemas.openxmlformats.org/officeDocument/2006/relationships/slideLayout" Target="../slideLayouts/slideLayout389.xml" /><Relationship Id="rId5" Type="http://schemas.openxmlformats.org/officeDocument/2006/relationships/slideLayout" Target="../slideLayouts/slideLayout390.xml" /><Relationship Id="rId6" Type="http://schemas.openxmlformats.org/officeDocument/2006/relationships/slideLayout" Target="../slideLayouts/slideLayout391.xml" /><Relationship Id="rId7" Type="http://schemas.openxmlformats.org/officeDocument/2006/relationships/slideLayout" Target="../slideLayouts/slideLayout392.xml" /><Relationship Id="rId8" Type="http://schemas.openxmlformats.org/officeDocument/2006/relationships/slideLayout" Target="../slideLayouts/slideLayout393.xml" /><Relationship Id="rId9" Type="http://schemas.openxmlformats.org/officeDocument/2006/relationships/slideLayout" Target="../slideLayouts/slideLayout394.xml" /></Relationships>
</file>

<file path=ppt/slideMasters/_rels/slideMaster37.xml.rels>&#65279;<?xml version="1.0" encoding="utf-8" standalone="yes"?><Relationships xmlns="http://schemas.openxmlformats.org/package/2006/relationships"><Relationship Id="rId1" Type="http://schemas.openxmlformats.org/officeDocument/2006/relationships/slideLayout" Target="../slideLayouts/slideLayout397.xml" /><Relationship Id="rId10" Type="http://schemas.openxmlformats.org/officeDocument/2006/relationships/slideLayout" Target="../slideLayouts/slideLayout406.xml" /><Relationship Id="rId11" Type="http://schemas.openxmlformats.org/officeDocument/2006/relationships/slideLayout" Target="../slideLayouts/slideLayout407.xml" /><Relationship Id="rId12" Type="http://schemas.openxmlformats.org/officeDocument/2006/relationships/theme" Target="../theme/theme37.xml" /><Relationship Id="rId2" Type="http://schemas.openxmlformats.org/officeDocument/2006/relationships/slideLayout" Target="../slideLayouts/slideLayout398.xml" /><Relationship Id="rId3" Type="http://schemas.openxmlformats.org/officeDocument/2006/relationships/slideLayout" Target="../slideLayouts/slideLayout399.xml" /><Relationship Id="rId4" Type="http://schemas.openxmlformats.org/officeDocument/2006/relationships/slideLayout" Target="../slideLayouts/slideLayout400.xml" /><Relationship Id="rId5" Type="http://schemas.openxmlformats.org/officeDocument/2006/relationships/slideLayout" Target="../slideLayouts/slideLayout401.xml" /><Relationship Id="rId6" Type="http://schemas.openxmlformats.org/officeDocument/2006/relationships/slideLayout" Target="../slideLayouts/slideLayout402.xml" /><Relationship Id="rId7" Type="http://schemas.openxmlformats.org/officeDocument/2006/relationships/slideLayout" Target="../slideLayouts/slideLayout403.xml" /><Relationship Id="rId8" Type="http://schemas.openxmlformats.org/officeDocument/2006/relationships/slideLayout" Target="../slideLayouts/slideLayout404.xml" /><Relationship Id="rId9" Type="http://schemas.openxmlformats.org/officeDocument/2006/relationships/slideLayout" Target="../slideLayouts/slideLayout405.xml" /></Relationships>
</file>

<file path=ppt/slideMasters/_rels/slideMaster38.xml.rels>&#65279;<?xml version="1.0" encoding="utf-8" standalone="yes"?><Relationships xmlns="http://schemas.openxmlformats.org/package/2006/relationships"><Relationship Id="rId1" Type="http://schemas.openxmlformats.org/officeDocument/2006/relationships/slideLayout" Target="../slideLayouts/slideLayout408.xml" /><Relationship Id="rId10" Type="http://schemas.openxmlformats.org/officeDocument/2006/relationships/slideLayout" Target="../slideLayouts/slideLayout417.xml" /><Relationship Id="rId11" Type="http://schemas.openxmlformats.org/officeDocument/2006/relationships/slideLayout" Target="../slideLayouts/slideLayout418.xml" /><Relationship Id="rId12" Type="http://schemas.openxmlformats.org/officeDocument/2006/relationships/theme" Target="../theme/theme38.xml" /><Relationship Id="rId2" Type="http://schemas.openxmlformats.org/officeDocument/2006/relationships/slideLayout" Target="../slideLayouts/slideLayout409.xml" /><Relationship Id="rId3" Type="http://schemas.openxmlformats.org/officeDocument/2006/relationships/slideLayout" Target="../slideLayouts/slideLayout410.xml" /><Relationship Id="rId4" Type="http://schemas.openxmlformats.org/officeDocument/2006/relationships/slideLayout" Target="../slideLayouts/slideLayout411.xml" /><Relationship Id="rId5" Type="http://schemas.openxmlformats.org/officeDocument/2006/relationships/slideLayout" Target="../slideLayouts/slideLayout412.xml" /><Relationship Id="rId6" Type="http://schemas.openxmlformats.org/officeDocument/2006/relationships/slideLayout" Target="../slideLayouts/slideLayout413.xml" /><Relationship Id="rId7" Type="http://schemas.openxmlformats.org/officeDocument/2006/relationships/slideLayout" Target="../slideLayouts/slideLayout414.xml" /><Relationship Id="rId8" Type="http://schemas.openxmlformats.org/officeDocument/2006/relationships/slideLayout" Target="../slideLayouts/slideLayout415.xml" /><Relationship Id="rId9" Type="http://schemas.openxmlformats.org/officeDocument/2006/relationships/slideLayout" Target="../slideLayouts/slideLayout416.xml" /></Relationships>
</file>

<file path=ppt/slideMasters/_rels/slideMaster39.xml.rels>&#65279;<?xml version="1.0" encoding="utf-8" standalone="yes"?><Relationships xmlns="http://schemas.openxmlformats.org/package/2006/relationships"><Relationship Id="rId1" Type="http://schemas.openxmlformats.org/officeDocument/2006/relationships/slideLayout" Target="../slideLayouts/slideLayout419.xml" /><Relationship Id="rId10" Type="http://schemas.openxmlformats.org/officeDocument/2006/relationships/slideLayout" Target="../slideLayouts/slideLayout428.xml" /><Relationship Id="rId11" Type="http://schemas.openxmlformats.org/officeDocument/2006/relationships/slideLayout" Target="../slideLayouts/slideLayout429.xml" /><Relationship Id="rId12" Type="http://schemas.openxmlformats.org/officeDocument/2006/relationships/theme" Target="../theme/theme39.xml" /><Relationship Id="rId2" Type="http://schemas.openxmlformats.org/officeDocument/2006/relationships/slideLayout" Target="../slideLayouts/slideLayout420.xml" /><Relationship Id="rId3" Type="http://schemas.openxmlformats.org/officeDocument/2006/relationships/slideLayout" Target="../slideLayouts/slideLayout421.xml" /><Relationship Id="rId4" Type="http://schemas.openxmlformats.org/officeDocument/2006/relationships/slideLayout" Target="../slideLayouts/slideLayout422.xml" /><Relationship Id="rId5" Type="http://schemas.openxmlformats.org/officeDocument/2006/relationships/slideLayout" Target="../slideLayouts/slideLayout423.xml" /><Relationship Id="rId6" Type="http://schemas.openxmlformats.org/officeDocument/2006/relationships/slideLayout" Target="../slideLayouts/slideLayout424.xml" /><Relationship Id="rId7" Type="http://schemas.openxmlformats.org/officeDocument/2006/relationships/slideLayout" Target="../slideLayouts/slideLayout425.xml" /><Relationship Id="rId8" Type="http://schemas.openxmlformats.org/officeDocument/2006/relationships/slideLayout" Target="../slideLayouts/slideLayout426.xml" /><Relationship Id="rId9" Type="http://schemas.openxmlformats.org/officeDocument/2006/relationships/slideLayout" Target="../slideLayouts/slideLayout427.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40.xml.rels>&#65279;<?xml version="1.0" encoding="utf-8" standalone="yes"?><Relationships xmlns="http://schemas.openxmlformats.org/package/2006/relationships"><Relationship Id="rId1" Type="http://schemas.openxmlformats.org/officeDocument/2006/relationships/slideLayout" Target="../slideLayouts/slideLayout430.xml" /><Relationship Id="rId10" Type="http://schemas.openxmlformats.org/officeDocument/2006/relationships/slideLayout" Target="../slideLayouts/slideLayout439.xml" /><Relationship Id="rId11" Type="http://schemas.openxmlformats.org/officeDocument/2006/relationships/slideLayout" Target="../slideLayouts/slideLayout440.xml" /><Relationship Id="rId12" Type="http://schemas.openxmlformats.org/officeDocument/2006/relationships/theme" Target="../theme/theme40.xml" /><Relationship Id="rId2" Type="http://schemas.openxmlformats.org/officeDocument/2006/relationships/slideLayout" Target="../slideLayouts/slideLayout431.xml" /><Relationship Id="rId3" Type="http://schemas.openxmlformats.org/officeDocument/2006/relationships/slideLayout" Target="../slideLayouts/slideLayout432.xml" /><Relationship Id="rId4" Type="http://schemas.openxmlformats.org/officeDocument/2006/relationships/slideLayout" Target="../slideLayouts/slideLayout433.xml" /><Relationship Id="rId5" Type="http://schemas.openxmlformats.org/officeDocument/2006/relationships/slideLayout" Target="../slideLayouts/slideLayout434.xml" /><Relationship Id="rId6" Type="http://schemas.openxmlformats.org/officeDocument/2006/relationships/slideLayout" Target="../slideLayouts/slideLayout435.xml" /><Relationship Id="rId7" Type="http://schemas.openxmlformats.org/officeDocument/2006/relationships/slideLayout" Target="../slideLayouts/slideLayout436.xml" /><Relationship Id="rId8" Type="http://schemas.openxmlformats.org/officeDocument/2006/relationships/slideLayout" Target="../slideLayouts/slideLayout437.xml" /><Relationship Id="rId9" Type="http://schemas.openxmlformats.org/officeDocument/2006/relationships/slideLayout" Target="../slideLayouts/slideLayout438.xml" /></Relationships>
</file>

<file path=ppt/slideMasters/_rels/slideMaster41.xml.rels>&#65279;<?xml version="1.0" encoding="utf-8" standalone="yes"?><Relationships xmlns="http://schemas.openxmlformats.org/package/2006/relationships"><Relationship Id="rId1" Type="http://schemas.openxmlformats.org/officeDocument/2006/relationships/slideLayout" Target="../slideLayouts/slideLayout441.xml" /><Relationship Id="rId10" Type="http://schemas.openxmlformats.org/officeDocument/2006/relationships/slideLayout" Target="../slideLayouts/slideLayout450.xml" /><Relationship Id="rId11" Type="http://schemas.openxmlformats.org/officeDocument/2006/relationships/slideLayout" Target="../slideLayouts/slideLayout451.xml" /><Relationship Id="rId12" Type="http://schemas.openxmlformats.org/officeDocument/2006/relationships/theme" Target="../theme/theme41.xml" /><Relationship Id="rId2" Type="http://schemas.openxmlformats.org/officeDocument/2006/relationships/slideLayout" Target="../slideLayouts/slideLayout442.xml" /><Relationship Id="rId3" Type="http://schemas.openxmlformats.org/officeDocument/2006/relationships/slideLayout" Target="../slideLayouts/slideLayout443.xml" /><Relationship Id="rId4" Type="http://schemas.openxmlformats.org/officeDocument/2006/relationships/slideLayout" Target="../slideLayouts/slideLayout444.xml" /><Relationship Id="rId5" Type="http://schemas.openxmlformats.org/officeDocument/2006/relationships/slideLayout" Target="../slideLayouts/slideLayout445.xml" /><Relationship Id="rId6" Type="http://schemas.openxmlformats.org/officeDocument/2006/relationships/slideLayout" Target="../slideLayouts/slideLayout446.xml" /><Relationship Id="rId7" Type="http://schemas.openxmlformats.org/officeDocument/2006/relationships/slideLayout" Target="../slideLayouts/slideLayout447.xml" /><Relationship Id="rId8" Type="http://schemas.openxmlformats.org/officeDocument/2006/relationships/slideLayout" Target="../slideLayouts/slideLayout448.xml" /><Relationship Id="rId9" Type="http://schemas.openxmlformats.org/officeDocument/2006/relationships/slideLayout" Target="../slideLayouts/slideLayout449.xml" /></Relationships>
</file>

<file path=ppt/slideMasters/_rels/slideMaster42.xml.rels>&#65279;<?xml version="1.0" encoding="utf-8" standalone="yes"?><Relationships xmlns="http://schemas.openxmlformats.org/package/2006/relationships"><Relationship Id="rId1" Type="http://schemas.openxmlformats.org/officeDocument/2006/relationships/slideLayout" Target="../slideLayouts/slideLayout452.xml" /><Relationship Id="rId10" Type="http://schemas.openxmlformats.org/officeDocument/2006/relationships/slideLayout" Target="../slideLayouts/slideLayout461.xml" /><Relationship Id="rId11" Type="http://schemas.openxmlformats.org/officeDocument/2006/relationships/slideLayout" Target="../slideLayouts/slideLayout462.xml" /><Relationship Id="rId12" Type="http://schemas.openxmlformats.org/officeDocument/2006/relationships/theme" Target="../theme/theme42.xml" /><Relationship Id="rId2" Type="http://schemas.openxmlformats.org/officeDocument/2006/relationships/slideLayout" Target="../slideLayouts/slideLayout453.xml" /><Relationship Id="rId3" Type="http://schemas.openxmlformats.org/officeDocument/2006/relationships/slideLayout" Target="../slideLayouts/slideLayout454.xml" /><Relationship Id="rId4" Type="http://schemas.openxmlformats.org/officeDocument/2006/relationships/slideLayout" Target="../slideLayouts/slideLayout455.xml" /><Relationship Id="rId5" Type="http://schemas.openxmlformats.org/officeDocument/2006/relationships/slideLayout" Target="../slideLayouts/slideLayout456.xml" /><Relationship Id="rId6" Type="http://schemas.openxmlformats.org/officeDocument/2006/relationships/slideLayout" Target="../slideLayouts/slideLayout457.xml" /><Relationship Id="rId7" Type="http://schemas.openxmlformats.org/officeDocument/2006/relationships/slideLayout" Target="../slideLayouts/slideLayout458.xml" /><Relationship Id="rId8" Type="http://schemas.openxmlformats.org/officeDocument/2006/relationships/slideLayout" Target="../slideLayouts/slideLayout459.xml" /><Relationship Id="rId9" Type="http://schemas.openxmlformats.org/officeDocument/2006/relationships/slideLayout" Target="../slideLayouts/slideLayout460.xml" /></Relationships>
</file>

<file path=ppt/slideMasters/_rels/slideMaster43.xml.rels>&#65279;<?xml version="1.0" encoding="utf-8" standalone="yes"?><Relationships xmlns="http://schemas.openxmlformats.org/package/2006/relationships"><Relationship Id="rId1" Type="http://schemas.openxmlformats.org/officeDocument/2006/relationships/slideLayout" Target="../slideLayouts/slideLayout463.xml" /><Relationship Id="rId10" Type="http://schemas.openxmlformats.org/officeDocument/2006/relationships/slideLayout" Target="../slideLayouts/slideLayout472.xml" /><Relationship Id="rId11" Type="http://schemas.openxmlformats.org/officeDocument/2006/relationships/slideLayout" Target="../slideLayouts/slideLayout473.xml" /><Relationship Id="rId12" Type="http://schemas.openxmlformats.org/officeDocument/2006/relationships/theme" Target="../theme/theme43.xml" /><Relationship Id="rId2" Type="http://schemas.openxmlformats.org/officeDocument/2006/relationships/slideLayout" Target="../slideLayouts/slideLayout464.xml" /><Relationship Id="rId3" Type="http://schemas.openxmlformats.org/officeDocument/2006/relationships/slideLayout" Target="../slideLayouts/slideLayout465.xml" /><Relationship Id="rId4" Type="http://schemas.openxmlformats.org/officeDocument/2006/relationships/slideLayout" Target="../slideLayouts/slideLayout466.xml" /><Relationship Id="rId5" Type="http://schemas.openxmlformats.org/officeDocument/2006/relationships/slideLayout" Target="../slideLayouts/slideLayout467.xml" /><Relationship Id="rId6" Type="http://schemas.openxmlformats.org/officeDocument/2006/relationships/slideLayout" Target="../slideLayouts/slideLayout468.xml" /><Relationship Id="rId7" Type="http://schemas.openxmlformats.org/officeDocument/2006/relationships/slideLayout" Target="../slideLayouts/slideLayout469.xml" /><Relationship Id="rId8" Type="http://schemas.openxmlformats.org/officeDocument/2006/relationships/slideLayout" Target="../slideLayouts/slideLayout470.xml" /><Relationship Id="rId9" Type="http://schemas.openxmlformats.org/officeDocument/2006/relationships/slideLayout" Target="../slideLayouts/slideLayout471.xml" /></Relationships>
</file>

<file path=ppt/slideMasters/_rels/slideMaster44.xml.rels>&#65279;<?xml version="1.0" encoding="utf-8" standalone="yes"?><Relationships xmlns="http://schemas.openxmlformats.org/package/2006/relationships"><Relationship Id="rId1" Type="http://schemas.openxmlformats.org/officeDocument/2006/relationships/slideLayout" Target="../slideLayouts/slideLayout474.xml" /><Relationship Id="rId10" Type="http://schemas.openxmlformats.org/officeDocument/2006/relationships/slideLayout" Target="../slideLayouts/slideLayout483.xml" /><Relationship Id="rId11" Type="http://schemas.openxmlformats.org/officeDocument/2006/relationships/slideLayout" Target="../slideLayouts/slideLayout484.xml" /><Relationship Id="rId12" Type="http://schemas.openxmlformats.org/officeDocument/2006/relationships/theme" Target="../theme/theme44.xml" /><Relationship Id="rId2" Type="http://schemas.openxmlformats.org/officeDocument/2006/relationships/slideLayout" Target="../slideLayouts/slideLayout475.xml" /><Relationship Id="rId3" Type="http://schemas.openxmlformats.org/officeDocument/2006/relationships/slideLayout" Target="../slideLayouts/slideLayout476.xml" /><Relationship Id="rId4" Type="http://schemas.openxmlformats.org/officeDocument/2006/relationships/slideLayout" Target="../slideLayouts/slideLayout477.xml" /><Relationship Id="rId5" Type="http://schemas.openxmlformats.org/officeDocument/2006/relationships/slideLayout" Target="../slideLayouts/slideLayout478.xml" /><Relationship Id="rId6" Type="http://schemas.openxmlformats.org/officeDocument/2006/relationships/slideLayout" Target="../slideLayouts/slideLayout479.xml" /><Relationship Id="rId7" Type="http://schemas.openxmlformats.org/officeDocument/2006/relationships/slideLayout" Target="../slideLayouts/slideLayout480.xml" /><Relationship Id="rId8" Type="http://schemas.openxmlformats.org/officeDocument/2006/relationships/slideLayout" Target="../slideLayouts/slideLayout481.xml" /><Relationship Id="rId9" Type="http://schemas.openxmlformats.org/officeDocument/2006/relationships/slideLayout" Target="../slideLayouts/slideLayout482.xml" /></Relationships>
</file>

<file path=ppt/slideMasters/_rels/slideMaster45.xml.rels>&#65279;<?xml version="1.0" encoding="utf-8" standalone="yes"?><Relationships xmlns="http://schemas.openxmlformats.org/package/2006/relationships"><Relationship Id="rId1" Type="http://schemas.openxmlformats.org/officeDocument/2006/relationships/slideLayout" Target="../slideLayouts/slideLayout485.xml" /><Relationship Id="rId10" Type="http://schemas.openxmlformats.org/officeDocument/2006/relationships/slideLayout" Target="../slideLayouts/slideLayout494.xml" /><Relationship Id="rId11" Type="http://schemas.openxmlformats.org/officeDocument/2006/relationships/slideLayout" Target="../slideLayouts/slideLayout495.xml" /><Relationship Id="rId12" Type="http://schemas.openxmlformats.org/officeDocument/2006/relationships/theme" Target="../theme/theme45.xml" /><Relationship Id="rId2" Type="http://schemas.openxmlformats.org/officeDocument/2006/relationships/slideLayout" Target="../slideLayouts/slideLayout486.xml" /><Relationship Id="rId3" Type="http://schemas.openxmlformats.org/officeDocument/2006/relationships/slideLayout" Target="../slideLayouts/slideLayout487.xml" /><Relationship Id="rId4" Type="http://schemas.openxmlformats.org/officeDocument/2006/relationships/slideLayout" Target="../slideLayouts/slideLayout488.xml" /><Relationship Id="rId5" Type="http://schemas.openxmlformats.org/officeDocument/2006/relationships/slideLayout" Target="../slideLayouts/slideLayout489.xml" /><Relationship Id="rId6" Type="http://schemas.openxmlformats.org/officeDocument/2006/relationships/slideLayout" Target="../slideLayouts/slideLayout490.xml" /><Relationship Id="rId7" Type="http://schemas.openxmlformats.org/officeDocument/2006/relationships/slideLayout" Target="../slideLayouts/slideLayout491.xml" /><Relationship Id="rId8" Type="http://schemas.openxmlformats.org/officeDocument/2006/relationships/slideLayout" Target="../slideLayouts/slideLayout492.xml" /><Relationship Id="rId9" Type="http://schemas.openxmlformats.org/officeDocument/2006/relationships/slideLayout" Target="../slideLayouts/slideLayout493.xml" /></Relationships>
</file>

<file path=ppt/slideMasters/_rels/slideMaster46.xml.rels>&#65279;<?xml version="1.0" encoding="utf-8" standalone="yes"?><Relationships xmlns="http://schemas.openxmlformats.org/package/2006/relationships"><Relationship Id="rId1" Type="http://schemas.openxmlformats.org/officeDocument/2006/relationships/slideLayout" Target="../slideLayouts/slideLayout496.xml" /><Relationship Id="rId10" Type="http://schemas.openxmlformats.org/officeDocument/2006/relationships/slideLayout" Target="../slideLayouts/slideLayout505.xml" /><Relationship Id="rId11" Type="http://schemas.openxmlformats.org/officeDocument/2006/relationships/slideLayout" Target="../slideLayouts/slideLayout506.xml" /><Relationship Id="rId12" Type="http://schemas.openxmlformats.org/officeDocument/2006/relationships/theme" Target="../theme/theme46.xml" /><Relationship Id="rId2" Type="http://schemas.openxmlformats.org/officeDocument/2006/relationships/slideLayout" Target="../slideLayouts/slideLayout497.xml" /><Relationship Id="rId3" Type="http://schemas.openxmlformats.org/officeDocument/2006/relationships/slideLayout" Target="../slideLayouts/slideLayout498.xml" /><Relationship Id="rId4" Type="http://schemas.openxmlformats.org/officeDocument/2006/relationships/slideLayout" Target="../slideLayouts/slideLayout499.xml" /><Relationship Id="rId5" Type="http://schemas.openxmlformats.org/officeDocument/2006/relationships/slideLayout" Target="../slideLayouts/slideLayout500.xml" /><Relationship Id="rId6" Type="http://schemas.openxmlformats.org/officeDocument/2006/relationships/slideLayout" Target="../slideLayouts/slideLayout501.xml" /><Relationship Id="rId7" Type="http://schemas.openxmlformats.org/officeDocument/2006/relationships/slideLayout" Target="../slideLayouts/slideLayout502.xml" /><Relationship Id="rId8" Type="http://schemas.openxmlformats.org/officeDocument/2006/relationships/slideLayout" Target="../slideLayouts/slideLayout503.xml" /><Relationship Id="rId9" Type="http://schemas.openxmlformats.org/officeDocument/2006/relationships/slideLayout" Target="../slideLayouts/slideLayout504.xml" /></Relationships>
</file>

<file path=ppt/slideMasters/_rels/slideMaster47.xml.rels>&#65279;<?xml version="1.0" encoding="utf-8" standalone="yes"?><Relationships xmlns="http://schemas.openxmlformats.org/package/2006/relationships"><Relationship Id="rId1" Type="http://schemas.openxmlformats.org/officeDocument/2006/relationships/slideLayout" Target="../slideLayouts/slideLayout507.xml" /><Relationship Id="rId10" Type="http://schemas.openxmlformats.org/officeDocument/2006/relationships/slideLayout" Target="../slideLayouts/slideLayout516.xml" /><Relationship Id="rId11" Type="http://schemas.openxmlformats.org/officeDocument/2006/relationships/slideLayout" Target="../slideLayouts/slideLayout517.xml" /><Relationship Id="rId12" Type="http://schemas.openxmlformats.org/officeDocument/2006/relationships/theme" Target="../theme/theme47.xml" /><Relationship Id="rId2" Type="http://schemas.openxmlformats.org/officeDocument/2006/relationships/slideLayout" Target="../slideLayouts/slideLayout508.xml" /><Relationship Id="rId3" Type="http://schemas.openxmlformats.org/officeDocument/2006/relationships/slideLayout" Target="../slideLayouts/slideLayout509.xml" /><Relationship Id="rId4" Type="http://schemas.openxmlformats.org/officeDocument/2006/relationships/slideLayout" Target="../slideLayouts/slideLayout510.xml" /><Relationship Id="rId5" Type="http://schemas.openxmlformats.org/officeDocument/2006/relationships/slideLayout" Target="../slideLayouts/slideLayout511.xml" /><Relationship Id="rId6" Type="http://schemas.openxmlformats.org/officeDocument/2006/relationships/slideLayout" Target="../slideLayouts/slideLayout512.xml" /><Relationship Id="rId7" Type="http://schemas.openxmlformats.org/officeDocument/2006/relationships/slideLayout" Target="../slideLayouts/slideLayout513.xml" /><Relationship Id="rId8" Type="http://schemas.openxmlformats.org/officeDocument/2006/relationships/slideLayout" Target="../slideLayouts/slideLayout514.xml" /><Relationship Id="rId9" Type="http://schemas.openxmlformats.org/officeDocument/2006/relationships/slideLayout" Target="../slideLayouts/slideLayout515.xml" /></Relationships>
</file>

<file path=ppt/slideMasters/_rels/slideMaster48.xml.rels>&#65279;<?xml version="1.0" encoding="utf-8" standalone="yes"?><Relationships xmlns="http://schemas.openxmlformats.org/package/2006/relationships"><Relationship Id="rId1" Type="http://schemas.openxmlformats.org/officeDocument/2006/relationships/slideLayout" Target="../slideLayouts/slideLayout518.xml" /><Relationship Id="rId10" Type="http://schemas.openxmlformats.org/officeDocument/2006/relationships/slideLayout" Target="../slideLayouts/slideLayout527.xml" /><Relationship Id="rId11" Type="http://schemas.openxmlformats.org/officeDocument/2006/relationships/slideLayout" Target="../slideLayouts/slideLayout528.xml" /><Relationship Id="rId12" Type="http://schemas.openxmlformats.org/officeDocument/2006/relationships/theme" Target="../theme/theme48.xml" /><Relationship Id="rId2" Type="http://schemas.openxmlformats.org/officeDocument/2006/relationships/slideLayout" Target="../slideLayouts/slideLayout519.xml" /><Relationship Id="rId3" Type="http://schemas.openxmlformats.org/officeDocument/2006/relationships/slideLayout" Target="../slideLayouts/slideLayout520.xml" /><Relationship Id="rId4" Type="http://schemas.openxmlformats.org/officeDocument/2006/relationships/slideLayout" Target="../slideLayouts/slideLayout521.xml" /><Relationship Id="rId5" Type="http://schemas.openxmlformats.org/officeDocument/2006/relationships/slideLayout" Target="../slideLayouts/slideLayout522.xml" /><Relationship Id="rId6" Type="http://schemas.openxmlformats.org/officeDocument/2006/relationships/slideLayout" Target="../slideLayouts/slideLayout523.xml" /><Relationship Id="rId7" Type="http://schemas.openxmlformats.org/officeDocument/2006/relationships/slideLayout" Target="../slideLayouts/slideLayout524.xml" /><Relationship Id="rId8" Type="http://schemas.openxmlformats.org/officeDocument/2006/relationships/slideLayout" Target="../slideLayouts/slideLayout525.xml" /><Relationship Id="rId9" Type="http://schemas.openxmlformats.org/officeDocument/2006/relationships/slideLayout" Target="../slideLayouts/slideLayout526.xml" /></Relationships>
</file>

<file path=ppt/slideMasters/_rels/slideMaster49.xml.rels>&#65279;<?xml version="1.0" encoding="utf-8" standalone="yes"?><Relationships xmlns="http://schemas.openxmlformats.org/package/2006/relationships"><Relationship Id="rId1" Type="http://schemas.openxmlformats.org/officeDocument/2006/relationships/slideLayout" Target="../slideLayouts/slideLayout529.xml" /><Relationship Id="rId10" Type="http://schemas.openxmlformats.org/officeDocument/2006/relationships/slideLayout" Target="../slideLayouts/slideLayout538.xml" /><Relationship Id="rId11" Type="http://schemas.openxmlformats.org/officeDocument/2006/relationships/slideLayout" Target="../slideLayouts/slideLayout539.xml" /><Relationship Id="rId12" Type="http://schemas.openxmlformats.org/officeDocument/2006/relationships/theme" Target="../theme/theme49.xml" /><Relationship Id="rId2" Type="http://schemas.openxmlformats.org/officeDocument/2006/relationships/slideLayout" Target="../slideLayouts/slideLayout530.xml" /><Relationship Id="rId3" Type="http://schemas.openxmlformats.org/officeDocument/2006/relationships/slideLayout" Target="../slideLayouts/slideLayout531.xml" /><Relationship Id="rId4" Type="http://schemas.openxmlformats.org/officeDocument/2006/relationships/slideLayout" Target="../slideLayouts/slideLayout532.xml" /><Relationship Id="rId5" Type="http://schemas.openxmlformats.org/officeDocument/2006/relationships/slideLayout" Target="../slideLayouts/slideLayout533.xml" /><Relationship Id="rId6" Type="http://schemas.openxmlformats.org/officeDocument/2006/relationships/slideLayout" Target="../slideLayouts/slideLayout534.xml" /><Relationship Id="rId7" Type="http://schemas.openxmlformats.org/officeDocument/2006/relationships/slideLayout" Target="../slideLayouts/slideLayout535.xml" /><Relationship Id="rId8" Type="http://schemas.openxmlformats.org/officeDocument/2006/relationships/slideLayout" Target="../slideLayouts/slideLayout536.xml" /><Relationship Id="rId9" Type="http://schemas.openxmlformats.org/officeDocument/2006/relationships/slideLayout" Target="../slideLayouts/slideLayout537.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50.xml.rels>&#65279;<?xml version="1.0" encoding="utf-8" standalone="yes"?><Relationships xmlns="http://schemas.openxmlformats.org/package/2006/relationships"><Relationship Id="rId1" Type="http://schemas.openxmlformats.org/officeDocument/2006/relationships/slideLayout" Target="../slideLayouts/slideLayout540.xml" /><Relationship Id="rId10" Type="http://schemas.openxmlformats.org/officeDocument/2006/relationships/slideLayout" Target="../slideLayouts/slideLayout549.xml" /><Relationship Id="rId11" Type="http://schemas.openxmlformats.org/officeDocument/2006/relationships/slideLayout" Target="../slideLayouts/slideLayout550.xml" /><Relationship Id="rId12" Type="http://schemas.openxmlformats.org/officeDocument/2006/relationships/theme" Target="../theme/theme50.xml" /><Relationship Id="rId2" Type="http://schemas.openxmlformats.org/officeDocument/2006/relationships/slideLayout" Target="../slideLayouts/slideLayout541.xml" /><Relationship Id="rId3" Type="http://schemas.openxmlformats.org/officeDocument/2006/relationships/slideLayout" Target="../slideLayouts/slideLayout542.xml" /><Relationship Id="rId4" Type="http://schemas.openxmlformats.org/officeDocument/2006/relationships/slideLayout" Target="../slideLayouts/slideLayout543.xml" /><Relationship Id="rId5" Type="http://schemas.openxmlformats.org/officeDocument/2006/relationships/slideLayout" Target="../slideLayouts/slideLayout544.xml" /><Relationship Id="rId6" Type="http://schemas.openxmlformats.org/officeDocument/2006/relationships/slideLayout" Target="../slideLayouts/slideLayout545.xml" /><Relationship Id="rId7" Type="http://schemas.openxmlformats.org/officeDocument/2006/relationships/slideLayout" Target="../slideLayouts/slideLayout546.xml" /><Relationship Id="rId8" Type="http://schemas.openxmlformats.org/officeDocument/2006/relationships/slideLayout" Target="../slideLayouts/slideLayout547.xml" /><Relationship Id="rId9" Type="http://schemas.openxmlformats.org/officeDocument/2006/relationships/slideLayout" Target="../slideLayouts/slideLayout548.xml" /></Relationships>
</file>

<file path=ppt/slideMasters/_rels/slideMaster51.xml.rels>&#65279;<?xml version="1.0" encoding="utf-8" standalone="yes"?><Relationships xmlns="http://schemas.openxmlformats.org/package/2006/relationships"><Relationship Id="rId1" Type="http://schemas.openxmlformats.org/officeDocument/2006/relationships/slideLayout" Target="../slideLayouts/slideLayout551.xml" /><Relationship Id="rId10" Type="http://schemas.openxmlformats.org/officeDocument/2006/relationships/slideLayout" Target="../slideLayouts/slideLayout560.xml" /><Relationship Id="rId11" Type="http://schemas.openxmlformats.org/officeDocument/2006/relationships/slideLayout" Target="../slideLayouts/slideLayout561.xml" /><Relationship Id="rId12" Type="http://schemas.openxmlformats.org/officeDocument/2006/relationships/theme" Target="../theme/theme51.xml" /><Relationship Id="rId2" Type="http://schemas.openxmlformats.org/officeDocument/2006/relationships/slideLayout" Target="../slideLayouts/slideLayout552.xml" /><Relationship Id="rId3" Type="http://schemas.openxmlformats.org/officeDocument/2006/relationships/slideLayout" Target="../slideLayouts/slideLayout553.xml" /><Relationship Id="rId4" Type="http://schemas.openxmlformats.org/officeDocument/2006/relationships/slideLayout" Target="../slideLayouts/slideLayout554.xml" /><Relationship Id="rId5" Type="http://schemas.openxmlformats.org/officeDocument/2006/relationships/slideLayout" Target="../slideLayouts/slideLayout555.xml" /><Relationship Id="rId6" Type="http://schemas.openxmlformats.org/officeDocument/2006/relationships/slideLayout" Target="../slideLayouts/slideLayout556.xml" /><Relationship Id="rId7" Type="http://schemas.openxmlformats.org/officeDocument/2006/relationships/slideLayout" Target="../slideLayouts/slideLayout557.xml" /><Relationship Id="rId8" Type="http://schemas.openxmlformats.org/officeDocument/2006/relationships/slideLayout" Target="../slideLayouts/slideLayout558.xml" /><Relationship Id="rId9" Type="http://schemas.openxmlformats.org/officeDocument/2006/relationships/slideLayout" Target="../slideLayouts/slideLayout559.xml" /></Relationships>
</file>

<file path=ppt/slideMasters/_rels/slideMaster52.xml.rels>&#65279;<?xml version="1.0" encoding="utf-8" standalone="yes"?><Relationships xmlns="http://schemas.openxmlformats.org/package/2006/relationships"><Relationship Id="rId1" Type="http://schemas.openxmlformats.org/officeDocument/2006/relationships/slideLayout" Target="../slideLayouts/slideLayout562.xml" /><Relationship Id="rId10" Type="http://schemas.openxmlformats.org/officeDocument/2006/relationships/slideLayout" Target="../slideLayouts/slideLayout571.xml" /><Relationship Id="rId11" Type="http://schemas.openxmlformats.org/officeDocument/2006/relationships/slideLayout" Target="../slideLayouts/slideLayout572.xml" /><Relationship Id="rId12" Type="http://schemas.openxmlformats.org/officeDocument/2006/relationships/theme" Target="../theme/theme52.xml" /><Relationship Id="rId2" Type="http://schemas.openxmlformats.org/officeDocument/2006/relationships/slideLayout" Target="../slideLayouts/slideLayout563.xml" /><Relationship Id="rId3" Type="http://schemas.openxmlformats.org/officeDocument/2006/relationships/slideLayout" Target="../slideLayouts/slideLayout564.xml" /><Relationship Id="rId4" Type="http://schemas.openxmlformats.org/officeDocument/2006/relationships/slideLayout" Target="../slideLayouts/slideLayout565.xml" /><Relationship Id="rId5" Type="http://schemas.openxmlformats.org/officeDocument/2006/relationships/slideLayout" Target="../slideLayouts/slideLayout566.xml" /><Relationship Id="rId6" Type="http://schemas.openxmlformats.org/officeDocument/2006/relationships/slideLayout" Target="../slideLayouts/slideLayout567.xml" /><Relationship Id="rId7" Type="http://schemas.openxmlformats.org/officeDocument/2006/relationships/slideLayout" Target="../slideLayouts/slideLayout568.xml" /><Relationship Id="rId8" Type="http://schemas.openxmlformats.org/officeDocument/2006/relationships/slideLayout" Target="../slideLayouts/slideLayout569.xml" /><Relationship Id="rId9" Type="http://schemas.openxmlformats.org/officeDocument/2006/relationships/slideLayout" Target="../slideLayouts/slideLayout570.xml" /></Relationships>
</file>

<file path=ppt/slideMasters/_rels/slideMaster53.xml.rels>&#65279;<?xml version="1.0" encoding="utf-8" standalone="yes"?><Relationships xmlns="http://schemas.openxmlformats.org/package/2006/relationships"><Relationship Id="rId1" Type="http://schemas.openxmlformats.org/officeDocument/2006/relationships/slideLayout" Target="../slideLayouts/slideLayout573.xml" /><Relationship Id="rId10" Type="http://schemas.openxmlformats.org/officeDocument/2006/relationships/slideLayout" Target="../slideLayouts/slideLayout582.xml" /><Relationship Id="rId11" Type="http://schemas.openxmlformats.org/officeDocument/2006/relationships/slideLayout" Target="../slideLayouts/slideLayout583.xml" /><Relationship Id="rId12" Type="http://schemas.openxmlformats.org/officeDocument/2006/relationships/theme" Target="../theme/theme53.xml" /><Relationship Id="rId2" Type="http://schemas.openxmlformats.org/officeDocument/2006/relationships/slideLayout" Target="../slideLayouts/slideLayout574.xml" /><Relationship Id="rId3" Type="http://schemas.openxmlformats.org/officeDocument/2006/relationships/slideLayout" Target="../slideLayouts/slideLayout575.xml" /><Relationship Id="rId4" Type="http://schemas.openxmlformats.org/officeDocument/2006/relationships/slideLayout" Target="../slideLayouts/slideLayout576.xml" /><Relationship Id="rId5" Type="http://schemas.openxmlformats.org/officeDocument/2006/relationships/slideLayout" Target="../slideLayouts/slideLayout577.xml" /><Relationship Id="rId6" Type="http://schemas.openxmlformats.org/officeDocument/2006/relationships/slideLayout" Target="../slideLayouts/slideLayout578.xml" /><Relationship Id="rId7" Type="http://schemas.openxmlformats.org/officeDocument/2006/relationships/slideLayout" Target="../slideLayouts/slideLayout579.xml" /><Relationship Id="rId8" Type="http://schemas.openxmlformats.org/officeDocument/2006/relationships/slideLayout" Target="../slideLayouts/slideLayout580.xml" /><Relationship Id="rId9" Type="http://schemas.openxmlformats.org/officeDocument/2006/relationships/slideLayout" Target="../slideLayouts/slideLayout581.xml" /></Relationships>
</file>

<file path=ppt/slideMasters/_rels/slideMaster54.xml.rels>&#65279;<?xml version="1.0" encoding="utf-8" standalone="yes"?><Relationships xmlns="http://schemas.openxmlformats.org/package/2006/relationships"><Relationship Id="rId1" Type="http://schemas.openxmlformats.org/officeDocument/2006/relationships/slideLayout" Target="../slideLayouts/slideLayout584.xml" /><Relationship Id="rId10" Type="http://schemas.openxmlformats.org/officeDocument/2006/relationships/slideLayout" Target="../slideLayouts/slideLayout593.xml" /><Relationship Id="rId11" Type="http://schemas.openxmlformats.org/officeDocument/2006/relationships/slideLayout" Target="../slideLayouts/slideLayout594.xml" /><Relationship Id="rId12" Type="http://schemas.openxmlformats.org/officeDocument/2006/relationships/theme" Target="../theme/theme54.xml" /><Relationship Id="rId2" Type="http://schemas.openxmlformats.org/officeDocument/2006/relationships/slideLayout" Target="../slideLayouts/slideLayout585.xml" /><Relationship Id="rId3" Type="http://schemas.openxmlformats.org/officeDocument/2006/relationships/slideLayout" Target="../slideLayouts/slideLayout586.xml" /><Relationship Id="rId4" Type="http://schemas.openxmlformats.org/officeDocument/2006/relationships/slideLayout" Target="../slideLayouts/slideLayout587.xml" /><Relationship Id="rId5" Type="http://schemas.openxmlformats.org/officeDocument/2006/relationships/slideLayout" Target="../slideLayouts/slideLayout588.xml" /><Relationship Id="rId6" Type="http://schemas.openxmlformats.org/officeDocument/2006/relationships/slideLayout" Target="../slideLayouts/slideLayout589.xml" /><Relationship Id="rId7" Type="http://schemas.openxmlformats.org/officeDocument/2006/relationships/slideLayout" Target="../slideLayouts/slideLayout590.xml" /><Relationship Id="rId8" Type="http://schemas.openxmlformats.org/officeDocument/2006/relationships/slideLayout" Target="../slideLayouts/slideLayout591.xml" /><Relationship Id="rId9" Type="http://schemas.openxmlformats.org/officeDocument/2006/relationships/slideLayout" Target="../slideLayouts/slideLayout592.xml" /></Relationships>
</file>

<file path=ppt/slideMasters/_rels/slideMaster55.xml.rels>&#65279;<?xml version="1.0" encoding="utf-8" standalone="yes"?><Relationships xmlns="http://schemas.openxmlformats.org/package/2006/relationships"><Relationship Id="rId1" Type="http://schemas.openxmlformats.org/officeDocument/2006/relationships/slideLayout" Target="../slideLayouts/slideLayout595.xml" /><Relationship Id="rId10" Type="http://schemas.openxmlformats.org/officeDocument/2006/relationships/slideLayout" Target="../slideLayouts/slideLayout604.xml" /><Relationship Id="rId11" Type="http://schemas.openxmlformats.org/officeDocument/2006/relationships/slideLayout" Target="../slideLayouts/slideLayout605.xml" /><Relationship Id="rId12" Type="http://schemas.openxmlformats.org/officeDocument/2006/relationships/theme" Target="../theme/theme55.xml" /><Relationship Id="rId2" Type="http://schemas.openxmlformats.org/officeDocument/2006/relationships/slideLayout" Target="../slideLayouts/slideLayout596.xml" /><Relationship Id="rId3" Type="http://schemas.openxmlformats.org/officeDocument/2006/relationships/slideLayout" Target="../slideLayouts/slideLayout597.xml" /><Relationship Id="rId4" Type="http://schemas.openxmlformats.org/officeDocument/2006/relationships/slideLayout" Target="../slideLayouts/slideLayout598.xml" /><Relationship Id="rId5" Type="http://schemas.openxmlformats.org/officeDocument/2006/relationships/slideLayout" Target="../slideLayouts/slideLayout599.xml" /><Relationship Id="rId6" Type="http://schemas.openxmlformats.org/officeDocument/2006/relationships/slideLayout" Target="../slideLayouts/slideLayout600.xml" /><Relationship Id="rId7" Type="http://schemas.openxmlformats.org/officeDocument/2006/relationships/slideLayout" Target="../slideLayouts/slideLayout601.xml" /><Relationship Id="rId8" Type="http://schemas.openxmlformats.org/officeDocument/2006/relationships/slideLayout" Target="../slideLayouts/slideLayout602.xml" /><Relationship Id="rId9" Type="http://schemas.openxmlformats.org/officeDocument/2006/relationships/slideLayout" Target="../slideLayouts/slideLayout603.xml" /></Relationships>
</file>

<file path=ppt/slideMasters/_rels/slideMaster56.xml.rels>&#65279;<?xml version="1.0" encoding="utf-8" standalone="yes"?><Relationships xmlns="http://schemas.openxmlformats.org/package/2006/relationships"><Relationship Id="rId1" Type="http://schemas.openxmlformats.org/officeDocument/2006/relationships/slideLayout" Target="../slideLayouts/slideLayout606.xml" /><Relationship Id="rId10" Type="http://schemas.openxmlformats.org/officeDocument/2006/relationships/slideLayout" Target="../slideLayouts/slideLayout615.xml" /><Relationship Id="rId11" Type="http://schemas.openxmlformats.org/officeDocument/2006/relationships/slideLayout" Target="../slideLayouts/slideLayout616.xml" /><Relationship Id="rId12" Type="http://schemas.openxmlformats.org/officeDocument/2006/relationships/theme" Target="../theme/theme56.xml" /><Relationship Id="rId2" Type="http://schemas.openxmlformats.org/officeDocument/2006/relationships/slideLayout" Target="../slideLayouts/slideLayout607.xml" /><Relationship Id="rId3" Type="http://schemas.openxmlformats.org/officeDocument/2006/relationships/slideLayout" Target="../slideLayouts/slideLayout608.xml" /><Relationship Id="rId4" Type="http://schemas.openxmlformats.org/officeDocument/2006/relationships/slideLayout" Target="../slideLayouts/slideLayout609.xml" /><Relationship Id="rId5" Type="http://schemas.openxmlformats.org/officeDocument/2006/relationships/slideLayout" Target="../slideLayouts/slideLayout610.xml" /><Relationship Id="rId6" Type="http://schemas.openxmlformats.org/officeDocument/2006/relationships/slideLayout" Target="../slideLayouts/slideLayout611.xml" /><Relationship Id="rId7" Type="http://schemas.openxmlformats.org/officeDocument/2006/relationships/slideLayout" Target="../slideLayouts/slideLayout612.xml" /><Relationship Id="rId8" Type="http://schemas.openxmlformats.org/officeDocument/2006/relationships/slideLayout" Target="../slideLayouts/slideLayout613.xml" /><Relationship Id="rId9" Type="http://schemas.openxmlformats.org/officeDocument/2006/relationships/slideLayout" Target="../slideLayouts/slideLayout614.xml" /></Relationships>
</file>

<file path=ppt/slideMasters/_rels/slideMaster57.xml.rels>&#65279;<?xml version="1.0" encoding="utf-8" standalone="yes"?><Relationships xmlns="http://schemas.openxmlformats.org/package/2006/relationships"><Relationship Id="rId1" Type="http://schemas.openxmlformats.org/officeDocument/2006/relationships/slideLayout" Target="../slideLayouts/slideLayout617.xml" /><Relationship Id="rId10" Type="http://schemas.openxmlformats.org/officeDocument/2006/relationships/slideLayout" Target="../slideLayouts/slideLayout626.xml" /><Relationship Id="rId11" Type="http://schemas.openxmlformats.org/officeDocument/2006/relationships/slideLayout" Target="../slideLayouts/slideLayout627.xml" /><Relationship Id="rId12" Type="http://schemas.openxmlformats.org/officeDocument/2006/relationships/theme" Target="../theme/theme57.xml" /><Relationship Id="rId2" Type="http://schemas.openxmlformats.org/officeDocument/2006/relationships/slideLayout" Target="../slideLayouts/slideLayout618.xml" /><Relationship Id="rId3" Type="http://schemas.openxmlformats.org/officeDocument/2006/relationships/slideLayout" Target="../slideLayouts/slideLayout619.xml" /><Relationship Id="rId4" Type="http://schemas.openxmlformats.org/officeDocument/2006/relationships/slideLayout" Target="../slideLayouts/slideLayout620.xml" /><Relationship Id="rId5" Type="http://schemas.openxmlformats.org/officeDocument/2006/relationships/slideLayout" Target="../slideLayouts/slideLayout621.xml" /><Relationship Id="rId6" Type="http://schemas.openxmlformats.org/officeDocument/2006/relationships/slideLayout" Target="../slideLayouts/slideLayout622.xml" /><Relationship Id="rId7" Type="http://schemas.openxmlformats.org/officeDocument/2006/relationships/slideLayout" Target="../slideLayouts/slideLayout623.xml" /><Relationship Id="rId8" Type="http://schemas.openxmlformats.org/officeDocument/2006/relationships/slideLayout" Target="../slideLayouts/slideLayout624.xml" /><Relationship Id="rId9" Type="http://schemas.openxmlformats.org/officeDocument/2006/relationships/slideLayout" Target="../slideLayouts/slideLayout625.xml" /></Relationships>
</file>

<file path=ppt/slideMasters/_rels/slideMaster58.xml.rels>&#65279;<?xml version="1.0" encoding="utf-8" standalone="yes"?><Relationships xmlns="http://schemas.openxmlformats.org/package/2006/relationships"><Relationship Id="rId1" Type="http://schemas.openxmlformats.org/officeDocument/2006/relationships/slideLayout" Target="../slideLayouts/slideLayout628.xml" /><Relationship Id="rId10" Type="http://schemas.openxmlformats.org/officeDocument/2006/relationships/slideLayout" Target="../slideLayouts/slideLayout637.xml" /><Relationship Id="rId11" Type="http://schemas.openxmlformats.org/officeDocument/2006/relationships/slideLayout" Target="../slideLayouts/slideLayout638.xml" /><Relationship Id="rId12" Type="http://schemas.openxmlformats.org/officeDocument/2006/relationships/theme" Target="../theme/theme58.xml" /><Relationship Id="rId2" Type="http://schemas.openxmlformats.org/officeDocument/2006/relationships/slideLayout" Target="../slideLayouts/slideLayout629.xml" /><Relationship Id="rId3" Type="http://schemas.openxmlformats.org/officeDocument/2006/relationships/slideLayout" Target="../slideLayouts/slideLayout630.xml" /><Relationship Id="rId4" Type="http://schemas.openxmlformats.org/officeDocument/2006/relationships/slideLayout" Target="../slideLayouts/slideLayout631.xml" /><Relationship Id="rId5" Type="http://schemas.openxmlformats.org/officeDocument/2006/relationships/slideLayout" Target="../slideLayouts/slideLayout632.xml" /><Relationship Id="rId6" Type="http://schemas.openxmlformats.org/officeDocument/2006/relationships/slideLayout" Target="../slideLayouts/slideLayout633.xml" /><Relationship Id="rId7" Type="http://schemas.openxmlformats.org/officeDocument/2006/relationships/slideLayout" Target="../slideLayouts/slideLayout634.xml" /><Relationship Id="rId8" Type="http://schemas.openxmlformats.org/officeDocument/2006/relationships/slideLayout" Target="../slideLayouts/slideLayout635.xml" /><Relationship Id="rId9" Type="http://schemas.openxmlformats.org/officeDocument/2006/relationships/slideLayout" Target="../slideLayouts/slideLayout636.xml" /></Relationships>
</file>

<file path=ppt/slideMasters/_rels/slideMaster59.xml.rels>&#65279;<?xml version="1.0" encoding="utf-8" standalone="yes"?><Relationships xmlns="http://schemas.openxmlformats.org/package/2006/relationships"><Relationship Id="rId1" Type="http://schemas.openxmlformats.org/officeDocument/2006/relationships/slideLayout" Target="../slideLayouts/slideLayout639.xml" /><Relationship Id="rId10" Type="http://schemas.openxmlformats.org/officeDocument/2006/relationships/slideLayout" Target="../slideLayouts/slideLayout648.xml" /><Relationship Id="rId11" Type="http://schemas.openxmlformats.org/officeDocument/2006/relationships/slideLayout" Target="../slideLayouts/slideLayout649.xml" /><Relationship Id="rId12" Type="http://schemas.openxmlformats.org/officeDocument/2006/relationships/theme" Target="../theme/theme59.xml" /><Relationship Id="rId2" Type="http://schemas.openxmlformats.org/officeDocument/2006/relationships/slideLayout" Target="../slideLayouts/slideLayout640.xml" /><Relationship Id="rId3" Type="http://schemas.openxmlformats.org/officeDocument/2006/relationships/slideLayout" Target="../slideLayouts/slideLayout641.xml" /><Relationship Id="rId4" Type="http://schemas.openxmlformats.org/officeDocument/2006/relationships/slideLayout" Target="../slideLayouts/slideLayout642.xml" /><Relationship Id="rId5" Type="http://schemas.openxmlformats.org/officeDocument/2006/relationships/slideLayout" Target="../slideLayouts/slideLayout643.xml" /><Relationship Id="rId6" Type="http://schemas.openxmlformats.org/officeDocument/2006/relationships/slideLayout" Target="../slideLayouts/slideLayout644.xml" /><Relationship Id="rId7" Type="http://schemas.openxmlformats.org/officeDocument/2006/relationships/slideLayout" Target="../slideLayouts/slideLayout645.xml" /><Relationship Id="rId8" Type="http://schemas.openxmlformats.org/officeDocument/2006/relationships/slideLayout" Target="../slideLayouts/slideLayout646.xml" /><Relationship Id="rId9" Type="http://schemas.openxmlformats.org/officeDocument/2006/relationships/slideLayout" Target="../slideLayouts/slideLayout647.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_rels/slideMaster60.xml.rels>&#65279;<?xml version="1.0" encoding="utf-8" standalone="yes"?><Relationships xmlns="http://schemas.openxmlformats.org/package/2006/relationships"><Relationship Id="rId1" Type="http://schemas.openxmlformats.org/officeDocument/2006/relationships/slideLayout" Target="../slideLayouts/slideLayout650.xml" /><Relationship Id="rId10" Type="http://schemas.openxmlformats.org/officeDocument/2006/relationships/slideLayout" Target="../slideLayouts/slideLayout659.xml" /><Relationship Id="rId11" Type="http://schemas.openxmlformats.org/officeDocument/2006/relationships/slideLayout" Target="../slideLayouts/slideLayout660.xml" /><Relationship Id="rId12" Type="http://schemas.openxmlformats.org/officeDocument/2006/relationships/theme" Target="../theme/theme60.xml" /><Relationship Id="rId2" Type="http://schemas.openxmlformats.org/officeDocument/2006/relationships/slideLayout" Target="../slideLayouts/slideLayout651.xml" /><Relationship Id="rId3" Type="http://schemas.openxmlformats.org/officeDocument/2006/relationships/slideLayout" Target="../slideLayouts/slideLayout652.xml" /><Relationship Id="rId4" Type="http://schemas.openxmlformats.org/officeDocument/2006/relationships/slideLayout" Target="../slideLayouts/slideLayout653.xml" /><Relationship Id="rId5" Type="http://schemas.openxmlformats.org/officeDocument/2006/relationships/slideLayout" Target="../slideLayouts/slideLayout654.xml" /><Relationship Id="rId6" Type="http://schemas.openxmlformats.org/officeDocument/2006/relationships/slideLayout" Target="../slideLayouts/slideLayout655.xml" /><Relationship Id="rId7" Type="http://schemas.openxmlformats.org/officeDocument/2006/relationships/slideLayout" Target="../slideLayouts/slideLayout656.xml" /><Relationship Id="rId8" Type="http://schemas.openxmlformats.org/officeDocument/2006/relationships/slideLayout" Target="../slideLayouts/slideLayout657.xml" /><Relationship Id="rId9" Type="http://schemas.openxmlformats.org/officeDocument/2006/relationships/slideLayout" Target="../slideLayouts/slideLayout658.xml" /></Relationships>
</file>

<file path=ppt/slideMasters/_rels/slideMaster61.xml.rels>&#65279;<?xml version="1.0" encoding="utf-8" standalone="yes"?><Relationships xmlns="http://schemas.openxmlformats.org/package/2006/relationships"><Relationship Id="rId1" Type="http://schemas.openxmlformats.org/officeDocument/2006/relationships/slideLayout" Target="../slideLayouts/slideLayout661.xml" /><Relationship Id="rId10" Type="http://schemas.openxmlformats.org/officeDocument/2006/relationships/slideLayout" Target="../slideLayouts/slideLayout670.xml" /><Relationship Id="rId11" Type="http://schemas.openxmlformats.org/officeDocument/2006/relationships/slideLayout" Target="../slideLayouts/slideLayout671.xml" /><Relationship Id="rId12" Type="http://schemas.openxmlformats.org/officeDocument/2006/relationships/theme" Target="../theme/theme61.xml" /><Relationship Id="rId2" Type="http://schemas.openxmlformats.org/officeDocument/2006/relationships/slideLayout" Target="../slideLayouts/slideLayout662.xml" /><Relationship Id="rId3" Type="http://schemas.openxmlformats.org/officeDocument/2006/relationships/slideLayout" Target="../slideLayouts/slideLayout663.xml" /><Relationship Id="rId4" Type="http://schemas.openxmlformats.org/officeDocument/2006/relationships/slideLayout" Target="../slideLayouts/slideLayout664.xml" /><Relationship Id="rId5" Type="http://schemas.openxmlformats.org/officeDocument/2006/relationships/slideLayout" Target="../slideLayouts/slideLayout665.xml" /><Relationship Id="rId6" Type="http://schemas.openxmlformats.org/officeDocument/2006/relationships/slideLayout" Target="../slideLayouts/slideLayout666.xml" /><Relationship Id="rId7" Type="http://schemas.openxmlformats.org/officeDocument/2006/relationships/slideLayout" Target="../slideLayouts/slideLayout667.xml" /><Relationship Id="rId8" Type="http://schemas.openxmlformats.org/officeDocument/2006/relationships/slideLayout" Target="../slideLayouts/slideLayout668.xml" /><Relationship Id="rId9" Type="http://schemas.openxmlformats.org/officeDocument/2006/relationships/slideLayout" Target="../slideLayouts/slideLayout669.xml" /></Relationships>
</file>

<file path=ppt/slideMasters/_rels/slideMaster62.xml.rels>&#65279;<?xml version="1.0" encoding="utf-8" standalone="yes"?><Relationships xmlns="http://schemas.openxmlformats.org/package/2006/relationships"><Relationship Id="rId1" Type="http://schemas.openxmlformats.org/officeDocument/2006/relationships/slideLayout" Target="../slideLayouts/slideLayout672.xml" /><Relationship Id="rId10" Type="http://schemas.openxmlformats.org/officeDocument/2006/relationships/slideLayout" Target="../slideLayouts/slideLayout681.xml" /><Relationship Id="rId11" Type="http://schemas.openxmlformats.org/officeDocument/2006/relationships/slideLayout" Target="../slideLayouts/slideLayout682.xml" /><Relationship Id="rId12" Type="http://schemas.openxmlformats.org/officeDocument/2006/relationships/theme" Target="../theme/theme62.xml" /><Relationship Id="rId2" Type="http://schemas.openxmlformats.org/officeDocument/2006/relationships/slideLayout" Target="../slideLayouts/slideLayout673.xml" /><Relationship Id="rId3" Type="http://schemas.openxmlformats.org/officeDocument/2006/relationships/slideLayout" Target="../slideLayouts/slideLayout674.xml" /><Relationship Id="rId4" Type="http://schemas.openxmlformats.org/officeDocument/2006/relationships/slideLayout" Target="../slideLayouts/slideLayout675.xml" /><Relationship Id="rId5" Type="http://schemas.openxmlformats.org/officeDocument/2006/relationships/slideLayout" Target="../slideLayouts/slideLayout676.xml" /><Relationship Id="rId6" Type="http://schemas.openxmlformats.org/officeDocument/2006/relationships/slideLayout" Target="../slideLayouts/slideLayout677.xml" /><Relationship Id="rId7" Type="http://schemas.openxmlformats.org/officeDocument/2006/relationships/slideLayout" Target="../slideLayouts/slideLayout678.xml" /><Relationship Id="rId8" Type="http://schemas.openxmlformats.org/officeDocument/2006/relationships/slideLayout" Target="../slideLayouts/slideLayout679.xml" /><Relationship Id="rId9" Type="http://schemas.openxmlformats.org/officeDocument/2006/relationships/slideLayout" Target="../slideLayouts/slideLayout680.xml" /></Relationships>
</file>

<file path=ppt/slideMasters/_rels/slideMaster63.xml.rels>&#65279;<?xml version="1.0" encoding="utf-8" standalone="yes"?><Relationships xmlns="http://schemas.openxmlformats.org/package/2006/relationships"><Relationship Id="rId1" Type="http://schemas.openxmlformats.org/officeDocument/2006/relationships/slideLayout" Target="../slideLayouts/slideLayout683.xml" /><Relationship Id="rId10" Type="http://schemas.openxmlformats.org/officeDocument/2006/relationships/slideLayout" Target="../slideLayouts/slideLayout692.xml" /><Relationship Id="rId11" Type="http://schemas.openxmlformats.org/officeDocument/2006/relationships/slideLayout" Target="../slideLayouts/slideLayout693.xml" /><Relationship Id="rId12" Type="http://schemas.openxmlformats.org/officeDocument/2006/relationships/theme" Target="../theme/theme63.xml" /><Relationship Id="rId2" Type="http://schemas.openxmlformats.org/officeDocument/2006/relationships/slideLayout" Target="../slideLayouts/slideLayout684.xml" /><Relationship Id="rId3" Type="http://schemas.openxmlformats.org/officeDocument/2006/relationships/slideLayout" Target="../slideLayouts/slideLayout685.xml" /><Relationship Id="rId4" Type="http://schemas.openxmlformats.org/officeDocument/2006/relationships/slideLayout" Target="../slideLayouts/slideLayout686.xml" /><Relationship Id="rId5" Type="http://schemas.openxmlformats.org/officeDocument/2006/relationships/slideLayout" Target="../slideLayouts/slideLayout687.xml" /><Relationship Id="rId6" Type="http://schemas.openxmlformats.org/officeDocument/2006/relationships/slideLayout" Target="../slideLayouts/slideLayout688.xml" /><Relationship Id="rId7" Type="http://schemas.openxmlformats.org/officeDocument/2006/relationships/slideLayout" Target="../slideLayouts/slideLayout689.xml" /><Relationship Id="rId8" Type="http://schemas.openxmlformats.org/officeDocument/2006/relationships/slideLayout" Target="../slideLayouts/slideLayout690.xml" /><Relationship Id="rId9" Type="http://schemas.openxmlformats.org/officeDocument/2006/relationships/slideLayout" Target="../slideLayouts/slideLayout691.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67.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theme" Target="../theme/theme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78.xml" /><Relationship Id="rId10" Type="http://schemas.openxmlformats.org/officeDocument/2006/relationships/slideLayout" Target="../slideLayouts/slideLayout87.xml" /><Relationship Id="rId11" Type="http://schemas.openxmlformats.org/officeDocument/2006/relationships/slideLayout" Target="../slideLayouts/slideLayout88.xml" /><Relationship Id="rId12" Type="http://schemas.openxmlformats.org/officeDocument/2006/relationships/theme" Target="../theme/theme8.xml" /><Relationship Id="rId2" Type="http://schemas.openxmlformats.org/officeDocument/2006/relationships/slideLayout" Target="../slideLayouts/slideLayout79.xml" /><Relationship Id="rId3" Type="http://schemas.openxmlformats.org/officeDocument/2006/relationships/slideLayout" Target="../slideLayouts/slideLayout80.xml" /><Relationship Id="rId4" Type="http://schemas.openxmlformats.org/officeDocument/2006/relationships/slideLayout" Target="../slideLayouts/slideLayout81.xml" /><Relationship Id="rId5" Type="http://schemas.openxmlformats.org/officeDocument/2006/relationships/slideLayout" Target="../slideLayouts/slideLayout82.xml" /><Relationship Id="rId6" Type="http://schemas.openxmlformats.org/officeDocument/2006/relationships/slideLayout" Target="../slideLayouts/slideLayout83.xml" /><Relationship Id="rId7" Type="http://schemas.openxmlformats.org/officeDocument/2006/relationships/slideLayout" Target="../slideLayouts/slideLayout84.xml" /><Relationship Id="rId8" Type="http://schemas.openxmlformats.org/officeDocument/2006/relationships/slideLayout" Target="../slideLayouts/slideLayout85.xml" /><Relationship Id="rId9" Type="http://schemas.openxmlformats.org/officeDocument/2006/relationships/slideLayout" Target="../slideLayouts/slideLayout86.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89.xml" /><Relationship Id="rId10" Type="http://schemas.openxmlformats.org/officeDocument/2006/relationships/slideLayout" Target="../slideLayouts/slideLayout98.xml" /><Relationship Id="rId11" Type="http://schemas.openxmlformats.org/officeDocument/2006/relationships/slideLayout" Target="../slideLayouts/slideLayout99.xml" /><Relationship Id="rId12" Type="http://schemas.openxmlformats.org/officeDocument/2006/relationships/theme" Target="../theme/theme9.xml" /><Relationship Id="rId2" Type="http://schemas.openxmlformats.org/officeDocument/2006/relationships/slideLayout" Target="../slideLayouts/slideLayout90.xml" /><Relationship Id="rId3" Type="http://schemas.openxmlformats.org/officeDocument/2006/relationships/slideLayout" Target="../slideLayouts/slideLayout91.xml" /><Relationship Id="rId4" Type="http://schemas.openxmlformats.org/officeDocument/2006/relationships/slideLayout" Target="../slideLayouts/slideLayout92.xml" /><Relationship Id="rId5" Type="http://schemas.openxmlformats.org/officeDocument/2006/relationships/slideLayout" Target="../slideLayouts/slideLayout93.xml" /><Relationship Id="rId6" Type="http://schemas.openxmlformats.org/officeDocument/2006/relationships/slideLayout" Target="../slideLayouts/slideLayout94.xml" /><Relationship Id="rId7" Type="http://schemas.openxmlformats.org/officeDocument/2006/relationships/slideLayout" Target="../slideLayouts/slideLayout95.xml" /><Relationship Id="rId8" Type="http://schemas.openxmlformats.org/officeDocument/2006/relationships/slideLayout" Target="../slideLayouts/slideLayout96.xml" /><Relationship Id="rId9" Type="http://schemas.openxmlformats.org/officeDocument/2006/relationships/slideLayout" Target="../slideLayouts/slideLayout97.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3947223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35035101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28382535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72282779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218684510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223069369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362559811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111583960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414599555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308802183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176034573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1654993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283681478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236373093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235565468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71097440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271457105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422206066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31253429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294787390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38" tIns="45718" rIns="9123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38" tIns="45718" rIns="9123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38" tIns="45718" rIns="91238" bIns="45718" rtlCol="0" anchor="ctr"/>
          <a:lstStyle>
            <a:lvl1pPr algn="l">
              <a:defRPr sz="1200">
                <a:solidFill>
                  <a:schemeClr val="tx1">
                    <a:tint val="75000"/>
                  </a:schemeClr>
                </a:solidFill>
              </a:defRPr>
            </a:lvl1pPr>
          </a:lstStyle>
          <a:p>
            <a:pPr defTabSz="912111"/>
            <a:fld id="{84FD9810-936D-4FCD-B40B-23152163CB0B}" type="datetime1">
              <a:rPr lang="ru-RU" smtClean="0">
                <a:solidFill>
                  <a:prstClr val="black">
                    <a:tint val="75000"/>
                  </a:prstClr>
                </a:solidFill>
              </a:rPr>
              <a:pPr defTabSz="91211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38" tIns="45718" rIns="91238" bIns="45718" rtlCol="0" anchor="ctr"/>
          <a:lstStyle>
            <a:lvl1pPr algn="ctr">
              <a:defRPr sz="1200">
                <a:solidFill>
                  <a:schemeClr val="tx1">
                    <a:tint val="75000"/>
                  </a:schemeClr>
                </a:solidFill>
              </a:defRPr>
            </a:lvl1pPr>
          </a:lstStyle>
          <a:p>
            <a:pPr defTabSz="91211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38" tIns="45718" rIns="91238" bIns="45718" rtlCol="0" anchor="ctr"/>
          <a:lstStyle>
            <a:lvl1pPr algn="r">
              <a:defRPr sz="1200">
                <a:solidFill>
                  <a:schemeClr val="tx1">
                    <a:tint val="75000"/>
                  </a:schemeClr>
                </a:solidFill>
              </a:defRPr>
            </a:lvl1pPr>
          </a:lstStyle>
          <a:p>
            <a:pPr defTabSz="912111"/>
            <a:fld id="{4F6D3D4B-0C37-5D47-AB8B-062A475B8C59}" type="slidenum">
              <a:rPr lang="ru-RU" smtClean="0">
                <a:solidFill>
                  <a:prstClr val="black">
                    <a:tint val="75000"/>
                  </a:prstClr>
                </a:solidFill>
              </a:rPr>
              <a:pPr defTabSz="912111"/>
              <a:t>‹#›</a:t>
            </a:fld>
            <a:endParaRPr lang="ru-RU">
              <a:solidFill>
                <a:prstClr val="black">
                  <a:tint val="75000"/>
                </a:prstClr>
              </a:solidFill>
            </a:endParaRPr>
          </a:p>
        </p:txBody>
      </p:sp>
    </p:spTree>
    <p:extLst>
      <p:ext uri="{BB962C8B-B14F-4D97-AF65-F5344CB8AC3E}">
        <p14:creationId xmlns:p14="http://schemas.microsoft.com/office/powerpoint/2010/main" val="396597857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p:timing/>
  <p:hf hdr="0" ftr="0" dt="0"/>
  <p:txStyles>
    <p:titleStyle>
      <a:lvl1pPr algn="l" defTabSz="9121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61" indent="-228061" algn="l" defTabSz="9121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82" indent="-228061" algn="l" defTabSz="9121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170" indent="-228061" algn="l" defTabSz="9121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160"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15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27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27"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8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502"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111" rtl="0" eaLnBrk="1" latinLnBrk="0" hangingPunct="1">
        <a:defRPr sz="1900" kern="1200">
          <a:solidFill>
            <a:schemeClr val="tx1"/>
          </a:solidFill>
          <a:latin typeface="+mn-lt"/>
          <a:ea typeface="+mn-ea"/>
          <a:cs typeface="+mn-cs"/>
        </a:defRPr>
      </a:lvl1pPr>
      <a:lvl2pPr marL="455991" algn="l" defTabSz="912111" rtl="0" eaLnBrk="1" latinLnBrk="0" hangingPunct="1">
        <a:defRPr sz="1900" kern="1200">
          <a:solidFill>
            <a:schemeClr val="tx1"/>
          </a:solidFill>
          <a:latin typeface="+mn-lt"/>
          <a:ea typeface="+mn-ea"/>
          <a:cs typeface="+mn-cs"/>
        </a:defRPr>
      </a:lvl2pPr>
      <a:lvl3pPr marL="912111" algn="l" defTabSz="912111" rtl="0" eaLnBrk="1" latinLnBrk="0" hangingPunct="1">
        <a:defRPr sz="1900" kern="1200">
          <a:solidFill>
            <a:schemeClr val="tx1"/>
          </a:solidFill>
          <a:latin typeface="+mn-lt"/>
          <a:ea typeface="+mn-ea"/>
          <a:cs typeface="+mn-cs"/>
        </a:defRPr>
      </a:lvl3pPr>
      <a:lvl4pPr marL="1368166" algn="l" defTabSz="912111" rtl="0" eaLnBrk="1" latinLnBrk="0" hangingPunct="1">
        <a:defRPr sz="1900" kern="1200">
          <a:solidFill>
            <a:schemeClr val="tx1"/>
          </a:solidFill>
          <a:latin typeface="+mn-lt"/>
          <a:ea typeface="+mn-ea"/>
          <a:cs typeface="+mn-cs"/>
        </a:defRPr>
      </a:lvl4pPr>
      <a:lvl5pPr marL="1824221" algn="l" defTabSz="912111" rtl="0" eaLnBrk="1" latinLnBrk="0" hangingPunct="1">
        <a:defRPr sz="1900" kern="1200">
          <a:solidFill>
            <a:schemeClr val="tx1"/>
          </a:solidFill>
          <a:latin typeface="+mn-lt"/>
          <a:ea typeface="+mn-ea"/>
          <a:cs typeface="+mn-cs"/>
        </a:defRPr>
      </a:lvl5pPr>
      <a:lvl6pPr marL="2280342" algn="l" defTabSz="912111" rtl="0" eaLnBrk="1" latinLnBrk="0" hangingPunct="1">
        <a:defRPr sz="1900" kern="1200">
          <a:solidFill>
            <a:schemeClr val="tx1"/>
          </a:solidFill>
          <a:latin typeface="+mn-lt"/>
          <a:ea typeface="+mn-ea"/>
          <a:cs typeface="+mn-cs"/>
        </a:defRPr>
      </a:lvl6pPr>
      <a:lvl7pPr marL="2736330" algn="l" defTabSz="912111" rtl="0" eaLnBrk="1" latinLnBrk="0" hangingPunct="1">
        <a:defRPr sz="1900" kern="1200">
          <a:solidFill>
            <a:schemeClr val="tx1"/>
          </a:solidFill>
          <a:latin typeface="+mn-lt"/>
          <a:ea typeface="+mn-ea"/>
          <a:cs typeface="+mn-cs"/>
        </a:defRPr>
      </a:lvl7pPr>
      <a:lvl8pPr marL="3192320" algn="l" defTabSz="912111" rtl="0" eaLnBrk="1" latinLnBrk="0" hangingPunct="1">
        <a:defRPr sz="1900" kern="1200">
          <a:solidFill>
            <a:schemeClr val="tx1"/>
          </a:solidFill>
          <a:latin typeface="+mn-lt"/>
          <a:ea typeface="+mn-ea"/>
          <a:cs typeface="+mn-cs"/>
        </a:defRPr>
      </a:lvl8pPr>
      <a:lvl9pPr marL="3648311" algn="l" defTabSz="912111" rtl="0" eaLnBrk="1" latinLnBrk="0" hangingPunct="1">
        <a:defRPr sz="19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38" tIns="45718" rIns="9123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38" tIns="45718" rIns="9123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38" tIns="45718" rIns="91238" bIns="45718" rtlCol="0" anchor="ctr"/>
          <a:lstStyle>
            <a:lvl1pPr algn="l">
              <a:defRPr sz="1200">
                <a:solidFill>
                  <a:schemeClr val="tx1">
                    <a:tint val="75000"/>
                  </a:schemeClr>
                </a:solidFill>
              </a:defRPr>
            </a:lvl1pPr>
          </a:lstStyle>
          <a:p>
            <a:pPr defTabSz="912111"/>
            <a:fld id="{84FD9810-936D-4FCD-B40B-23152163CB0B}" type="datetime1">
              <a:rPr lang="ru-RU" smtClean="0">
                <a:solidFill>
                  <a:prstClr val="black">
                    <a:tint val="75000"/>
                  </a:prstClr>
                </a:solidFill>
              </a:rPr>
              <a:pPr defTabSz="91211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38" tIns="45718" rIns="91238" bIns="45718" rtlCol="0" anchor="ctr"/>
          <a:lstStyle>
            <a:lvl1pPr algn="ctr">
              <a:defRPr sz="1200">
                <a:solidFill>
                  <a:schemeClr val="tx1">
                    <a:tint val="75000"/>
                  </a:schemeClr>
                </a:solidFill>
              </a:defRPr>
            </a:lvl1pPr>
          </a:lstStyle>
          <a:p>
            <a:pPr defTabSz="91211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38" tIns="45718" rIns="91238" bIns="45718" rtlCol="0" anchor="ctr"/>
          <a:lstStyle>
            <a:lvl1pPr algn="r">
              <a:defRPr sz="1200">
                <a:solidFill>
                  <a:schemeClr val="tx1">
                    <a:tint val="75000"/>
                  </a:schemeClr>
                </a:solidFill>
              </a:defRPr>
            </a:lvl1pPr>
          </a:lstStyle>
          <a:p>
            <a:pPr defTabSz="912111"/>
            <a:fld id="{4F6D3D4B-0C37-5D47-AB8B-062A475B8C59}" type="slidenum">
              <a:rPr lang="ru-RU" smtClean="0">
                <a:solidFill>
                  <a:prstClr val="black">
                    <a:tint val="75000"/>
                  </a:prstClr>
                </a:solidFill>
              </a:rPr>
              <a:pPr defTabSz="912111"/>
              <a:t>‹#›</a:t>
            </a:fld>
            <a:endParaRPr lang="ru-RU">
              <a:solidFill>
                <a:prstClr val="black">
                  <a:tint val="75000"/>
                </a:prstClr>
              </a:solidFill>
            </a:endParaRPr>
          </a:p>
        </p:txBody>
      </p:sp>
    </p:spTree>
    <p:extLst>
      <p:ext uri="{BB962C8B-B14F-4D97-AF65-F5344CB8AC3E}">
        <p14:creationId xmlns:p14="http://schemas.microsoft.com/office/powerpoint/2010/main" val="88128009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p:timing/>
  <p:hf hdr="0" ftr="0" dt="0"/>
  <p:txStyles>
    <p:titleStyle>
      <a:lvl1pPr algn="l" defTabSz="9121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61" indent="-228061" algn="l" defTabSz="9121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82" indent="-228061" algn="l" defTabSz="9121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170" indent="-228061" algn="l" defTabSz="9121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160"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15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27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27"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8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502"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111" rtl="0" eaLnBrk="1" latinLnBrk="0" hangingPunct="1">
        <a:defRPr sz="1900" kern="1200">
          <a:solidFill>
            <a:schemeClr val="tx1"/>
          </a:solidFill>
          <a:latin typeface="+mn-lt"/>
          <a:ea typeface="+mn-ea"/>
          <a:cs typeface="+mn-cs"/>
        </a:defRPr>
      </a:lvl1pPr>
      <a:lvl2pPr marL="455991" algn="l" defTabSz="912111" rtl="0" eaLnBrk="1" latinLnBrk="0" hangingPunct="1">
        <a:defRPr sz="1900" kern="1200">
          <a:solidFill>
            <a:schemeClr val="tx1"/>
          </a:solidFill>
          <a:latin typeface="+mn-lt"/>
          <a:ea typeface="+mn-ea"/>
          <a:cs typeface="+mn-cs"/>
        </a:defRPr>
      </a:lvl2pPr>
      <a:lvl3pPr marL="912111" algn="l" defTabSz="912111" rtl="0" eaLnBrk="1" latinLnBrk="0" hangingPunct="1">
        <a:defRPr sz="1900" kern="1200">
          <a:solidFill>
            <a:schemeClr val="tx1"/>
          </a:solidFill>
          <a:latin typeface="+mn-lt"/>
          <a:ea typeface="+mn-ea"/>
          <a:cs typeface="+mn-cs"/>
        </a:defRPr>
      </a:lvl3pPr>
      <a:lvl4pPr marL="1368166" algn="l" defTabSz="912111" rtl="0" eaLnBrk="1" latinLnBrk="0" hangingPunct="1">
        <a:defRPr sz="1900" kern="1200">
          <a:solidFill>
            <a:schemeClr val="tx1"/>
          </a:solidFill>
          <a:latin typeface="+mn-lt"/>
          <a:ea typeface="+mn-ea"/>
          <a:cs typeface="+mn-cs"/>
        </a:defRPr>
      </a:lvl4pPr>
      <a:lvl5pPr marL="1824221" algn="l" defTabSz="912111" rtl="0" eaLnBrk="1" latinLnBrk="0" hangingPunct="1">
        <a:defRPr sz="1900" kern="1200">
          <a:solidFill>
            <a:schemeClr val="tx1"/>
          </a:solidFill>
          <a:latin typeface="+mn-lt"/>
          <a:ea typeface="+mn-ea"/>
          <a:cs typeface="+mn-cs"/>
        </a:defRPr>
      </a:lvl5pPr>
      <a:lvl6pPr marL="2280342" algn="l" defTabSz="912111" rtl="0" eaLnBrk="1" latinLnBrk="0" hangingPunct="1">
        <a:defRPr sz="1900" kern="1200">
          <a:solidFill>
            <a:schemeClr val="tx1"/>
          </a:solidFill>
          <a:latin typeface="+mn-lt"/>
          <a:ea typeface="+mn-ea"/>
          <a:cs typeface="+mn-cs"/>
        </a:defRPr>
      </a:lvl6pPr>
      <a:lvl7pPr marL="2736330" algn="l" defTabSz="912111" rtl="0" eaLnBrk="1" latinLnBrk="0" hangingPunct="1">
        <a:defRPr sz="1900" kern="1200">
          <a:solidFill>
            <a:schemeClr val="tx1"/>
          </a:solidFill>
          <a:latin typeface="+mn-lt"/>
          <a:ea typeface="+mn-ea"/>
          <a:cs typeface="+mn-cs"/>
        </a:defRPr>
      </a:lvl7pPr>
      <a:lvl8pPr marL="3192320" algn="l" defTabSz="912111" rtl="0" eaLnBrk="1" latinLnBrk="0" hangingPunct="1">
        <a:defRPr sz="1900" kern="1200">
          <a:solidFill>
            <a:schemeClr val="tx1"/>
          </a:solidFill>
          <a:latin typeface="+mn-lt"/>
          <a:ea typeface="+mn-ea"/>
          <a:cs typeface="+mn-cs"/>
        </a:defRPr>
      </a:lvl8pPr>
      <a:lvl9pPr marL="3648311" algn="l" defTabSz="91211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1310987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38" tIns="45718" rIns="9123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38" tIns="45718" rIns="9123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38" tIns="45718" rIns="91238" bIns="45718" rtlCol="0" anchor="ctr"/>
          <a:lstStyle>
            <a:lvl1pPr algn="l">
              <a:defRPr sz="1200">
                <a:solidFill>
                  <a:schemeClr val="tx1">
                    <a:tint val="75000"/>
                  </a:schemeClr>
                </a:solidFill>
              </a:defRPr>
            </a:lvl1pPr>
          </a:lstStyle>
          <a:p>
            <a:pPr defTabSz="912111"/>
            <a:fld id="{84FD9810-936D-4FCD-B40B-23152163CB0B}" type="datetime1">
              <a:rPr lang="ru-RU" smtClean="0">
                <a:solidFill>
                  <a:prstClr val="black">
                    <a:tint val="75000"/>
                  </a:prstClr>
                </a:solidFill>
              </a:rPr>
              <a:pPr defTabSz="91211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38" tIns="45718" rIns="91238" bIns="45718" rtlCol="0" anchor="ctr"/>
          <a:lstStyle>
            <a:lvl1pPr algn="ctr">
              <a:defRPr sz="1200">
                <a:solidFill>
                  <a:schemeClr val="tx1">
                    <a:tint val="75000"/>
                  </a:schemeClr>
                </a:solidFill>
              </a:defRPr>
            </a:lvl1pPr>
          </a:lstStyle>
          <a:p>
            <a:pPr defTabSz="91211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38" tIns="45718" rIns="91238" bIns="45718" rtlCol="0" anchor="ctr"/>
          <a:lstStyle>
            <a:lvl1pPr algn="r">
              <a:defRPr sz="1200">
                <a:solidFill>
                  <a:schemeClr val="tx1">
                    <a:tint val="75000"/>
                  </a:schemeClr>
                </a:solidFill>
              </a:defRPr>
            </a:lvl1pPr>
          </a:lstStyle>
          <a:p>
            <a:pPr defTabSz="912111"/>
            <a:fld id="{4F6D3D4B-0C37-5D47-AB8B-062A475B8C59}" type="slidenum">
              <a:rPr lang="ru-RU" smtClean="0">
                <a:solidFill>
                  <a:prstClr val="black">
                    <a:tint val="75000"/>
                  </a:prstClr>
                </a:solidFill>
              </a:rPr>
              <a:pPr defTabSz="912111"/>
              <a:t>‹#›</a:t>
            </a:fld>
            <a:endParaRPr lang="ru-RU">
              <a:solidFill>
                <a:prstClr val="black">
                  <a:tint val="75000"/>
                </a:prstClr>
              </a:solidFill>
            </a:endParaRPr>
          </a:p>
        </p:txBody>
      </p:sp>
    </p:spTree>
    <p:extLst>
      <p:ext uri="{BB962C8B-B14F-4D97-AF65-F5344CB8AC3E}">
        <p14:creationId xmlns:p14="http://schemas.microsoft.com/office/powerpoint/2010/main" val="142480512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p:timing/>
  <p:hf hdr="0" ftr="0" dt="0"/>
  <p:txStyles>
    <p:titleStyle>
      <a:lvl1pPr algn="l" defTabSz="9121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61" indent="-228061" algn="l" defTabSz="9121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82" indent="-228061" algn="l" defTabSz="9121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170" indent="-228061" algn="l" defTabSz="9121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160"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15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27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27"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8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502"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111" rtl="0" eaLnBrk="1" latinLnBrk="0" hangingPunct="1">
        <a:defRPr sz="1900" kern="1200">
          <a:solidFill>
            <a:schemeClr val="tx1"/>
          </a:solidFill>
          <a:latin typeface="+mn-lt"/>
          <a:ea typeface="+mn-ea"/>
          <a:cs typeface="+mn-cs"/>
        </a:defRPr>
      </a:lvl1pPr>
      <a:lvl2pPr marL="455991" algn="l" defTabSz="912111" rtl="0" eaLnBrk="1" latinLnBrk="0" hangingPunct="1">
        <a:defRPr sz="1900" kern="1200">
          <a:solidFill>
            <a:schemeClr val="tx1"/>
          </a:solidFill>
          <a:latin typeface="+mn-lt"/>
          <a:ea typeface="+mn-ea"/>
          <a:cs typeface="+mn-cs"/>
        </a:defRPr>
      </a:lvl2pPr>
      <a:lvl3pPr marL="912111" algn="l" defTabSz="912111" rtl="0" eaLnBrk="1" latinLnBrk="0" hangingPunct="1">
        <a:defRPr sz="1900" kern="1200">
          <a:solidFill>
            <a:schemeClr val="tx1"/>
          </a:solidFill>
          <a:latin typeface="+mn-lt"/>
          <a:ea typeface="+mn-ea"/>
          <a:cs typeface="+mn-cs"/>
        </a:defRPr>
      </a:lvl3pPr>
      <a:lvl4pPr marL="1368166" algn="l" defTabSz="912111" rtl="0" eaLnBrk="1" latinLnBrk="0" hangingPunct="1">
        <a:defRPr sz="1900" kern="1200">
          <a:solidFill>
            <a:schemeClr val="tx1"/>
          </a:solidFill>
          <a:latin typeface="+mn-lt"/>
          <a:ea typeface="+mn-ea"/>
          <a:cs typeface="+mn-cs"/>
        </a:defRPr>
      </a:lvl4pPr>
      <a:lvl5pPr marL="1824221" algn="l" defTabSz="912111" rtl="0" eaLnBrk="1" latinLnBrk="0" hangingPunct="1">
        <a:defRPr sz="1900" kern="1200">
          <a:solidFill>
            <a:schemeClr val="tx1"/>
          </a:solidFill>
          <a:latin typeface="+mn-lt"/>
          <a:ea typeface="+mn-ea"/>
          <a:cs typeface="+mn-cs"/>
        </a:defRPr>
      </a:lvl5pPr>
      <a:lvl6pPr marL="2280342" algn="l" defTabSz="912111" rtl="0" eaLnBrk="1" latinLnBrk="0" hangingPunct="1">
        <a:defRPr sz="1900" kern="1200">
          <a:solidFill>
            <a:schemeClr val="tx1"/>
          </a:solidFill>
          <a:latin typeface="+mn-lt"/>
          <a:ea typeface="+mn-ea"/>
          <a:cs typeface="+mn-cs"/>
        </a:defRPr>
      </a:lvl6pPr>
      <a:lvl7pPr marL="2736330" algn="l" defTabSz="912111" rtl="0" eaLnBrk="1" latinLnBrk="0" hangingPunct="1">
        <a:defRPr sz="1900" kern="1200">
          <a:solidFill>
            <a:schemeClr val="tx1"/>
          </a:solidFill>
          <a:latin typeface="+mn-lt"/>
          <a:ea typeface="+mn-ea"/>
          <a:cs typeface="+mn-cs"/>
        </a:defRPr>
      </a:lvl7pPr>
      <a:lvl8pPr marL="3192320" algn="l" defTabSz="912111" rtl="0" eaLnBrk="1" latinLnBrk="0" hangingPunct="1">
        <a:defRPr sz="1900" kern="1200">
          <a:solidFill>
            <a:schemeClr val="tx1"/>
          </a:solidFill>
          <a:latin typeface="+mn-lt"/>
          <a:ea typeface="+mn-ea"/>
          <a:cs typeface="+mn-cs"/>
        </a:defRPr>
      </a:lvl8pPr>
      <a:lvl9pPr marL="3648311" algn="l" defTabSz="912111" rtl="0" eaLnBrk="1" latinLnBrk="0" hangingPunct="1">
        <a:defRPr sz="19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46" tIns="45718" rIns="91246"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46" tIns="45718" rIns="91246"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46" tIns="45718" rIns="91246" bIns="45718" rtlCol="0" anchor="ctr"/>
          <a:lstStyle>
            <a:lvl1pPr algn="l">
              <a:defRPr sz="1200">
                <a:solidFill>
                  <a:schemeClr val="tx1">
                    <a:tint val="75000"/>
                  </a:schemeClr>
                </a:solidFill>
              </a:defRPr>
            </a:lvl1pPr>
          </a:lstStyle>
          <a:p>
            <a:pPr defTabSz="912201"/>
            <a:fld id="{FAA81315-42A1-42E5-8652-2539343F44DB}" type="datetime1">
              <a:rPr lang="ru-RU" smtClean="0">
                <a:solidFill>
                  <a:prstClr val="black">
                    <a:tint val="75000"/>
                  </a:prstClr>
                </a:solidFill>
              </a:rPr>
              <a:pPr defTabSz="91220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46" tIns="45718" rIns="91246" bIns="45718" rtlCol="0" anchor="ctr"/>
          <a:lstStyle>
            <a:lvl1pPr algn="ctr">
              <a:defRPr sz="1200">
                <a:solidFill>
                  <a:schemeClr val="tx1">
                    <a:tint val="75000"/>
                  </a:schemeClr>
                </a:solidFill>
              </a:defRPr>
            </a:lvl1pPr>
          </a:lstStyle>
          <a:p>
            <a:pPr defTabSz="91220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46" tIns="45718" rIns="91246" bIns="45718" rtlCol="0" anchor="ctr"/>
          <a:lstStyle>
            <a:lvl1pPr algn="r">
              <a:defRPr sz="1200">
                <a:solidFill>
                  <a:schemeClr val="tx1">
                    <a:tint val="75000"/>
                  </a:schemeClr>
                </a:solidFill>
              </a:defRPr>
            </a:lvl1pPr>
          </a:lstStyle>
          <a:p>
            <a:pPr defTabSz="912201"/>
            <a:fld id="{4F6D3D4B-0C37-5D47-AB8B-062A475B8C59}" type="slidenum">
              <a:rPr lang="ru-RU" smtClean="0">
                <a:solidFill>
                  <a:prstClr val="black">
                    <a:tint val="75000"/>
                  </a:prstClr>
                </a:solidFill>
              </a:rPr>
              <a:pPr defTabSz="912201"/>
              <a:t>‹#›</a:t>
            </a:fld>
            <a:endParaRPr lang="ru-RU">
              <a:solidFill>
                <a:prstClr val="black">
                  <a:tint val="75000"/>
                </a:prstClr>
              </a:solidFill>
            </a:endParaRPr>
          </a:p>
        </p:txBody>
      </p:sp>
    </p:spTree>
    <p:extLst>
      <p:ext uri="{BB962C8B-B14F-4D97-AF65-F5344CB8AC3E}">
        <p14:creationId xmlns:p14="http://schemas.microsoft.com/office/powerpoint/2010/main" val="3692075431"/>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p:timing/>
  <p:hf hdr="0" ftr="0" dt="0"/>
  <p:txStyles>
    <p:titleStyle>
      <a:lvl1pPr algn="l" defTabSz="91220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82" indent="-228082" algn="l" defTabSz="91220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46" indent="-228082" algn="l" defTabSz="91220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282" indent="-228082" algn="l" defTabSz="91220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20" indent="-228082" algn="l" defTabSz="91220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359" indent="-228082" algn="l" defTabSz="91220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521" indent="-228082" algn="l" defTabSz="91220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623" indent="-228082" algn="l" defTabSz="91220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722" indent="-228082" algn="l" defTabSz="91220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886" indent="-228082" algn="l" defTabSz="91220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01" rtl="0" eaLnBrk="1" latinLnBrk="0" hangingPunct="1">
        <a:defRPr sz="1900" kern="1200">
          <a:solidFill>
            <a:schemeClr val="tx1"/>
          </a:solidFill>
          <a:latin typeface="+mn-lt"/>
          <a:ea typeface="+mn-ea"/>
          <a:cs typeface="+mn-cs"/>
        </a:defRPr>
      </a:lvl1pPr>
      <a:lvl2pPr marL="456039" algn="l" defTabSz="912201" rtl="0" eaLnBrk="1" latinLnBrk="0" hangingPunct="1">
        <a:defRPr sz="1900" kern="1200">
          <a:solidFill>
            <a:schemeClr val="tx1"/>
          </a:solidFill>
          <a:latin typeface="+mn-lt"/>
          <a:ea typeface="+mn-ea"/>
          <a:cs typeface="+mn-cs"/>
        </a:defRPr>
      </a:lvl2pPr>
      <a:lvl3pPr marL="912201" algn="l" defTabSz="912201" rtl="0" eaLnBrk="1" latinLnBrk="0" hangingPunct="1">
        <a:defRPr sz="1900" kern="1200">
          <a:solidFill>
            <a:schemeClr val="tx1"/>
          </a:solidFill>
          <a:latin typeface="+mn-lt"/>
          <a:ea typeface="+mn-ea"/>
          <a:cs typeface="+mn-cs"/>
        </a:defRPr>
      </a:lvl3pPr>
      <a:lvl4pPr marL="1368302" algn="l" defTabSz="912201" rtl="0" eaLnBrk="1" latinLnBrk="0" hangingPunct="1">
        <a:defRPr sz="1900" kern="1200">
          <a:solidFill>
            <a:schemeClr val="tx1"/>
          </a:solidFill>
          <a:latin typeface="+mn-lt"/>
          <a:ea typeface="+mn-ea"/>
          <a:cs typeface="+mn-cs"/>
        </a:defRPr>
      </a:lvl4pPr>
      <a:lvl5pPr marL="1824402" algn="l" defTabSz="912201" rtl="0" eaLnBrk="1" latinLnBrk="0" hangingPunct="1">
        <a:defRPr sz="1900" kern="1200">
          <a:solidFill>
            <a:schemeClr val="tx1"/>
          </a:solidFill>
          <a:latin typeface="+mn-lt"/>
          <a:ea typeface="+mn-ea"/>
          <a:cs typeface="+mn-cs"/>
        </a:defRPr>
      </a:lvl5pPr>
      <a:lvl6pPr marL="2280566" algn="l" defTabSz="912201" rtl="0" eaLnBrk="1" latinLnBrk="0" hangingPunct="1">
        <a:defRPr sz="1900" kern="1200">
          <a:solidFill>
            <a:schemeClr val="tx1"/>
          </a:solidFill>
          <a:latin typeface="+mn-lt"/>
          <a:ea typeface="+mn-ea"/>
          <a:cs typeface="+mn-cs"/>
        </a:defRPr>
      </a:lvl6pPr>
      <a:lvl7pPr marL="2736602" algn="l" defTabSz="912201" rtl="0" eaLnBrk="1" latinLnBrk="0" hangingPunct="1">
        <a:defRPr sz="1900" kern="1200">
          <a:solidFill>
            <a:schemeClr val="tx1"/>
          </a:solidFill>
          <a:latin typeface="+mn-lt"/>
          <a:ea typeface="+mn-ea"/>
          <a:cs typeface="+mn-cs"/>
        </a:defRPr>
      </a:lvl7pPr>
      <a:lvl8pPr marL="3192640" algn="l" defTabSz="912201" rtl="0" eaLnBrk="1" latinLnBrk="0" hangingPunct="1">
        <a:defRPr sz="1900" kern="1200">
          <a:solidFill>
            <a:schemeClr val="tx1"/>
          </a:solidFill>
          <a:latin typeface="+mn-lt"/>
          <a:ea typeface="+mn-ea"/>
          <a:cs typeface="+mn-cs"/>
        </a:defRPr>
      </a:lvl8pPr>
      <a:lvl9pPr marL="3648679" algn="l" defTabSz="912201" rtl="0" eaLnBrk="1" latinLnBrk="0" hangingPunct="1">
        <a:defRPr sz="19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38" tIns="45718" rIns="9123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38" tIns="45718" rIns="9123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38" tIns="45718" rIns="91238" bIns="45718" rtlCol="0" anchor="ctr"/>
          <a:lstStyle>
            <a:lvl1pPr algn="l">
              <a:defRPr sz="1200">
                <a:solidFill>
                  <a:schemeClr val="tx1">
                    <a:tint val="75000"/>
                  </a:schemeClr>
                </a:solidFill>
              </a:defRPr>
            </a:lvl1pPr>
          </a:lstStyle>
          <a:p>
            <a:pPr defTabSz="912111"/>
            <a:fld id="{84FD9810-936D-4FCD-B40B-23152163CB0B}" type="datetime1">
              <a:rPr lang="ru-RU" smtClean="0">
                <a:solidFill>
                  <a:prstClr val="black">
                    <a:tint val="75000"/>
                  </a:prstClr>
                </a:solidFill>
              </a:rPr>
              <a:pPr defTabSz="91211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38" tIns="45718" rIns="91238" bIns="45718" rtlCol="0" anchor="ctr"/>
          <a:lstStyle>
            <a:lvl1pPr algn="ctr">
              <a:defRPr sz="1200">
                <a:solidFill>
                  <a:schemeClr val="tx1">
                    <a:tint val="75000"/>
                  </a:schemeClr>
                </a:solidFill>
              </a:defRPr>
            </a:lvl1pPr>
          </a:lstStyle>
          <a:p>
            <a:pPr defTabSz="91211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38" tIns="45718" rIns="91238" bIns="45718" rtlCol="0" anchor="ctr"/>
          <a:lstStyle>
            <a:lvl1pPr algn="r">
              <a:defRPr sz="1200">
                <a:solidFill>
                  <a:schemeClr val="tx1">
                    <a:tint val="75000"/>
                  </a:schemeClr>
                </a:solidFill>
              </a:defRPr>
            </a:lvl1pPr>
          </a:lstStyle>
          <a:p>
            <a:pPr defTabSz="912111"/>
            <a:fld id="{4F6D3D4B-0C37-5D47-AB8B-062A475B8C59}" type="slidenum">
              <a:rPr lang="ru-RU" smtClean="0">
                <a:solidFill>
                  <a:prstClr val="black">
                    <a:tint val="75000"/>
                  </a:prstClr>
                </a:solidFill>
              </a:rPr>
              <a:pPr defTabSz="912111"/>
              <a:t>‹#›</a:t>
            </a:fld>
            <a:endParaRPr lang="ru-RU">
              <a:solidFill>
                <a:prstClr val="black">
                  <a:tint val="75000"/>
                </a:prstClr>
              </a:solidFill>
            </a:endParaRPr>
          </a:p>
        </p:txBody>
      </p:sp>
    </p:spTree>
    <p:extLst>
      <p:ext uri="{BB962C8B-B14F-4D97-AF65-F5344CB8AC3E}">
        <p14:creationId xmlns:p14="http://schemas.microsoft.com/office/powerpoint/2010/main" val="220006811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p:timing/>
  <p:hf hdr="0" ftr="0" dt="0"/>
  <p:txStyles>
    <p:titleStyle>
      <a:lvl1pPr algn="l" defTabSz="9121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61" indent="-228061" algn="l" defTabSz="9121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82" indent="-228061" algn="l" defTabSz="9121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170" indent="-228061" algn="l" defTabSz="9121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160"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15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27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27"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8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502"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111" rtl="0" eaLnBrk="1" latinLnBrk="0" hangingPunct="1">
        <a:defRPr sz="1900" kern="1200">
          <a:solidFill>
            <a:schemeClr val="tx1"/>
          </a:solidFill>
          <a:latin typeface="+mn-lt"/>
          <a:ea typeface="+mn-ea"/>
          <a:cs typeface="+mn-cs"/>
        </a:defRPr>
      </a:lvl1pPr>
      <a:lvl2pPr marL="455991" algn="l" defTabSz="912111" rtl="0" eaLnBrk="1" latinLnBrk="0" hangingPunct="1">
        <a:defRPr sz="1900" kern="1200">
          <a:solidFill>
            <a:schemeClr val="tx1"/>
          </a:solidFill>
          <a:latin typeface="+mn-lt"/>
          <a:ea typeface="+mn-ea"/>
          <a:cs typeface="+mn-cs"/>
        </a:defRPr>
      </a:lvl2pPr>
      <a:lvl3pPr marL="912111" algn="l" defTabSz="912111" rtl="0" eaLnBrk="1" latinLnBrk="0" hangingPunct="1">
        <a:defRPr sz="1900" kern="1200">
          <a:solidFill>
            <a:schemeClr val="tx1"/>
          </a:solidFill>
          <a:latin typeface="+mn-lt"/>
          <a:ea typeface="+mn-ea"/>
          <a:cs typeface="+mn-cs"/>
        </a:defRPr>
      </a:lvl3pPr>
      <a:lvl4pPr marL="1368166" algn="l" defTabSz="912111" rtl="0" eaLnBrk="1" latinLnBrk="0" hangingPunct="1">
        <a:defRPr sz="1900" kern="1200">
          <a:solidFill>
            <a:schemeClr val="tx1"/>
          </a:solidFill>
          <a:latin typeface="+mn-lt"/>
          <a:ea typeface="+mn-ea"/>
          <a:cs typeface="+mn-cs"/>
        </a:defRPr>
      </a:lvl4pPr>
      <a:lvl5pPr marL="1824221" algn="l" defTabSz="912111" rtl="0" eaLnBrk="1" latinLnBrk="0" hangingPunct="1">
        <a:defRPr sz="1900" kern="1200">
          <a:solidFill>
            <a:schemeClr val="tx1"/>
          </a:solidFill>
          <a:latin typeface="+mn-lt"/>
          <a:ea typeface="+mn-ea"/>
          <a:cs typeface="+mn-cs"/>
        </a:defRPr>
      </a:lvl5pPr>
      <a:lvl6pPr marL="2280342" algn="l" defTabSz="912111" rtl="0" eaLnBrk="1" latinLnBrk="0" hangingPunct="1">
        <a:defRPr sz="1900" kern="1200">
          <a:solidFill>
            <a:schemeClr val="tx1"/>
          </a:solidFill>
          <a:latin typeface="+mn-lt"/>
          <a:ea typeface="+mn-ea"/>
          <a:cs typeface="+mn-cs"/>
        </a:defRPr>
      </a:lvl6pPr>
      <a:lvl7pPr marL="2736330" algn="l" defTabSz="912111" rtl="0" eaLnBrk="1" latinLnBrk="0" hangingPunct="1">
        <a:defRPr sz="1900" kern="1200">
          <a:solidFill>
            <a:schemeClr val="tx1"/>
          </a:solidFill>
          <a:latin typeface="+mn-lt"/>
          <a:ea typeface="+mn-ea"/>
          <a:cs typeface="+mn-cs"/>
        </a:defRPr>
      </a:lvl7pPr>
      <a:lvl8pPr marL="3192320" algn="l" defTabSz="912111" rtl="0" eaLnBrk="1" latinLnBrk="0" hangingPunct="1">
        <a:defRPr sz="1900" kern="1200">
          <a:solidFill>
            <a:schemeClr val="tx1"/>
          </a:solidFill>
          <a:latin typeface="+mn-lt"/>
          <a:ea typeface="+mn-ea"/>
          <a:cs typeface="+mn-cs"/>
        </a:defRPr>
      </a:lvl8pPr>
      <a:lvl9pPr marL="3648311" algn="l" defTabSz="912111" rtl="0" eaLnBrk="1" latinLnBrk="0" hangingPunct="1">
        <a:defRPr sz="19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38" tIns="45718" rIns="9123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38" tIns="45718" rIns="9123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38" tIns="45718" rIns="91238" bIns="45718" rtlCol="0" anchor="ctr"/>
          <a:lstStyle>
            <a:lvl1pPr algn="l">
              <a:defRPr sz="1200">
                <a:solidFill>
                  <a:schemeClr val="tx1">
                    <a:tint val="75000"/>
                  </a:schemeClr>
                </a:solidFill>
              </a:defRPr>
            </a:lvl1pPr>
          </a:lstStyle>
          <a:p>
            <a:pPr defTabSz="912111"/>
            <a:fld id="{84FD9810-936D-4FCD-B40B-23152163CB0B}" type="datetime1">
              <a:rPr lang="ru-RU" smtClean="0">
                <a:solidFill>
                  <a:prstClr val="black">
                    <a:tint val="75000"/>
                  </a:prstClr>
                </a:solidFill>
              </a:rPr>
              <a:pPr defTabSz="91211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38" tIns="45718" rIns="91238" bIns="45718" rtlCol="0" anchor="ctr"/>
          <a:lstStyle>
            <a:lvl1pPr algn="ctr">
              <a:defRPr sz="1200">
                <a:solidFill>
                  <a:schemeClr val="tx1">
                    <a:tint val="75000"/>
                  </a:schemeClr>
                </a:solidFill>
              </a:defRPr>
            </a:lvl1pPr>
          </a:lstStyle>
          <a:p>
            <a:pPr defTabSz="91211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38" tIns="45718" rIns="91238" bIns="45718" rtlCol="0" anchor="ctr"/>
          <a:lstStyle>
            <a:lvl1pPr algn="r">
              <a:defRPr sz="1200">
                <a:solidFill>
                  <a:schemeClr val="tx1">
                    <a:tint val="75000"/>
                  </a:schemeClr>
                </a:solidFill>
              </a:defRPr>
            </a:lvl1pPr>
          </a:lstStyle>
          <a:p>
            <a:pPr defTabSz="912111"/>
            <a:fld id="{4F6D3D4B-0C37-5D47-AB8B-062A475B8C59}" type="slidenum">
              <a:rPr lang="ru-RU" smtClean="0">
                <a:solidFill>
                  <a:prstClr val="black">
                    <a:tint val="75000"/>
                  </a:prstClr>
                </a:solidFill>
              </a:rPr>
              <a:pPr defTabSz="912111"/>
              <a:t>‹#›</a:t>
            </a:fld>
            <a:endParaRPr lang="ru-RU">
              <a:solidFill>
                <a:prstClr val="black">
                  <a:tint val="75000"/>
                </a:prstClr>
              </a:solidFill>
            </a:endParaRPr>
          </a:p>
        </p:txBody>
      </p:sp>
    </p:spTree>
    <p:extLst>
      <p:ext uri="{BB962C8B-B14F-4D97-AF65-F5344CB8AC3E}">
        <p14:creationId xmlns:p14="http://schemas.microsoft.com/office/powerpoint/2010/main" val="986733853"/>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p:timing/>
  <p:hf hdr="0" ftr="0" dt="0"/>
  <p:txStyles>
    <p:titleStyle>
      <a:lvl1pPr algn="l" defTabSz="9121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61" indent="-228061" algn="l" defTabSz="9121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82" indent="-228061" algn="l" defTabSz="9121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170" indent="-228061" algn="l" defTabSz="9121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160"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15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27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27"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8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502"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111" rtl="0" eaLnBrk="1" latinLnBrk="0" hangingPunct="1">
        <a:defRPr sz="1900" kern="1200">
          <a:solidFill>
            <a:schemeClr val="tx1"/>
          </a:solidFill>
          <a:latin typeface="+mn-lt"/>
          <a:ea typeface="+mn-ea"/>
          <a:cs typeface="+mn-cs"/>
        </a:defRPr>
      </a:lvl1pPr>
      <a:lvl2pPr marL="455991" algn="l" defTabSz="912111" rtl="0" eaLnBrk="1" latinLnBrk="0" hangingPunct="1">
        <a:defRPr sz="1900" kern="1200">
          <a:solidFill>
            <a:schemeClr val="tx1"/>
          </a:solidFill>
          <a:latin typeface="+mn-lt"/>
          <a:ea typeface="+mn-ea"/>
          <a:cs typeface="+mn-cs"/>
        </a:defRPr>
      </a:lvl2pPr>
      <a:lvl3pPr marL="912111" algn="l" defTabSz="912111" rtl="0" eaLnBrk="1" latinLnBrk="0" hangingPunct="1">
        <a:defRPr sz="1900" kern="1200">
          <a:solidFill>
            <a:schemeClr val="tx1"/>
          </a:solidFill>
          <a:latin typeface="+mn-lt"/>
          <a:ea typeface="+mn-ea"/>
          <a:cs typeface="+mn-cs"/>
        </a:defRPr>
      </a:lvl3pPr>
      <a:lvl4pPr marL="1368166" algn="l" defTabSz="912111" rtl="0" eaLnBrk="1" latinLnBrk="0" hangingPunct="1">
        <a:defRPr sz="1900" kern="1200">
          <a:solidFill>
            <a:schemeClr val="tx1"/>
          </a:solidFill>
          <a:latin typeface="+mn-lt"/>
          <a:ea typeface="+mn-ea"/>
          <a:cs typeface="+mn-cs"/>
        </a:defRPr>
      </a:lvl4pPr>
      <a:lvl5pPr marL="1824221" algn="l" defTabSz="912111" rtl="0" eaLnBrk="1" latinLnBrk="0" hangingPunct="1">
        <a:defRPr sz="1900" kern="1200">
          <a:solidFill>
            <a:schemeClr val="tx1"/>
          </a:solidFill>
          <a:latin typeface="+mn-lt"/>
          <a:ea typeface="+mn-ea"/>
          <a:cs typeface="+mn-cs"/>
        </a:defRPr>
      </a:lvl5pPr>
      <a:lvl6pPr marL="2280342" algn="l" defTabSz="912111" rtl="0" eaLnBrk="1" latinLnBrk="0" hangingPunct="1">
        <a:defRPr sz="1900" kern="1200">
          <a:solidFill>
            <a:schemeClr val="tx1"/>
          </a:solidFill>
          <a:latin typeface="+mn-lt"/>
          <a:ea typeface="+mn-ea"/>
          <a:cs typeface="+mn-cs"/>
        </a:defRPr>
      </a:lvl6pPr>
      <a:lvl7pPr marL="2736330" algn="l" defTabSz="912111" rtl="0" eaLnBrk="1" latinLnBrk="0" hangingPunct="1">
        <a:defRPr sz="1900" kern="1200">
          <a:solidFill>
            <a:schemeClr val="tx1"/>
          </a:solidFill>
          <a:latin typeface="+mn-lt"/>
          <a:ea typeface="+mn-ea"/>
          <a:cs typeface="+mn-cs"/>
        </a:defRPr>
      </a:lvl7pPr>
      <a:lvl8pPr marL="3192320" algn="l" defTabSz="912111" rtl="0" eaLnBrk="1" latinLnBrk="0" hangingPunct="1">
        <a:defRPr sz="1900" kern="1200">
          <a:solidFill>
            <a:schemeClr val="tx1"/>
          </a:solidFill>
          <a:latin typeface="+mn-lt"/>
          <a:ea typeface="+mn-ea"/>
          <a:cs typeface="+mn-cs"/>
        </a:defRPr>
      </a:lvl8pPr>
      <a:lvl9pPr marL="3648311" algn="l" defTabSz="912111" rtl="0" eaLnBrk="1" latinLnBrk="0" hangingPunct="1">
        <a:defRPr sz="19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38" tIns="45718" rIns="9123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38" tIns="45718" rIns="9123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38" tIns="45718" rIns="91238" bIns="45718" rtlCol="0" anchor="ctr"/>
          <a:lstStyle>
            <a:lvl1pPr algn="l">
              <a:defRPr sz="1200">
                <a:solidFill>
                  <a:schemeClr val="tx1">
                    <a:tint val="75000"/>
                  </a:schemeClr>
                </a:solidFill>
              </a:defRPr>
            </a:lvl1pPr>
          </a:lstStyle>
          <a:p>
            <a:pPr defTabSz="912111"/>
            <a:fld id="{84FD9810-936D-4FCD-B40B-23152163CB0B}" type="datetime1">
              <a:rPr lang="ru-RU" smtClean="0">
                <a:solidFill>
                  <a:prstClr val="black">
                    <a:tint val="75000"/>
                  </a:prstClr>
                </a:solidFill>
              </a:rPr>
              <a:pPr defTabSz="91211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38" tIns="45718" rIns="91238" bIns="45718" rtlCol="0" anchor="ctr"/>
          <a:lstStyle>
            <a:lvl1pPr algn="ctr">
              <a:defRPr sz="1200">
                <a:solidFill>
                  <a:schemeClr val="tx1">
                    <a:tint val="75000"/>
                  </a:schemeClr>
                </a:solidFill>
              </a:defRPr>
            </a:lvl1pPr>
          </a:lstStyle>
          <a:p>
            <a:pPr defTabSz="91211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38" tIns="45718" rIns="91238" bIns="45718" rtlCol="0" anchor="ctr"/>
          <a:lstStyle>
            <a:lvl1pPr algn="r">
              <a:defRPr sz="1200">
                <a:solidFill>
                  <a:schemeClr val="tx1">
                    <a:tint val="75000"/>
                  </a:schemeClr>
                </a:solidFill>
              </a:defRPr>
            </a:lvl1pPr>
          </a:lstStyle>
          <a:p>
            <a:pPr defTabSz="912111"/>
            <a:fld id="{4F6D3D4B-0C37-5D47-AB8B-062A475B8C59}" type="slidenum">
              <a:rPr lang="ru-RU" smtClean="0">
                <a:solidFill>
                  <a:prstClr val="black">
                    <a:tint val="75000"/>
                  </a:prstClr>
                </a:solidFill>
              </a:rPr>
              <a:pPr defTabSz="912111"/>
              <a:t>‹#›</a:t>
            </a:fld>
            <a:endParaRPr lang="ru-RU">
              <a:solidFill>
                <a:prstClr val="black">
                  <a:tint val="75000"/>
                </a:prstClr>
              </a:solidFill>
            </a:endParaRPr>
          </a:p>
        </p:txBody>
      </p:sp>
    </p:spTree>
    <p:extLst>
      <p:ext uri="{BB962C8B-B14F-4D97-AF65-F5344CB8AC3E}">
        <p14:creationId xmlns:p14="http://schemas.microsoft.com/office/powerpoint/2010/main" val="221945384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ransition/>
  <p:timing/>
  <p:hf hdr="0" ftr="0" dt="0"/>
  <p:txStyles>
    <p:titleStyle>
      <a:lvl1pPr algn="l" defTabSz="9121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61" indent="-228061" algn="l" defTabSz="9121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82" indent="-228061" algn="l" defTabSz="9121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170" indent="-228061" algn="l" defTabSz="9121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160"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15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27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27"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8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502"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111" rtl="0" eaLnBrk="1" latinLnBrk="0" hangingPunct="1">
        <a:defRPr sz="1900" kern="1200">
          <a:solidFill>
            <a:schemeClr val="tx1"/>
          </a:solidFill>
          <a:latin typeface="+mn-lt"/>
          <a:ea typeface="+mn-ea"/>
          <a:cs typeface="+mn-cs"/>
        </a:defRPr>
      </a:lvl1pPr>
      <a:lvl2pPr marL="455991" algn="l" defTabSz="912111" rtl="0" eaLnBrk="1" latinLnBrk="0" hangingPunct="1">
        <a:defRPr sz="1900" kern="1200">
          <a:solidFill>
            <a:schemeClr val="tx1"/>
          </a:solidFill>
          <a:latin typeface="+mn-lt"/>
          <a:ea typeface="+mn-ea"/>
          <a:cs typeface="+mn-cs"/>
        </a:defRPr>
      </a:lvl2pPr>
      <a:lvl3pPr marL="912111" algn="l" defTabSz="912111" rtl="0" eaLnBrk="1" latinLnBrk="0" hangingPunct="1">
        <a:defRPr sz="1900" kern="1200">
          <a:solidFill>
            <a:schemeClr val="tx1"/>
          </a:solidFill>
          <a:latin typeface="+mn-lt"/>
          <a:ea typeface="+mn-ea"/>
          <a:cs typeface="+mn-cs"/>
        </a:defRPr>
      </a:lvl3pPr>
      <a:lvl4pPr marL="1368166" algn="l" defTabSz="912111" rtl="0" eaLnBrk="1" latinLnBrk="0" hangingPunct="1">
        <a:defRPr sz="1900" kern="1200">
          <a:solidFill>
            <a:schemeClr val="tx1"/>
          </a:solidFill>
          <a:latin typeface="+mn-lt"/>
          <a:ea typeface="+mn-ea"/>
          <a:cs typeface="+mn-cs"/>
        </a:defRPr>
      </a:lvl4pPr>
      <a:lvl5pPr marL="1824221" algn="l" defTabSz="912111" rtl="0" eaLnBrk="1" latinLnBrk="0" hangingPunct="1">
        <a:defRPr sz="1900" kern="1200">
          <a:solidFill>
            <a:schemeClr val="tx1"/>
          </a:solidFill>
          <a:latin typeface="+mn-lt"/>
          <a:ea typeface="+mn-ea"/>
          <a:cs typeface="+mn-cs"/>
        </a:defRPr>
      </a:lvl5pPr>
      <a:lvl6pPr marL="2280342" algn="l" defTabSz="912111" rtl="0" eaLnBrk="1" latinLnBrk="0" hangingPunct="1">
        <a:defRPr sz="1900" kern="1200">
          <a:solidFill>
            <a:schemeClr val="tx1"/>
          </a:solidFill>
          <a:latin typeface="+mn-lt"/>
          <a:ea typeface="+mn-ea"/>
          <a:cs typeface="+mn-cs"/>
        </a:defRPr>
      </a:lvl6pPr>
      <a:lvl7pPr marL="2736330" algn="l" defTabSz="912111" rtl="0" eaLnBrk="1" latinLnBrk="0" hangingPunct="1">
        <a:defRPr sz="1900" kern="1200">
          <a:solidFill>
            <a:schemeClr val="tx1"/>
          </a:solidFill>
          <a:latin typeface="+mn-lt"/>
          <a:ea typeface="+mn-ea"/>
          <a:cs typeface="+mn-cs"/>
        </a:defRPr>
      </a:lvl7pPr>
      <a:lvl8pPr marL="3192320" algn="l" defTabSz="912111" rtl="0" eaLnBrk="1" latinLnBrk="0" hangingPunct="1">
        <a:defRPr sz="1900" kern="1200">
          <a:solidFill>
            <a:schemeClr val="tx1"/>
          </a:solidFill>
          <a:latin typeface="+mn-lt"/>
          <a:ea typeface="+mn-ea"/>
          <a:cs typeface="+mn-cs"/>
        </a:defRPr>
      </a:lvl8pPr>
      <a:lvl9pPr marL="3648311" algn="l" defTabSz="912111" rtl="0" eaLnBrk="1" latinLnBrk="0" hangingPunct="1">
        <a:defRPr sz="19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38" tIns="45718" rIns="9123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38" tIns="45718" rIns="9123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38" tIns="45718" rIns="91238" bIns="45718" rtlCol="0" anchor="ctr"/>
          <a:lstStyle>
            <a:lvl1pPr algn="l">
              <a:defRPr sz="1200">
                <a:solidFill>
                  <a:schemeClr val="tx1">
                    <a:tint val="75000"/>
                  </a:schemeClr>
                </a:solidFill>
              </a:defRPr>
            </a:lvl1pPr>
          </a:lstStyle>
          <a:p>
            <a:pPr defTabSz="912111"/>
            <a:fld id="{84FD9810-936D-4FCD-B40B-23152163CB0B}" type="datetime1">
              <a:rPr lang="ru-RU" smtClean="0">
                <a:solidFill>
                  <a:prstClr val="black">
                    <a:tint val="75000"/>
                  </a:prstClr>
                </a:solidFill>
              </a:rPr>
              <a:pPr defTabSz="91211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38" tIns="45718" rIns="91238" bIns="45718" rtlCol="0" anchor="ctr"/>
          <a:lstStyle>
            <a:lvl1pPr algn="ctr">
              <a:defRPr sz="1200">
                <a:solidFill>
                  <a:schemeClr val="tx1">
                    <a:tint val="75000"/>
                  </a:schemeClr>
                </a:solidFill>
              </a:defRPr>
            </a:lvl1pPr>
          </a:lstStyle>
          <a:p>
            <a:pPr defTabSz="91211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38" tIns="45718" rIns="91238" bIns="45718" rtlCol="0" anchor="ctr"/>
          <a:lstStyle>
            <a:lvl1pPr algn="r">
              <a:defRPr sz="1200">
                <a:solidFill>
                  <a:schemeClr val="tx1">
                    <a:tint val="75000"/>
                  </a:schemeClr>
                </a:solidFill>
              </a:defRPr>
            </a:lvl1pPr>
          </a:lstStyle>
          <a:p>
            <a:pPr defTabSz="912111"/>
            <a:fld id="{4F6D3D4B-0C37-5D47-AB8B-062A475B8C59}" type="slidenum">
              <a:rPr lang="ru-RU" smtClean="0">
                <a:solidFill>
                  <a:prstClr val="black">
                    <a:tint val="75000"/>
                  </a:prstClr>
                </a:solidFill>
              </a:rPr>
              <a:pPr defTabSz="912111"/>
              <a:t>‹#›</a:t>
            </a:fld>
            <a:endParaRPr lang="ru-RU">
              <a:solidFill>
                <a:prstClr val="black">
                  <a:tint val="75000"/>
                </a:prstClr>
              </a:solidFill>
            </a:endParaRPr>
          </a:p>
        </p:txBody>
      </p:sp>
    </p:spTree>
    <p:extLst>
      <p:ext uri="{BB962C8B-B14F-4D97-AF65-F5344CB8AC3E}">
        <p14:creationId xmlns:p14="http://schemas.microsoft.com/office/powerpoint/2010/main" val="326582651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ransition/>
  <p:timing/>
  <p:hf hdr="0" ftr="0" dt="0"/>
  <p:txStyles>
    <p:titleStyle>
      <a:lvl1pPr algn="l" defTabSz="9121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61" indent="-228061" algn="l" defTabSz="9121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82" indent="-228061" algn="l" defTabSz="9121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170" indent="-228061" algn="l" defTabSz="9121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160"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15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27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27"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8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502"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111" rtl="0" eaLnBrk="1" latinLnBrk="0" hangingPunct="1">
        <a:defRPr sz="1900" kern="1200">
          <a:solidFill>
            <a:schemeClr val="tx1"/>
          </a:solidFill>
          <a:latin typeface="+mn-lt"/>
          <a:ea typeface="+mn-ea"/>
          <a:cs typeface="+mn-cs"/>
        </a:defRPr>
      </a:lvl1pPr>
      <a:lvl2pPr marL="455991" algn="l" defTabSz="912111" rtl="0" eaLnBrk="1" latinLnBrk="0" hangingPunct="1">
        <a:defRPr sz="1900" kern="1200">
          <a:solidFill>
            <a:schemeClr val="tx1"/>
          </a:solidFill>
          <a:latin typeface="+mn-lt"/>
          <a:ea typeface="+mn-ea"/>
          <a:cs typeface="+mn-cs"/>
        </a:defRPr>
      </a:lvl2pPr>
      <a:lvl3pPr marL="912111" algn="l" defTabSz="912111" rtl="0" eaLnBrk="1" latinLnBrk="0" hangingPunct="1">
        <a:defRPr sz="1900" kern="1200">
          <a:solidFill>
            <a:schemeClr val="tx1"/>
          </a:solidFill>
          <a:latin typeface="+mn-lt"/>
          <a:ea typeface="+mn-ea"/>
          <a:cs typeface="+mn-cs"/>
        </a:defRPr>
      </a:lvl3pPr>
      <a:lvl4pPr marL="1368166" algn="l" defTabSz="912111" rtl="0" eaLnBrk="1" latinLnBrk="0" hangingPunct="1">
        <a:defRPr sz="1900" kern="1200">
          <a:solidFill>
            <a:schemeClr val="tx1"/>
          </a:solidFill>
          <a:latin typeface="+mn-lt"/>
          <a:ea typeface="+mn-ea"/>
          <a:cs typeface="+mn-cs"/>
        </a:defRPr>
      </a:lvl4pPr>
      <a:lvl5pPr marL="1824221" algn="l" defTabSz="912111" rtl="0" eaLnBrk="1" latinLnBrk="0" hangingPunct="1">
        <a:defRPr sz="1900" kern="1200">
          <a:solidFill>
            <a:schemeClr val="tx1"/>
          </a:solidFill>
          <a:latin typeface="+mn-lt"/>
          <a:ea typeface="+mn-ea"/>
          <a:cs typeface="+mn-cs"/>
        </a:defRPr>
      </a:lvl5pPr>
      <a:lvl6pPr marL="2280342" algn="l" defTabSz="912111" rtl="0" eaLnBrk="1" latinLnBrk="0" hangingPunct="1">
        <a:defRPr sz="1900" kern="1200">
          <a:solidFill>
            <a:schemeClr val="tx1"/>
          </a:solidFill>
          <a:latin typeface="+mn-lt"/>
          <a:ea typeface="+mn-ea"/>
          <a:cs typeface="+mn-cs"/>
        </a:defRPr>
      </a:lvl6pPr>
      <a:lvl7pPr marL="2736330" algn="l" defTabSz="912111" rtl="0" eaLnBrk="1" latinLnBrk="0" hangingPunct="1">
        <a:defRPr sz="1900" kern="1200">
          <a:solidFill>
            <a:schemeClr val="tx1"/>
          </a:solidFill>
          <a:latin typeface="+mn-lt"/>
          <a:ea typeface="+mn-ea"/>
          <a:cs typeface="+mn-cs"/>
        </a:defRPr>
      </a:lvl7pPr>
      <a:lvl8pPr marL="3192320" algn="l" defTabSz="912111" rtl="0" eaLnBrk="1" latinLnBrk="0" hangingPunct="1">
        <a:defRPr sz="1900" kern="1200">
          <a:solidFill>
            <a:schemeClr val="tx1"/>
          </a:solidFill>
          <a:latin typeface="+mn-lt"/>
          <a:ea typeface="+mn-ea"/>
          <a:cs typeface="+mn-cs"/>
        </a:defRPr>
      </a:lvl8pPr>
      <a:lvl9pPr marL="3648311" algn="l" defTabSz="912111" rtl="0" eaLnBrk="1" latinLnBrk="0" hangingPunct="1">
        <a:defRPr sz="19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38" tIns="45718" rIns="9123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38" tIns="45718" rIns="9123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38" tIns="45718" rIns="91238" bIns="45718" rtlCol="0" anchor="ctr"/>
          <a:lstStyle>
            <a:lvl1pPr algn="l">
              <a:defRPr sz="1200">
                <a:solidFill>
                  <a:schemeClr val="tx1">
                    <a:tint val="75000"/>
                  </a:schemeClr>
                </a:solidFill>
              </a:defRPr>
            </a:lvl1pPr>
          </a:lstStyle>
          <a:p>
            <a:pPr defTabSz="912111"/>
            <a:fld id="{84FD9810-936D-4FCD-B40B-23152163CB0B}" type="datetime1">
              <a:rPr lang="ru-RU" smtClean="0">
                <a:solidFill>
                  <a:prstClr val="black">
                    <a:tint val="75000"/>
                  </a:prstClr>
                </a:solidFill>
              </a:rPr>
              <a:pPr defTabSz="91211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38" tIns="45718" rIns="91238" bIns="45718" rtlCol="0" anchor="ctr"/>
          <a:lstStyle>
            <a:lvl1pPr algn="ctr">
              <a:defRPr sz="1200">
                <a:solidFill>
                  <a:schemeClr val="tx1">
                    <a:tint val="75000"/>
                  </a:schemeClr>
                </a:solidFill>
              </a:defRPr>
            </a:lvl1pPr>
          </a:lstStyle>
          <a:p>
            <a:pPr defTabSz="91211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38" tIns="45718" rIns="91238" bIns="45718" rtlCol="0" anchor="ctr"/>
          <a:lstStyle>
            <a:lvl1pPr algn="r">
              <a:defRPr sz="1200">
                <a:solidFill>
                  <a:schemeClr val="tx1">
                    <a:tint val="75000"/>
                  </a:schemeClr>
                </a:solidFill>
              </a:defRPr>
            </a:lvl1pPr>
          </a:lstStyle>
          <a:p>
            <a:pPr defTabSz="912111"/>
            <a:fld id="{4F6D3D4B-0C37-5D47-AB8B-062A475B8C59}" type="slidenum">
              <a:rPr lang="ru-RU" smtClean="0">
                <a:solidFill>
                  <a:prstClr val="black">
                    <a:tint val="75000"/>
                  </a:prstClr>
                </a:solidFill>
              </a:rPr>
              <a:pPr defTabSz="912111"/>
              <a:t>‹#›</a:t>
            </a:fld>
            <a:endParaRPr lang="ru-RU">
              <a:solidFill>
                <a:prstClr val="black">
                  <a:tint val="75000"/>
                </a:prstClr>
              </a:solidFill>
            </a:endParaRPr>
          </a:p>
        </p:txBody>
      </p:sp>
    </p:spTree>
    <p:extLst>
      <p:ext uri="{BB962C8B-B14F-4D97-AF65-F5344CB8AC3E}">
        <p14:creationId xmlns:p14="http://schemas.microsoft.com/office/powerpoint/2010/main" val="2685823126"/>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ransition/>
  <p:timing/>
  <p:hf hdr="0" ftr="0" dt="0"/>
  <p:txStyles>
    <p:titleStyle>
      <a:lvl1pPr algn="l" defTabSz="9121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61" indent="-228061" algn="l" defTabSz="9121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82" indent="-228061" algn="l" defTabSz="9121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170" indent="-228061" algn="l" defTabSz="9121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160"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15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27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27"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8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502"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111" rtl="0" eaLnBrk="1" latinLnBrk="0" hangingPunct="1">
        <a:defRPr sz="1900" kern="1200">
          <a:solidFill>
            <a:schemeClr val="tx1"/>
          </a:solidFill>
          <a:latin typeface="+mn-lt"/>
          <a:ea typeface="+mn-ea"/>
          <a:cs typeface="+mn-cs"/>
        </a:defRPr>
      </a:lvl1pPr>
      <a:lvl2pPr marL="455991" algn="l" defTabSz="912111" rtl="0" eaLnBrk="1" latinLnBrk="0" hangingPunct="1">
        <a:defRPr sz="1900" kern="1200">
          <a:solidFill>
            <a:schemeClr val="tx1"/>
          </a:solidFill>
          <a:latin typeface="+mn-lt"/>
          <a:ea typeface="+mn-ea"/>
          <a:cs typeface="+mn-cs"/>
        </a:defRPr>
      </a:lvl2pPr>
      <a:lvl3pPr marL="912111" algn="l" defTabSz="912111" rtl="0" eaLnBrk="1" latinLnBrk="0" hangingPunct="1">
        <a:defRPr sz="1900" kern="1200">
          <a:solidFill>
            <a:schemeClr val="tx1"/>
          </a:solidFill>
          <a:latin typeface="+mn-lt"/>
          <a:ea typeface="+mn-ea"/>
          <a:cs typeface="+mn-cs"/>
        </a:defRPr>
      </a:lvl3pPr>
      <a:lvl4pPr marL="1368166" algn="l" defTabSz="912111" rtl="0" eaLnBrk="1" latinLnBrk="0" hangingPunct="1">
        <a:defRPr sz="1900" kern="1200">
          <a:solidFill>
            <a:schemeClr val="tx1"/>
          </a:solidFill>
          <a:latin typeface="+mn-lt"/>
          <a:ea typeface="+mn-ea"/>
          <a:cs typeface="+mn-cs"/>
        </a:defRPr>
      </a:lvl4pPr>
      <a:lvl5pPr marL="1824221" algn="l" defTabSz="912111" rtl="0" eaLnBrk="1" latinLnBrk="0" hangingPunct="1">
        <a:defRPr sz="1900" kern="1200">
          <a:solidFill>
            <a:schemeClr val="tx1"/>
          </a:solidFill>
          <a:latin typeface="+mn-lt"/>
          <a:ea typeface="+mn-ea"/>
          <a:cs typeface="+mn-cs"/>
        </a:defRPr>
      </a:lvl5pPr>
      <a:lvl6pPr marL="2280342" algn="l" defTabSz="912111" rtl="0" eaLnBrk="1" latinLnBrk="0" hangingPunct="1">
        <a:defRPr sz="1900" kern="1200">
          <a:solidFill>
            <a:schemeClr val="tx1"/>
          </a:solidFill>
          <a:latin typeface="+mn-lt"/>
          <a:ea typeface="+mn-ea"/>
          <a:cs typeface="+mn-cs"/>
        </a:defRPr>
      </a:lvl6pPr>
      <a:lvl7pPr marL="2736330" algn="l" defTabSz="912111" rtl="0" eaLnBrk="1" latinLnBrk="0" hangingPunct="1">
        <a:defRPr sz="1900" kern="1200">
          <a:solidFill>
            <a:schemeClr val="tx1"/>
          </a:solidFill>
          <a:latin typeface="+mn-lt"/>
          <a:ea typeface="+mn-ea"/>
          <a:cs typeface="+mn-cs"/>
        </a:defRPr>
      </a:lvl7pPr>
      <a:lvl8pPr marL="3192320" algn="l" defTabSz="912111" rtl="0" eaLnBrk="1" latinLnBrk="0" hangingPunct="1">
        <a:defRPr sz="1900" kern="1200">
          <a:solidFill>
            <a:schemeClr val="tx1"/>
          </a:solidFill>
          <a:latin typeface="+mn-lt"/>
          <a:ea typeface="+mn-ea"/>
          <a:cs typeface="+mn-cs"/>
        </a:defRPr>
      </a:lvl8pPr>
      <a:lvl9pPr marL="3648311" algn="l" defTabSz="912111" rtl="0" eaLnBrk="1" latinLnBrk="0" hangingPunct="1">
        <a:defRPr sz="19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38" tIns="45718" rIns="9123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38" tIns="45718" rIns="9123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38" tIns="45718" rIns="91238" bIns="45718" rtlCol="0" anchor="ctr"/>
          <a:lstStyle>
            <a:lvl1pPr algn="l">
              <a:defRPr sz="1200">
                <a:solidFill>
                  <a:schemeClr val="tx1">
                    <a:tint val="75000"/>
                  </a:schemeClr>
                </a:solidFill>
              </a:defRPr>
            </a:lvl1pPr>
          </a:lstStyle>
          <a:p>
            <a:pPr defTabSz="912111"/>
            <a:fld id="{84FD9810-936D-4FCD-B40B-23152163CB0B}" type="datetime1">
              <a:rPr lang="ru-RU" smtClean="0">
                <a:solidFill>
                  <a:prstClr val="black">
                    <a:tint val="75000"/>
                  </a:prstClr>
                </a:solidFill>
              </a:rPr>
              <a:pPr defTabSz="91211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38" tIns="45718" rIns="91238" bIns="45718" rtlCol="0" anchor="ctr"/>
          <a:lstStyle>
            <a:lvl1pPr algn="ctr">
              <a:defRPr sz="1200">
                <a:solidFill>
                  <a:schemeClr val="tx1">
                    <a:tint val="75000"/>
                  </a:schemeClr>
                </a:solidFill>
              </a:defRPr>
            </a:lvl1pPr>
          </a:lstStyle>
          <a:p>
            <a:pPr defTabSz="91211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38" tIns="45718" rIns="91238" bIns="45718" rtlCol="0" anchor="ctr"/>
          <a:lstStyle>
            <a:lvl1pPr algn="r">
              <a:defRPr sz="1200">
                <a:solidFill>
                  <a:schemeClr val="tx1">
                    <a:tint val="75000"/>
                  </a:schemeClr>
                </a:solidFill>
              </a:defRPr>
            </a:lvl1pPr>
          </a:lstStyle>
          <a:p>
            <a:pPr defTabSz="912111"/>
            <a:fld id="{4F6D3D4B-0C37-5D47-AB8B-062A475B8C59}" type="slidenum">
              <a:rPr lang="ru-RU" smtClean="0">
                <a:solidFill>
                  <a:prstClr val="black">
                    <a:tint val="75000"/>
                  </a:prstClr>
                </a:solidFill>
              </a:rPr>
              <a:pPr defTabSz="912111"/>
              <a:t>‹#›</a:t>
            </a:fld>
            <a:endParaRPr lang="ru-RU">
              <a:solidFill>
                <a:prstClr val="black">
                  <a:tint val="75000"/>
                </a:prstClr>
              </a:solidFill>
            </a:endParaRPr>
          </a:p>
        </p:txBody>
      </p:sp>
    </p:spTree>
    <p:extLst>
      <p:ext uri="{BB962C8B-B14F-4D97-AF65-F5344CB8AC3E}">
        <p14:creationId xmlns:p14="http://schemas.microsoft.com/office/powerpoint/2010/main" val="25912948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ransition/>
  <p:timing/>
  <p:hf hdr="0" ftr="0" dt="0"/>
  <p:txStyles>
    <p:titleStyle>
      <a:lvl1pPr algn="l" defTabSz="9121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61" indent="-228061" algn="l" defTabSz="9121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82" indent="-228061" algn="l" defTabSz="9121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170" indent="-228061" algn="l" defTabSz="9121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160"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15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27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27"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8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502"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111" rtl="0" eaLnBrk="1" latinLnBrk="0" hangingPunct="1">
        <a:defRPr sz="1900" kern="1200">
          <a:solidFill>
            <a:schemeClr val="tx1"/>
          </a:solidFill>
          <a:latin typeface="+mn-lt"/>
          <a:ea typeface="+mn-ea"/>
          <a:cs typeface="+mn-cs"/>
        </a:defRPr>
      </a:lvl1pPr>
      <a:lvl2pPr marL="455991" algn="l" defTabSz="912111" rtl="0" eaLnBrk="1" latinLnBrk="0" hangingPunct="1">
        <a:defRPr sz="1900" kern="1200">
          <a:solidFill>
            <a:schemeClr val="tx1"/>
          </a:solidFill>
          <a:latin typeface="+mn-lt"/>
          <a:ea typeface="+mn-ea"/>
          <a:cs typeface="+mn-cs"/>
        </a:defRPr>
      </a:lvl2pPr>
      <a:lvl3pPr marL="912111" algn="l" defTabSz="912111" rtl="0" eaLnBrk="1" latinLnBrk="0" hangingPunct="1">
        <a:defRPr sz="1900" kern="1200">
          <a:solidFill>
            <a:schemeClr val="tx1"/>
          </a:solidFill>
          <a:latin typeface="+mn-lt"/>
          <a:ea typeface="+mn-ea"/>
          <a:cs typeface="+mn-cs"/>
        </a:defRPr>
      </a:lvl3pPr>
      <a:lvl4pPr marL="1368166" algn="l" defTabSz="912111" rtl="0" eaLnBrk="1" latinLnBrk="0" hangingPunct="1">
        <a:defRPr sz="1900" kern="1200">
          <a:solidFill>
            <a:schemeClr val="tx1"/>
          </a:solidFill>
          <a:latin typeface="+mn-lt"/>
          <a:ea typeface="+mn-ea"/>
          <a:cs typeface="+mn-cs"/>
        </a:defRPr>
      </a:lvl4pPr>
      <a:lvl5pPr marL="1824221" algn="l" defTabSz="912111" rtl="0" eaLnBrk="1" latinLnBrk="0" hangingPunct="1">
        <a:defRPr sz="1900" kern="1200">
          <a:solidFill>
            <a:schemeClr val="tx1"/>
          </a:solidFill>
          <a:latin typeface="+mn-lt"/>
          <a:ea typeface="+mn-ea"/>
          <a:cs typeface="+mn-cs"/>
        </a:defRPr>
      </a:lvl5pPr>
      <a:lvl6pPr marL="2280342" algn="l" defTabSz="912111" rtl="0" eaLnBrk="1" latinLnBrk="0" hangingPunct="1">
        <a:defRPr sz="1900" kern="1200">
          <a:solidFill>
            <a:schemeClr val="tx1"/>
          </a:solidFill>
          <a:latin typeface="+mn-lt"/>
          <a:ea typeface="+mn-ea"/>
          <a:cs typeface="+mn-cs"/>
        </a:defRPr>
      </a:lvl6pPr>
      <a:lvl7pPr marL="2736330" algn="l" defTabSz="912111" rtl="0" eaLnBrk="1" latinLnBrk="0" hangingPunct="1">
        <a:defRPr sz="1900" kern="1200">
          <a:solidFill>
            <a:schemeClr val="tx1"/>
          </a:solidFill>
          <a:latin typeface="+mn-lt"/>
          <a:ea typeface="+mn-ea"/>
          <a:cs typeface="+mn-cs"/>
        </a:defRPr>
      </a:lvl7pPr>
      <a:lvl8pPr marL="3192320" algn="l" defTabSz="912111" rtl="0" eaLnBrk="1" latinLnBrk="0" hangingPunct="1">
        <a:defRPr sz="1900" kern="1200">
          <a:solidFill>
            <a:schemeClr val="tx1"/>
          </a:solidFill>
          <a:latin typeface="+mn-lt"/>
          <a:ea typeface="+mn-ea"/>
          <a:cs typeface="+mn-cs"/>
        </a:defRPr>
      </a:lvl8pPr>
      <a:lvl9pPr marL="3648311" algn="l" defTabSz="912111" rtl="0" eaLnBrk="1" latinLnBrk="0" hangingPunct="1">
        <a:defRPr sz="19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38" tIns="45718" rIns="9123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38" tIns="45718" rIns="9123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38" tIns="45718" rIns="91238" bIns="45718" rtlCol="0" anchor="ctr"/>
          <a:lstStyle>
            <a:lvl1pPr algn="l">
              <a:defRPr sz="1200">
                <a:solidFill>
                  <a:schemeClr val="tx1">
                    <a:tint val="75000"/>
                  </a:schemeClr>
                </a:solidFill>
              </a:defRPr>
            </a:lvl1pPr>
          </a:lstStyle>
          <a:p>
            <a:pPr defTabSz="912111"/>
            <a:fld id="{84FD9810-936D-4FCD-B40B-23152163CB0B}" type="datetime1">
              <a:rPr lang="ru-RU" smtClean="0">
                <a:solidFill>
                  <a:prstClr val="black">
                    <a:tint val="75000"/>
                  </a:prstClr>
                </a:solidFill>
              </a:rPr>
              <a:pPr defTabSz="91211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38" tIns="45718" rIns="91238" bIns="45718" rtlCol="0" anchor="ctr"/>
          <a:lstStyle>
            <a:lvl1pPr algn="ctr">
              <a:defRPr sz="1200">
                <a:solidFill>
                  <a:schemeClr val="tx1">
                    <a:tint val="75000"/>
                  </a:schemeClr>
                </a:solidFill>
              </a:defRPr>
            </a:lvl1pPr>
          </a:lstStyle>
          <a:p>
            <a:pPr defTabSz="91211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38" tIns="45718" rIns="91238" bIns="45718" rtlCol="0" anchor="ctr"/>
          <a:lstStyle>
            <a:lvl1pPr algn="r">
              <a:defRPr sz="1200">
                <a:solidFill>
                  <a:schemeClr val="tx1">
                    <a:tint val="75000"/>
                  </a:schemeClr>
                </a:solidFill>
              </a:defRPr>
            </a:lvl1pPr>
          </a:lstStyle>
          <a:p>
            <a:pPr defTabSz="912111"/>
            <a:fld id="{4F6D3D4B-0C37-5D47-AB8B-062A475B8C59}" type="slidenum">
              <a:rPr lang="ru-RU" smtClean="0">
                <a:solidFill>
                  <a:prstClr val="black">
                    <a:tint val="75000"/>
                  </a:prstClr>
                </a:solidFill>
              </a:rPr>
              <a:pPr defTabSz="912111"/>
              <a:t>‹#›</a:t>
            </a:fld>
            <a:endParaRPr lang="ru-RU">
              <a:solidFill>
                <a:prstClr val="black">
                  <a:tint val="75000"/>
                </a:prstClr>
              </a:solidFill>
            </a:endParaRPr>
          </a:p>
        </p:txBody>
      </p:sp>
    </p:spTree>
    <p:extLst>
      <p:ext uri="{BB962C8B-B14F-4D97-AF65-F5344CB8AC3E}">
        <p14:creationId xmlns:p14="http://schemas.microsoft.com/office/powerpoint/2010/main" val="672411205"/>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ransition/>
  <p:timing/>
  <p:hf hdr="0" ftr="0" dt="0"/>
  <p:txStyles>
    <p:titleStyle>
      <a:lvl1pPr algn="l" defTabSz="9121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61" indent="-228061" algn="l" defTabSz="9121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82" indent="-228061" algn="l" defTabSz="9121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170" indent="-228061" algn="l" defTabSz="9121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160"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15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27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27"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8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502"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111" rtl="0" eaLnBrk="1" latinLnBrk="0" hangingPunct="1">
        <a:defRPr sz="1900" kern="1200">
          <a:solidFill>
            <a:schemeClr val="tx1"/>
          </a:solidFill>
          <a:latin typeface="+mn-lt"/>
          <a:ea typeface="+mn-ea"/>
          <a:cs typeface="+mn-cs"/>
        </a:defRPr>
      </a:lvl1pPr>
      <a:lvl2pPr marL="455991" algn="l" defTabSz="912111" rtl="0" eaLnBrk="1" latinLnBrk="0" hangingPunct="1">
        <a:defRPr sz="1900" kern="1200">
          <a:solidFill>
            <a:schemeClr val="tx1"/>
          </a:solidFill>
          <a:latin typeface="+mn-lt"/>
          <a:ea typeface="+mn-ea"/>
          <a:cs typeface="+mn-cs"/>
        </a:defRPr>
      </a:lvl2pPr>
      <a:lvl3pPr marL="912111" algn="l" defTabSz="912111" rtl="0" eaLnBrk="1" latinLnBrk="0" hangingPunct="1">
        <a:defRPr sz="1900" kern="1200">
          <a:solidFill>
            <a:schemeClr val="tx1"/>
          </a:solidFill>
          <a:latin typeface="+mn-lt"/>
          <a:ea typeface="+mn-ea"/>
          <a:cs typeface="+mn-cs"/>
        </a:defRPr>
      </a:lvl3pPr>
      <a:lvl4pPr marL="1368166" algn="l" defTabSz="912111" rtl="0" eaLnBrk="1" latinLnBrk="0" hangingPunct="1">
        <a:defRPr sz="1900" kern="1200">
          <a:solidFill>
            <a:schemeClr val="tx1"/>
          </a:solidFill>
          <a:latin typeface="+mn-lt"/>
          <a:ea typeface="+mn-ea"/>
          <a:cs typeface="+mn-cs"/>
        </a:defRPr>
      </a:lvl4pPr>
      <a:lvl5pPr marL="1824221" algn="l" defTabSz="912111" rtl="0" eaLnBrk="1" latinLnBrk="0" hangingPunct="1">
        <a:defRPr sz="1900" kern="1200">
          <a:solidFill>
            <a:schemeClr val="tx1"/>
          </a:solidFill>
          <a:latin typeface="+mn-lt"/>
          <a:ea typeface="+mn-ea"/>
          <a:cs typeface="+mn-cs"/>
        </a:defRPr>
      </a:lvl5pPr>
      <a:lvl6pPr marL="2280342" algn="l" defTabSz="912111" rtl="0" eaLnBrk="1" latinLnBrk="0" hangingPunct="1">
        <a:defRPr sz="1900" kern="1200">
          <a:solidFill>
            <a:schemeClr val="tx1"/>
          </a:solidFill>
          <a:latin typeface="+mn-lt"/>
          <a:ea typeface="+mn-ea"/>
          <a:cs typeface="+mn-cs"/>
        </a:defRPr>
      </a:lvl6pPr>
      <a:lvl7pPr marL="2736330" algn="l" defTabSz="912111" rtl="0" eaLnBrk="1" latinLnBrk="0" hangingPunct="1">
        <a:defRPr sz="1900" kern="1200">
          <a:solidFill>
            <a:schemeClr val="tx1"/>
          </a:solidFill>
          <a:latin typeface="+mn-lt"/>
          <a:ea typeface="+mn-ea"/>
          <a:cs typeface="+mn-cs"/>
        </a:defRPr>
      </a:lvl7pPr>
      <a:lvl8pPr marL="3192320" algn="l" defTabSz="912111" rtl="0" eaLnBrk="1" latinLnBrk="0" hangingPunct="1">
        <a:defRPr sz="1900" kern="1200">
          <a:solidFill>
            <a:schemeClr val="tx1"/>
          </a:solidFill>
          <a:latin typeface="+mn-lt"/>
          <a:ea typeface="+mn-ea"/>
          <a:cs typeface="+mn-cs"/>
        </a:defRPr>
      </a:lvl8pPr>
      <a:lvl9pPr marL="3648311" algn="l" defTabSz="912111" rtl="0" eaLnBrk="1" latinLnBrk="0" hangingPunct="1">
        <a:defRPr sz="19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38" tIns="45718" rIns="9123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38" tIns="45718" rIns="9123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38" tIns="45718" rIns="91238" bIns="45718" rtlCol="0" anchor="ctr"/>
          <a:lstStyle>
            <a:lvl1pPr algn="l">
              <a:defRPr sz="1200">
                <a:solidFill>
                  <a:schemeClr val="tx1">
                    <a:tint val="75000"/>
                  </a:schemeClr>
                </a:solidFill>
              </a:defRPr>
            </a:lvl1pPr>
          </a:lstStyle>
          <a:p>
            <a:pPr defTabSz="912111"/>
            <a:fld id="{84FD9810-936D-4FCD-B40B-23152163CB0B}" type="datetime1">
              <a:rPr lang="ru-RU" smtClean="0">
                <a:solidFill>
                  <a:prstClr val="black">
                    <a:tint val="75000"/>
                  </a:prstClr>
                </a:solidFill>
              </a:rPr>
              <a:pPr defTabSz="91211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38" tIns="45718" rIns="91238" bIns="45718" rtlCol="0" anchor="ctr"/>
          <a:lstStyle>
            <a:lvl1pPr algn="ctr">
              <a:defRPr sz="1200">
                <a:solidFill>
                  <a:schemeClr val="tx1">
                    <a:tint val="75000"/>
                  </a:schemeClr>
                </a:solidFill>
              </a:defRPr>
            </a:lvl1pPr>
          </a:lstStyle>
          <a:p>
            <a:pPr defTabSz="91211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38" tIns="45718" rIns="91238" bIns="45718" rtlCol="0" anchor="ctr"/>
          <a:lstStyle>
            <a:lvl1pPr algn="r">
              <a:defRPr sz="1200">
                <a:solidFill>
                  <a:schemeClr val="tx1">
                    <a:tint val="75000"/>
                  </a:schemeClr>
                </a:solidFill>
              </a:defRPr>
            </a:lvl1pPr>
          </a:lstStyle>
          <a:p>
            <a:pPr defTabSz="912111"/>
            <a:fld id="{4F6D3D4B-0C37-5D47-AB8B-062A475B8C59}" type="slidenum">
              <a:rPr lang="ru-RU" smtClean="0">
                <a:solidFill>
                  <a:prstClr val="black">
                    <a:tint val="75000"/>
                  </a:prstClr>
                </a:solidFill>
              </a:rPr>
              <a:pPr defTabSz="912111"/>
              <a:t>‹#›</a:t>
            </a:fld>
            <a:endParaRPr lang="ru-RU">
              <a:solidFill>
                <a:prstClr val="black">
                  <a:tint val="75000"/>
                </a:prstClr>
              </a:solidFill>
            </a:endParaRPr>
          </a:p>
        </p:txBody>
      </p:sp>
    </p:spTree>
    <p:extLst>
      <p:ext uri="{BB962C8B-B14F-4D97-AF65-F5344CB8AC3E}">
        <p14:creationId xmlns:p14="http://schemas.microsoft.com/office/powerpoint/2010/main" val="273923416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p:timing/>
  <p:hf hdr="0" ftr="0" dt="0"/>
  <p:txStyles>
    <p:titleStyle>
      <a:lvl1pPr algn="l" defTabSz="9121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61" indent="-228061" algn="l" defTabSz="9121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82" indent="-228061" algn="l" defTabSz="9121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170" indent="-228061" algn="l" defTabSz="9121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160"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15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27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27"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8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502"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111" rtl="0" eaLnBrk="1" latinLnBrk="0" hangingPunct="1">
        <a:defRPr sz="1900" kern="1200">
          <a:solidFill>
            <a:schemeClr val="tx1"/>
          </a:solidFill>
          <a:latin typeface="+mn-lt"/>
          <a:ea typeface="+mn-ea"/>
          <a:cs typeface="+mn-cs"/>
        </a:defRPr>
      </a:lvl1pPr>
      <a:lvl2pPr marL="455991" algn="l" defTabSz="912111" rtl="0" eaLnBrk="1" latinLnBrk="0" hangingPunct="1">
        <a:defRPr sz="1900" kern="1200">
          <a:solidFill>
            <a:schemeClr val="tx1"/>
          </a:solidFill>
          <a:latin typeface="+mn-lt"/>
          <a:ea typeface="+mn-ea"/>
          <a:cs typeface="+mn-cs"/>
        </a:defRPr>
      </a:lvl2pPr>
      <a:lvl3pPr marL="912111" algn="l" defTabSz="912111" rtl="0" eaLnBrk="1" latinLnBrk="0" hangingPunct="1">
        <a:defRPr sz="1900" kern="1200">
          <a:solidFill>
            <a:schemeClr val="tx1"/>
          </a:solidFill>
          <a:latin typeface="+mn-lt"/>
          <a:ea typeface="+mn-ea"/>
          <a:cs typeface="+mn-cs"/>
        </a:defRPr>
      </a:lvl3pPr>
      <a:lvl4pPr marL="1368166" algn="l" defTabSz="912111" rtl="0" eaLnBrk="1" latinLnBrk="0" hangingPunct="1">
        <a:defRPr sz="1900" kern="1200">
          <a:solidFill>
            <a:schemeClr val="tx1"/>
          </a:solidFill>
          <a:latin typeface="+mn-lt"/>
          <a:ea typeface="+mn-ea"/>
          <a:cs typeface="+mn-cs"/>
        </a:defRPr>
      </a:lvl4pPr>
      <a:lvl5pPr marL="1824221" algn="l" defTabSz="912111" rtl="0" eaLnBrk="1" latinLnBrk="0" hangingPunct="1">
        <a:defRPr sz="1900" kern="1200">
          <a:solidFill>
            <a:schemeClr val="tx1"/>
          </a:solidFill>
          <a:latin typeface="+mn-lt"/>
          <a:ea typeface="+mn-ea"/>
          <a:cs typeface="+mn-cs"/>
        </a:defRPr>
      </a:lvl5pPr>
      <a:lvl6pPr marL="2280342" algn="l" defTabSz="912111" rtl="0" eaLnBrk="1" latinLnBrk="0" hangingPunct="1">
        <a:defRPr sz="1900" kern="1200">
          <a:solidFill>
            <a:schemeClr val="tx1"/>
          </a:solidFill>
          <a:latin typeface="+mn-lt"/>
          <a:ea typeface="+mn-ea"/>
          <a:cs typeface="+mn-cs"/>
        </a:defRPr>
      </a:lvl6pPr>
      <a:lvl7pPr marL="2736330" algn="l" defTabSz="912111" rtl="0" eaLnBrk="1" latinLnBrk="0" hangingPunct="1">
        <a:defRPr sz="1900" kern="1200">
          <a:solidFill>
            <a:schemeClr val="tx1"/>
          </a:solidFill>
          <a:latin typeface="+mn-lt"/>
          <a:ea typeface="+mn-ea"/>
          <a:cs typeface="+mn-cs"/>
        </a:defRPr>
      </a:lvl7pPr>
      <a:lvl8pPr marL="3192320" algn="l" defTabSz="912111" rtl="0" eaLnBrk="1" latinLnBrk="0" hangingPunct="1">
        <a:defRPr sz="1900" kern="1200">
          <a:solidFill>
            <a:schemeClr val="tx1"/>
          </a:solidFill>
          <a:latin typeface="+mn-lt"/>
          <a:ea typeface="+mn-ea"/>
          <a:cs typeface="+mn-cs"/>
        </a:defRPr>
      </a:lvl8pPr>
      <a:lvl9pPr marL="3648311" algn="l" defTabSz="912111"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1275650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38" tIns="45718" rIns="9123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38" tIns="45718" rIns="9123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38" tIns="45718" rIns="91238" bIns="45718" rtlCol="0" anchor="ctr"/>
          <a:lstStyle>
            <a:lvl1pPr algn="l">
              <a:defRPr sz="1200">
                <a:solidFill>
                  <a:schemeClr val="tx1">
                    <a:tint val="75000"/>
                  </a:schemeClr>
                </a:solidFill>
              </a:defRPr>
            </a:lvl1pPr>
          </a:lstStyle>
          <a:p>
            <a:pPr defTabSz="912111"/>
            <a:fld id="{84FD9810-936D-4FCD-B40B-23152163CB0B}" type="datetime1">
              <a:rPr lang="ru-RU" smtClean="0">
                <a:solidFill>
                  <a:prstClr val="black">
                    <a:tint val="75000"/>
                  </a:prstClr>
                </a:solidFill>
              </a:rPr>
              <a:pPr defTabSz="91211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38" tIns="45718" rIns="91238" bIns="45718" rtlCol="0" anchor="ctr"/>
          <a:lstStyle>
            <a:lvl1pPr algn="ctr">
              <a:defRPr sz="1200">
                <a:solidFill>
                  <a:schemeClr val="tx1">
                    <a:tint val="75000"/>
                  </a:schemeClr>
                </a:solidFill>
              </a:defRPr>
            </a:lvl1pPr>
          </a:lstStyle>
          <a:p>
            <a:pPr defTabSz="91211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38" tIns="45718" rIns="91238" bIns="45718" rtlCol="0" anchor="ctr"/>
          <a:lstStyle>
            <a:lvl1pPr algn="r">
              <a:defRPr sz="1200">
                <a:solidFill>
                  <a:schemeClr val="tx1">
                    <a:tint val="75000"/>
                  </a:schemeClr>
                </a:solidFill>
              </a:defRPr>
            </a:lvl1pPr>
          </a:lstStyle>
          <a:p>
            <a:pPr defTabSz="912111"/>
            <a:fld id="{4F6D3D4B-0C37-5D47-AB8B-062A475B8C59}" type="slidenum">
              <a:rPr lang="ru-RU" smtClean="0">
                <a:solidFill>
                  <a:prstClr val="black">
                    <a:tint val="75000"/>
                  </a:prstClr>
                </a:solidFill>
              </a:rPr>
              <a:pPr defTabSz="912111"/>
              <a:t>‹#›</a:t>
            </a:fld>
            <a:endParaRPr lang="ru-RU">
              <a:solidFill>
                <a:prstClr val="black">
                  <a:tint val="75000"/>
                </a:prstClr>
              </a:solidFill>
            </a:endParaRPr>
          </a:p>
        </p:txBody>
      </p:sp>
    </p:spTree>
    <p:extLst>
      <p:ext uri="{BB962C8B-B14F-4D97-AF65-F5344CB8AC3E}">
        <p14:creationId xmlns:p14="http://schemas.microsoft.com/office/powerpoint/2010/main" val="4094936911"/>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p:timing/>
  <p:hf hdr="0" ftr="0" dt="0"/>
  <p:txStyles>
    <p:titleStyle>
      <a:lvl1pPr algn="l" defTabSz="9121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61" indent="-228061" algn="l" defTabSz="9121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82" indent="-228061" algn="l" defTabSz="9121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170" indent="-228061" algn="l" defTabSz="9121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160"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15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27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27"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81"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502" indent="-228061" algn="l" defTabSz="91211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111" rtl="0" eaLnBrk="1" latinLnBrk="0" hangingPunct="1">
        <a:defRPr sz="1900" kern="1200">
          <a:solidFill>
            <a:schemeClr val="tx1"/>
          </a:solidFill>
          <a:latin typeface="+mn-lt"/>
          <a:ea typeface="+mn-ea"/>
          <a:cs typeface="+mn-cs"/>
        </a:defRPr>
      </a:lvl1pPr>
      <a:lvl2pPr marL="455991" algn="l" defTabSz="912111" rtl="0" eaLnBrk="1" latinLnBrk="0" hangingPunct="1">
        <a:defRPr sz="1900" kern="1200">
          <a:solidFill>
            <a:schemeClr val="tx1"/>
          </a:solidFill>
          <a:latin typeface="+mn-lt"/>
          <a:ea typeface="+mn-ea"/>
          <a:cs typeface="+mn-cs"/>
        </a:defRPr>
      </a:lvl2pPr>
      <a:lvl3pPr marL="912111" algn="l" defTabSz="912111" rtl="0" eaLnBrk="1" latinLnBrk="0" hangingPunct="1">
        <a:defRPr sz="1900" kern="1200">
          <a:solidFill>
            <a:schemeClr val="tx1"/>
          </a:solidFill>
          <a:latin typeface="+mn-lt"/>
          <a:ea typeface="+mn-ea"/>
          <a:cs typeface="+mn-cs"/>
        </a:defRPr>
      </a:lvl3pPr>
      <a:lvl4pPr marL="1368166" algn="l" defTabSz="912111" rtl="0" eaLnBrk="1" latinLnBrk="0" hangingPunct="1">
        <a:defRPr sz="1900" kern="1200">
          <a:solidFill>
            <a:schemeClr val="tx1"/>
          </a:solidFill>
          <a:latin typeface="+mn-lt"/>
          <a:ea typeface="+mn-ea"/>
          <a:cs typeface="+mn-cs"/>
        </a:defRPr>
      </a:lvl4pPr>
      <a:lvl5pPr marL="1824221" algn="l" defTabSz="912111" rtl="0" eaLnBrk="1" latinLnBrk="0" hangingPunct="1">
        <a:defRPr sz="1900" kern="1200">
          <a:solidFill>
            <a:schemeClr val="tx1"/>
          </a:solidFill>
          <a:latin typeface="+mn-lt"/>
          <a:ea typeface="+mn-ea"/>
          <a:cs typeface="+mn-cs"/>
        </a:defRPr>
      </a:lvl5pPr>
      <a:lvl6pPr marL="2280342" algn="l" defTabSz="912111" rtl="0" eaLnBrk="1" latinLnBrk="0" hangingPunct="1">
        <a:defRPr sz="1900" kern="1200">
          <a:solidFill>
            <a:schemeClr val="tx1"/>
          </a:solidFill>
          <a:latin typeface="+mn-lt"/>
          <a:ea typeface="+mn-ea"/>
          <a:cs typeface="+mn-cs"/>
        </a:defRPr>
      </a:lvl6pPr>
      <a:lvl7pPr marL="2736330" algn="l" defTabSz="912111" rtl="0" eaLnBrk="1" latinLnBrk="0" hangingPunct="1">
        <a:defRPr sz="1900" kern="1200">
          <a:solidFill>
            <a:schemeClr val="tx1"/>
          </a:solidFill>
          <a:latin typeface="+mn-lt"/>
          <a:ea typeface="+mn-ea"/>
          <a:cs typeface="+mn-cs"/>
        </a:defRPr>
      </a:lvl7pPr>
      <a:lvl8pPr marL="3192320" algn="l" defTabSz="912111" rtl="0" eaLnBrk="1" latinLnBrk="0" hangingPunct="1">
        <a:defRPr sz="1900" kern="1200">
          <a:solidFill>
            <a:schemeClr val="tx1"/>
          </a:solidFill>
          <a:latin typeface="+mn-lt"/>
          <a:ea typeface="+mn-ea"/>
          <a:cs typeface="+mn-cs"/>
        </a:defRPr>
      </a:lvl8pPr>
      <a:lvl9pPr marL="3648311" algn="l" defTabSz="912111" rtl="0" eaLnBrk="1" latinLnBrk="0" hangingPunct="1">
        <a:defRPr sz="19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12" tIns="45718" rIns="91212"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12" tIns="45718" rIns="91212"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12" tIns="45718" rIns="91212" bIns="45718" rtlCol="0" anchor="ctr"/>
          <a:lstStyle>
            <a:lvl1pPr algn="l">
              <a:defRPr sz="1200">
                <a:solidFill>
                  <a:schemeClr val="tx1">
                    <a:tint val="75000"/>
                  </a:schemeClr>
                </a:solidFill>
              </a:defRPr>
            </a:lvl1pPr>
          </a:lstStyle>
          <a:p>
            <a:pPr defTabSz="911816"/>
            <a:fld id="{E12FCB82-E594-4F8E-991F-79EA0819D39D}" type="datetime1">
              <a:rPr lang="ru-RU" smtClean="0">
                <a:solidFill>
                  <a:prstClr val="black">
                    <a:tint val="75000"/>
                  </a:prstClr>
                </a:solidFill>
              </a:rPr>
              <a:pPr defTabSz="911816"/>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12" tIns="45718" rIns="91212" bIns="45718" rtlCol="0" anchor="ctr"/>
          <a:lstStyle>
            <a:lvl1pPr algn="ctr">
              <a:defRPr sz="1200">
                <a:solidFill>
                  <a:schemeClr val="tx1">
                    <a:tint val="75000"/>
                  </a:schemeClr>
                </a:solidFill>
              </a:defRPr>
            </a:lvl1pPr>
          </a:lstStyle>
          <a:p>
            <a:pPr defTabSz="911816"/>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12" tIns="45718" rIns="91212" bIns="45718" rtlCol="0" anchor="ctr"/>
          <a:lstStyle>
            <a:lvl1pPr algn="r">
              <a:defRPr sz="1200">
                <a:solidFill>
                  <a:schemeClr val="tx1">
                    <a:tint val="75000"/>
                  </a:schemeClr>
                </a:solidFill>
              </a:defRPr>
            </a:lvl1pPr>
          </a:lstStyle>
          <a:p>
            <a:pPr defTabSz="911816"/>
            <a:fld id="{4F6D3D4B-0C37-5D47-AB8B-062A475B8C59}" type="slidenum">
              <a:rPr lang="ru-RU" smtClean="0">
                <a:solidFill>
                  <a:prstClr val="black">
                    <a:tint val="75000"/>
                  </a:prstClr>
                </a:solidFill>
              </a:rPr>
              <a:pPr defTabSz="911816"/>
              <a:t>‹#›</a:t>
            </a:fld>
            <a:endParaRPr lang="ru-RU">
              <a:solidFill>
                <a:prstClr val="black">
                  <a:tint val="75000"/>
                </a:prstClr>
              </a:solidFill>
            </a:endParaRPr>
          </a:p>
        </p:txBody>
      </p:sp>
    </p:spTree>
    <p:extLst>
      <p:ext uri="{BB962C8B-B14F-4D97-AF65-F5344CB8AC3E}">
        <p14:creationId xmlns:p14="http://schemas.microsoft.com/office/powerpoint/2010/main" val="2931018499"/>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timing/>
  <p:hf hdr="0" ftr="0" dt="0"/>
  <p:txStyles>
    <p:titleStyle>
      <a:lvl1pPr algn="l" defTabSz="91181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92" indent="-227992" algn="l" defTabSz="91181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974" indent="-227992" algn="l" defTabSz="91181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9806" indent="-227992" algn="l" defTabSz="91181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5640" indent="-227992" algn="l" defTabSz="91181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1475" indent="-227992" algn="l" defTabSz="91181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7456" indent="-227992" algn="l" defTabSz="91181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3365" indent="-227992" algn="l" defTabSz="91181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9272" indent="-227992" algn="l" defTabSz="91181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5254" indent="-227992" algn="l" defTabSz="91181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1816" rtl="0" eaLnBrk="1" latinLnBrk="0" hangingPunct="1">
        <a:defRPr sz="1900" kern="1200">
          <a:solidFill>
            <a:schemeClr val="tx1"/>
          </a:solidFill>
          <a:latin typeface="+mn-lt"/>
          <a:ea typeface="+mn-ea"/>
          <a:cs typeface="+mn-cs"/>
        </a:defRPr>
      </a:lvl1pPr>
      <a:lvl2pPr marL="455835" algn="l" defTabSz="911816" rtl="0" eaLnBrk="1" latinLnBrk="0" hangingPunct="1">
        <a:defRPr sz="1900" kern="1200">
          <a:solidFill>
            <a:schemeClr val="tx1"/>
          </a:solidFill>
          <a:latin typeface="+mn-lt"/>
          <a:ea typeface="+mn-ea"/>
          <a:cs typeface="+mn-cs"/>
        </a:defRPr>
      </a:lvl2pPr>
      <a:lvl3pPr marL="911816" algn="l" defTabSz="911816" rtl="0" eaLnBrk="1" latinLnBrk="0" hangingPunct="1">
        <a:defRPr sz="1900" kern="1200">
          <a:solidFill>
            <a:schemeClr val="tx1"/>
          </a:solidFill>
          <a:latin typeface="+mn-lt"/>
          <a:ea typeface="+mn-ea"/>
          <a:cs typeface="+mn-cs"/>
        </a:defRPr>
      </a:lvl3pPr>
      <a:lvl4pPr marL="1367724" algn="l" defTabSz="911816" rtl="0" eaLnBrk="1" latinLnBrk="0" hangingPunct="1">
        <a:defRPr sz="1900" kern="1200">
          <a:solidFill>
            <a:schemeClr val="tx1"/>
          </a:solidFill>
          <a:latin typeface="+mn-lt"/>
          <a:ea typeface="+mn-ea"/>
          <a:cs typeface="+mn-cs"/>
        </a:defRPr>
      </a:lvl4pPr>
      <a:lvl5pPr marL="1823632" algn="l" defTabSz="911816" rtl="0" eaLnBrk="1" latinLnBrk="0" hangingPunct="1">
        <a:defRPr sz="1900" kern="1200">
          <a:solidFill>
            <a:schemeClr val="tx1"/>
          </a:solidFill>
          <a:latin typeface="+mn-lt"/>
          <a:ea typeface="+mn-ea"/>
          <a:cs typeface="+mn-cs"/>
        </a:defRPr>
      </a:lvl5pPr>
      <a:lvl6pPr marL="2279614" algn="l" defTabSz="911816" rtl="0" eaLnBrk="1" latinLnBrk="0" hangingPunct="1">
        <a:defRPr sz="1900" kern="1200">
          <a:solidFill>
            <a:schemeClr val="tx1"/>
          </a:solidFill>
          <a:latin typeface="+mn-lt"/>
          <a:ea typeface="+mn-ea"/>
          <a:cs typeface="+mn-cs"/>
        </a:defRPr>
      </a:lvl6pPr>
      <a:lvl7pPr marL="2735446" algn="l" defTabSz="911816" rtl="0" eaLnBrk="1" latinLnBrk="0" hangingPunct="1">
        <a:defRPr sz="1900" kern="1200">
          <a:solidFill>
            <a:schemeClr val="tx1"/>
          </a:solidFill>
          <a:latin typeface="+mn-lt"/>
          <a:ea typeface="+mn-ea"/>
          <a:cs typeface="+mn-cs"/>
        </a:defRPr>
      </a:lvl7pPr>
      <a:lvl8pPr marL="3191280" algn="l" defTabSz="911816" rtl="0" eaLnBrk="1" latinLnBrk="0" hangingPunct="1">
        <a:defRPr sz="1900" kern="1200">
          <a:solidFill>
            <a:schemeClr val="tx1"/>
          </a:solidFill>
          <a:latin typeface="+mn-lt"/>
          <a:ea typeface="+mn-ea"/>
          <a:cs typeface="+mn-cs"/>
        </a:defRPr>
      </a:lvl8pPr>
      <a:lvl9pPr marL="3647115" algn="l" defTabSz="911816" rtl="0" eaLnBrk="1" latinLnBrk="0" hangingPunct="1">
        <a:defRPr sz="19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78" tIns="45718" rIns="91278"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78" tIns="45718" rIns="91278"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78" tIns="45718" rIns="91278" bIns="45718" rtlCol="0" anchor="ctr"/>
          <a:lstStyle>
            <a:lvl1pPr algn="l">
              <a:defRPr sz="1200">
                <a:solidFill>
                  <a:schemeClr val="tx1">
                    <a:tint val="75000"/>
                  </a:schemeClr>
                </a:solidFill>
              </a:defRPr>
            </a:lvl1pPr>
          </a:lstStyle>
          <a:p>
            <a:pPr defTabSz="912564"/>
            <a:fld id="{E12FCB82-E594-4F8E-991F-79EA0819D39D}" type="datetime1">
              <a:rPr lang="ru-RU" smtClean="0">
                <a:solidFill>
                  <a:prstClr val="black">
                    <a:tint val="75000"/>
                  </a:prstClr>
                </a:solidFill>
              </a:rPr>
              <a:pPr defTabSz="912564"/>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78" tIns="45718" rIns="91278" bIns="45718" rtlCol="0" anchor="ctr"/>
          <a:lstStyle>
            <a:lvl1pPr algn="ctr">
              <a:defRPr sz="1200">
                <a:solidFill>
                  <a:schemeClr val="tx1">
                    <a:tint val="75000"/>
                  </a:schemeClr>
                </a:solidFill>
              </a:defRPr>
            </a:lvl1pPr>
          </a:lstStyle>
          <a:p>
            <a:pPr defTabSz="912564"/>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78" tIns="45718" rIns="91278" bIns="45718" rtlCol="0" anchor="ctr"/>
          <a:lstStyle>
            <a:lvl1pPr algn="r">
              <a:defRPr sz="1200">
                <a:solidFill>
                  <a:schemeClr val="tx1">
                    <a:tint val="75000"/>
                  </a:schemeClr>
                </a:solidFill>
              </a:defRPr>
            </a:lvl1pPr>
          </a:lstStyle>
          <a:p>
            <a:pPr defTabSz="912564"/>
            <a:fld id="{4F6D3D4B-0C37-5D47-AB8B-062A475B8C59}" type="slidenum">
              <a:rPr lang="ru-RU" smtClean="0">
                <a:solidFill>
                  <a:prstClr val="black">
                    <a:tint val="75000"/>
                  </a:prstClr>
                </a:solidFill>
              </a:rPr>
              <a:pPr defTabSz="912564"/>
              <a:t>‹#›</a:t>
            </a:fld>
            <a:endParaRPr lang="ru-RU">
              <a:solidFill>
                <a:prstClr val="black">
                  <a:tint val="75000"/>
                </a:prstClr>
              </a:solidFill>
            </a:endParaRPr>
          </a:p>
        </p:txBody>
      </p:sp>
    </p:spTree>
    <p:extLst>
      <p:ext uri="{BB962C8B-B14F-4D97-AF65-F5344CB8AC3E}">
        <p14:creationId xmlns:p14="http://schemas.microsoft.com/office/powerpoint/2010/main" val="344528076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ransition/>
  <p:timing/>
  <p:hf hdr="0" ftr="0" dt="0"/>
  <p:txStyles>
    <p:titleStyle>
      <a:lvl1pPr algn="l" defTabSz="9125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168" indent="-228168" algn="l" defTabSz="9125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02" indent="-228168" algn="l" defTabSz="9125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730" indent="-228168" algn="l" defTabSz="9125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960" indent="-228168" algn="l" defTabSz="9125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3191" indent="-228168" algn="l" defTabSz="9125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9524" indent="-228168" algn="l" defTabSz="9125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5807" indent="-228168" algn="l" defTabSz="9125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2088" indent="-228168" algn="l" defTabSz="9125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8422" indent="-228168" algn="l" defTabSz="9125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564" rtl="0" eaLnBrk="1" latinLnBrk="0" hangingPunct="1">
        <a:defRPr sz="1900" kern="1200">
          <a:solidFill>
            <a:schemeClr val="tx1"/>
          </a:solidFill>
          <a:latin typeface="+mn-lt"/>
          <a:ea typeface="+mn-ea"/>
          <a:cs typeface="+mn-cs"/>
        </a:defRPr>
      </a:lvl1pPr>
      <a:lvl2pPr marL="456231" algn="l" defTabSz="912564" rtl="0" eaLnBrk="1" latinLnBrk="0" hangingPunct="1">
        <a:defRPr sz="1900" kern="1200">
          <a:solidFill>
            <a:schemeClr val="tx1"/>
          </a:solidFill>
          <a:latin typeface="+mn-lt"/>
          <a:ea typeface="+mn-ea"/>
          <a:cs typeface="+mn-cs"/>
        </a:defRPr>
      </a:lvl2pPr>
      <a:lvl3pPr marL="912564" algn="l" defTabSz="912564" rtl="0" eaLnBrk="1" latinLnBrk="0" hangingPunct="1">
        <a:defRPr sz="1900" kern="1200">
          <a:solidFill>
            <a:schemeClr val="tx1"/>
          </a:solidFill>
          <a:latin typeface="+mn-lt"/>
          <a:ea typeface="+mn-ea"/>
          <a:cs typeface="+mn-cs"/>
        </a:defRPr>
      </a:lvl3pPr>
      <a:lvl4pPr marL="1368846" algn="l" defTabSz="912564" rtl="0" eaLnBrk="1" latinLnBrk="0" hangingPunct="1">
        <a:defRPr sz="1900" kern="1200">
          <a:solidFill>
            <a:schemeClr val="tx1"/>
          </a:solidFill>
          <a:latin typeface="+mn-lt"/>
          <a:ea typeface="+mn-ea"/>
          <a:cs typeface="+mn-cs"/>
        </a:defRPr>
      </a:lvl4pPr>
      <a:lvl5pPr marL="1825128" algn="l" defTabSz="912564" rtl="0" eaLnBrk="1" latinLnBrk="0" hangingPunct="1">
        <a:defRPr sz="1900" kern="1200">
          <a:solidFill>
            <a:schemeClr val="tx1"/>
          </a:solidFill>
          <a:latin typeface="+mn-lt"/>
          <a:ea typeface="+mn-ea"/>
          <a:cs typeface="+mn-cs"/>
        </a:defRPr>
      </a:lvl5pPr>
      <a:lvl6pPr marL="2281462" algn="l" defTabSz="912564" rtl="0" eaLnBrk="1" latinLnBrk="0" hangingPunct="1">
        <a:defRPr sz="1900" kern="1200">
          <a:solidFill>
            <a:schemeClr val="tx1"/>
          </a:solidFill>
          <a:latin typeface="+mn-lt"/>
          <a:ea typeface="+mn-ea"/>
          <a:cs typeface="+mn-cs"/>
        </a:defRPr>
      </a:lvl6pPr>
      <a:lvl7pPr marL="2737690" algn="l" defTabSz="912564" rtl="0" eaLnBrk="1" latinLnBrk="0" hangingPunct="1">
        <a:defRPr sz="1900" kern="1200">
          <a:solidFill>
            <a:schemeClr val="tx1"/>
          </a:solidFill>
          <a:latin typeface="+mn-lt"/>
          <a:ea typeface="+mn-ea"/>
          <a:cs typeface="+mn-cs"/>
        </a:defRPr>
      </a:lvl7pPr>
      <a:lvl8pPr marL="3193920" algn="l" defTabSz="912564" rtl="0" eaLnBrk="1" latinLnBrk="0" hangingPunct="1">
        <a:defRPr sz="1900" kern="1200">
          <a:solidFill>
            <a:schemeClr val="tx1"/>
          </a:solidFill>
          <a:latin typeface="+mn-lt"/>
          <a:ea typeface="+mn-ea"/>
          <a:cs typeface="+mn-cs"/>
        </a:defRPr>
      </a:lvl8pPr>
      <a:lvl9pPr marL="3650151" algn="l" defTabSz="912564" rtl="0" eaLnBrk="1" latinLnBrk="0" hangingPunct="1">
        <a:defRPr sz="19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121890" tIns="60945" rIns="121890" bIns="60945"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5"/>
            <a:ext cx="10515600" cy="4351339"/>
          </a:xfrm>
          <a:prstGeom prst="rect">
            <a:avLst/>
          </a:prstGeom>
        </p:spPr>
        <p:txBody>
          <a:bodyPr vert="horz" lIns="121890" tIns="60945" rIns="121890" bIns="60945"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121890" tIns="60945" rIns="121890" bIns="60945" rtlCol="0" anchor="ctr"/>
          <a:lstStyle>
            <a:lvl1pPr algn="l">
              <a:defRPr sz="1200">
                <a:solidFill>
                  <a:schemeClr val="tx1">
                    <a:tint val="75000"/>
                  </a:schemeClr>
                </a:solidFill>
              </a:defRPr>
            </a:lvl1pPr>
          </a:lstStyle>
          <a:p>
            <a:pPr defTabSz="914150"/>
            <a:fld id="{E12FCB82-E594-4F8E-991F-79EA0819D39D}" type="datetime1">
              <a:rPr lang="ru-RU" smtClean="0">
                <a:solidFill>
                  <a:prstClr val="black">
                    <a:tint val="75000"/>
                  </a:prstClr>
                </a:solidFill>
              </a:rPr>
              <a:pPr defTabSz="91415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121890" tIns="60945" rIns="121890" bIns="60945" rtlCol="0" anchor="ctr"/>
          <a:lstStyle>
            <a:lvl1pPr algn="ctr">
              <a:defRPr sz="1200">
                <a:solidFill>
                  <a:schemeClr val="tx1">
                    <a:tint val="75000"/>
                  </a:schemeClr>
                </a:solidFill>
              </a:defRPr>
            </a:lvl1pPr>
          </a:lstStyle>
          <a:p>
            <a:pPr defTabSz="91415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121890" tIns="60945" rIns="121890" bIns="60945" rtlCol="0" anchor="ctr"/>
          <a:lstStyle>
            <a:lvl1pPr algn="r">
              <a:defRPr sz="1200">
                <a:solidFill>
                  <a:schemeClr val="tx1">
                    <a:tint val="75000"/>
                  </a:schemeClr>
                </a:solidFill>
              </a:defRPr>
            </a:lvl1pPr>
          </a:lstStyle>
          <a:p>
            <a:pPr defTabSz="914150"/>
            <a:fld id="{4F6D3D4B-0C37-5D47-AB8B-062A475B8C59}" type="slidenum">
              <a:rPr lang="ru-RU" smtClean="0">
                <a:solidFill>
                  <a:prstClr val="black">
                    <a:tint val="75000"/>
                  </a:prstClr>
                </a:solidFill>
              </a:rPr>
              <a:pPr defTabSz="914150"/>
              <a:t>‹#›</a:t>
            </a:fld>
            <a:endParaRPr lang="ru-RU">
              <a:solidFill>
                <a:prstClr val="black">
                  <a:tint val="75000"/>
                </a:prstClr>
              </a:solidFill>
            </a:endParaRPr>
          </a:p>
        </p:txBody>
      </p:sp>
    </p:spTree>
    <p:extLst>
      <p:ext uri="{BB962C8B-B14F-4D97-AF65-F5344CB8AC3E}">
        <p14:creationId xmlns:p14="http://schemas.microsoft.com/office/powerpoint/2010/main" val="3746159137"/>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ransition/>
  <p:timing/>
  <p:hf hdr="0" ftr="0" dt="0"/>
  <p:txStyles>
    <p:titleStyle>
      <a:lvl1pPr algn="l" defTabSz="91415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1" indent="-228541" algn="l" defTabSz="91415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2" indent="-228541" algn="l" defTabSz="91415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90" indent="-228541" algn="l" defTabSz="91415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60"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831"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910"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86"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061"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142"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374" tIns="45718" rIns="91374"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374" tIns="45718" rIns="91374"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374" tIns="45718" rIns="91374" bIns="45718" rtlCol="0" anchor="ctr"/>
          <a:lstStyle>
            <a:lvl1pPr algn="l">
              <a:defRPr sz="1200">
                <a:solidFill>
                  <a:schemeClr val="tx1">
                    <a:tint val="75000"/>
                  </a:schemeClr>
                </a:solidFill>
              </a:defRPr>
            </a:lvl1pPr>
          </a:lstStyle>
          <a:p>
            <a:pPr defTabSz="913652"/>
            <a:fld id="{E12FCB82-E594-4F8E-991F-79EA0819D39D}" type="datetime1">
              <a:rPr lang="ru-RU" smtClean="0">
                <a:solidFill>
                  <a:prstClr val="black">
                    <a:tint val="75000"/>
                  </a:prstClr>
                </a:solidFill>
              </a:rPr>
              <a:pPr defTabSz="913652"/>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374" tIns="45718" rIns="91374" bIns="45718" rtlCol="0" anchor="ctr"/>
          <a:lstStyle>
            <a:lvl1pPr algn="ctr">
              <a:defRPr sz="1200">
                <a:solidFill>
                  <a:schemeClr val="tx1">
                    <a:tint val="75000"/>
                  </a:schemeClr>
                </a:solidFill>
              </a:defRPr>
            </a:lvl1pPr>
          </a:lstStyle>
          <a:p>
            <a:pPr defTabSz="913652"/>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374" tIns="45718" rIns="91374" bIns="45718" rtlCol="0" anchor="ctr"/>
          <a:lstStyle>
            <a:lvl1pPr algn="r">
              <a:defRPr sz="1200">
                <a:solidFill>
                  <a:schemeClr val="tx1">
                    <a:tint val="75000"/>
                  </a:schemeClr>
                </a:solidFill>
              </a:defRPr>
            </a:lvl1pPr>
          </a:lstStyle>
          <a:p>
            <a:pPr defTabSz="913652"/>
            <a:fld id="{4F6D3D4B-0C37-5D47-AB8B-062A475B8C59}" type="slidenum">
              <a:rPr lang="ru-RU" smtClean="0">
                <a:solidFill>
                  <a:prstClr val="black">
                    <a:tint val="75000"/>
                  </a:prstClr>
                </a:solidFill>
              </a:rPr>
              <a:pPr defTabSz="913652"/>
              <a:t>‹#›</a:t>
            </a:fld>
            <a:endParaRPr lang="ru-RU">
              <a:solidFill>
                <a:prstClr val="black">
                  <a:tint val="75000"/>
                </a:prstClr>
              </a:solidFill>
            </a:endParaRPr>
          </a:p>
        </p:txBody>
      </p:sp>
    </p:spTree>
    <p:extLst>
      <p:ext uri="{BB962C8B-B14F-4D97-AF65-F5344CB8AC3E}">
        <p14:creationId xmlns:p14="http://schemas.microsoft.com/office/powerpoint/2010/main" val="3795190505"/>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ransition/>
  <p:timing/>
  <p:hf hdr="0" ftr="0" dt="0"/>
  <p:txStyles>
    <p:titleStyle>
      <a:lvl1pPr algn="l" defTabSz="91365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24" indent="-228424" algn="l" defTabSz="91365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70" indent="-228424" algn="l" defTabSz="91365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074" indent="-228424" algn="l" defTabSz="91365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880" indent="-228424" algn="l" defTabSz="9136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687" indent="-228424" algn="l" defTabSz="9136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532" indent="-228424" algn="l" defTabSz="9136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358" indent="-228424" algn="l" defTabSz="9136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184" indent="-228424" algn="l" defTabSz="9136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030" indent="-228424" algn="l" defTabSz="9136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3652" rtl="0" eaLnBrk="1" latinLnBrk="0" hangingPunct="1">
        <a:defRPr sz="1900" kern="1200">
          <a:solidFill>
            <a:schemeClr val="tx1"/>
          </a:solidFill>
          <a:latin typeface="+mn-lt"/>
          <a:ea typeface="+mn-ea"/>
          <a:cs typeface="+mn-cs"/>
        </a:defRPr>
      </a:lvl1pPr>
      <a:lvl2pPr marL="456807" algn="l" defTabSz="913652" rtl="0" eaLnBrk="1" latinLnBrk="0" hangingPunct="1">
        <a:defRPr sz="1900" kern="1200">
          <a:solidFill>
            <a:schemeClr val="tx1"/>
          </a:solidFill>
          <a:latin typeface="+mn-lt"/>
          <a:ea typeface="+mn-ea"/>
          <a:cs typeface="+mn-cs"/>
        </a:defRPr>
      </a:lvl2pPr>
      <a:lvl3pPr marL="913652" algn="l" defTabSz="913652" rtl="0" eaLnBrk="1" latinLnBrk="0" hangingPunct="1">
        <a:defRPr sz="1900" kern="1200">
          <a:solidFill>
            <a:schemeClr val="tx1"/>
          </a:solidFill>
          <a:latin typeface="+mn-lt"/>
          <a:ea typeface="+mn-ea"/>
          <a:cs typeface="+mn-cs"/>
        </a:defRPr>
      </a:lvl3pPr>
      <a:lvl4pPr marL="1370478" algn="l" defTabSz="913652" rtl="0" eaLnBrk="1" latinLnBrk="0" hangingPunct="1">
        <a:defRPr sz="1900" kern="1200">
          <a:solidFill>
            <a:schemeClr val="tx1"/>
          </a:solidFill>
          <a:latin typeface="+mn-lt"/>
          <a:ea typeface="+mn-ea"/>
          <a:cs typeface="+mn-cs"/>
        </a:defRPr>
      </a:lvl4pPr>
      <a:lvl5pPr marL="1827304" algn="l" defTabSz="913652" rtl="0" eaLnBrk="1" latinLnBrk="0" hangingPunct="1">
        <a:defRPr sz="1900" kern="1200">
          <a:solidFill>
            <a:schemeClr val="tx1"/>
          </a:solidFill>
          <a:latin typeface="+mn-lt"/>
          <a:ea typeface="+mn-ea"/>
          <a:cs typeface="+mn-cs"/>
        </a:defRPr>
      </a:lvl5pPr>
      <a:lvl6pPr marL="2284150" algn="l" defTabSz="913652" rtl="0" eaLnBrk="1" latinLnBrk="0" hangingPunct="1">
        <a:defRPr sz="1900" kern="1200">
          <a:solidFill>
            <a:schemeClr val="tx1"/>
          </a:solidFill>
          <a:latin typeface="+mn-lt"/>
          <a:ea typeface="+mn-ea"/>
          <a:cs typeface="+mn-cs"/>
        </a:defRPr>
      </a:lvl6pPr>
      <a:lvl7pPr marL="2740954" algn="l" defTabSz="913652" rtl="0" eaLnBrk="1" latinLnBrk="0" hangingPunct="1">
        <a:defRPr sz="1900" kern="1200">
          <a:solidFill>
            <a:schemeClr val="tx1"/>
          </a:solidFill>
          <a:latin typeface="+mn-lt"/>
          <a:ea typeface="+mn-ea"/>
          <a:cs typeface="+mn-cs"/>
        </a:defRPr>
      </a:lvl7pPr>
      <a:lvl8pPr marL="3197760" algn="l" defTabSz="913652" rtl="0" eaLnBrk="1" latinLnBrk="0" hangingPunct="1">
        <a:defRPr sz="1900" kern="1200">
          <a:solidFill>
            <a:schemeClr val="tx1"/>
          </a:solidFill>
          <a:latin typeface="+mn-lt"/>
          <a:ea typeface="+mn-ea"/>
          <a:cs typeface="+mn-cs"/>
        </a:defRPr>
      </a:lvl8pPr>
      <a:lvl9pPr marL="3654567" algn="l" defTabSz="913652" rtl="0" eaLnBrk="1" latinLnBrk="0" hangingPunct="1">
        <a:defRPr sz="19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374" tIns="45718" rIns="91374"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374" tIns="45718" rIns="91374"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374" tIns="45718" rIns="91374" bIns="45718" rtlCol="0" anchor="ctr"/>
          <a:lstStyle>
            <a:lvl1pPr algn="l">
              <a:defRPr sz="1200">
                <a:solidFill>
                  <a:schemeClr val="tx1">
                    <a:tint val="75000"/>
                  </a:schemeClr>
                </a:solidFill>
              </a:defRPr>
            </a:lvl1pPr>
          </a:lstStyle>
          <a:p>
            <a:pPr defTabSz="913652"/>
            <a:fld id="{E12FCB82-E594-4F8E-991F-79EA0819D39D}" type="datetime1">
              <a:rPr lang="ru-RU" smtClean="0">
                <a:solidFill>
                  <a:prstClr val="black">
                    <a:tint val="75000"/>
                  </a:prstClr>
                </a:solidFill>
              </a:rPr>
              <a:pPr defTabSz="913652"/>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374" tIns="45718" rIns="91374" bIns="45718" rtlCol="0" anchor="ctr"/>
          <a:lstStyle>
            <a:lvl1pPr algn="ctr">
              <a:defRPr sz="1200">
                <a:solidFill>
                  <a:schemeClr val="tx1">
                    <a:tint val="75000"/>
                  </a:schemeClr>
                </a:solidFill>
              </a:defRPr>
            </a:lvl1pPr>
          </a:lstStyle>
          <a:p>
            <a:pPr defTabSz="913652"/>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374" tIns="45718" rIns="91374" bIns="45718" rtlCol="0" anchor="ctr"/>
          <a:lstStyle>
            <a:lvl1pPr algn="r">
              <a:defRPr sz="1200">
                <a:solidFill>
                  <a:schemeClr val="tx1">
                    <a:tint val="75000"/>
                  </a:schemeClr>
                </a:solidFill>
              </a:defRPr>
            </a:lvl1pPr>
          </a:lstStyle>
          <a:p>
            <a:pPr defTabSz="913652"/>
            <a:fld id="{4F6D3D4B-0C37-5D47-AB8B-062A475B8C59}" type="slidenum">
              <a:rPr lang="ru-RU" smtClean="0">
                <a:solidFill>
                  <a:prstClr val="black">
                    <a:tint val="75000"/>
                  </a:prstClr>
                </a:solidFill>
              </a:rPr>
              <a:pPr defTabSz="913652"/>
              <a:t>‹#›</a:t>
            </a:fld>
            <a:endParaRPr lang="ru-RU">
              <a:solidFill>
                <a:prstClr val="black">
                  <a:tint val="75000"/>
                </a:prstClr>
              </a:solidFill>
            </a:endParaRPr>
          </a:p>
        </p:txBody>
      </p:sp>
    </p:spTree>
    <p:extLst>
      <p:ext uri="{BB962C8B-B14F-4D97-AF65-F5344CB8AC3E}">
        <p14:creationId xmlns:p14="http://schemas.microsoft.com/office/powerpoint/2010/main" val="653286670"/>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p:timing/>
  <p:hf hdr="0" ftr="0" dt="0"/>
  <p:txStyles>
    <p:titleStyle>
      <a:lvl1pPr algn="l" defTabSz="91365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24" indent="-228424" algn="l" defTabSz="91365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70" indent="-228424" algn="l" defTabSz="91365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074" indent="-228424" algn="l" defTabSz="91365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880" indent="-228424" algn="l" defTabSz="9136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687" indent="-228424" algn="l" defTabSz="9136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532" indent="-228424" algn="l" defTabSz="9136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358" indent="-228424" algn="l" defTabSz="9136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184" indent="-228424" algn="l" defTabSz="9136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030" indent="-228424" algn="l" defTabSz="9136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3652" rtl="0" eaLnBrk="1" latinLnBrk="0" hangingPunct="1">
        <a:defRPr sz="1900" kern="1200">
          <a:solidFill>
            <a:schemeClr val="tx1"/>
          </a:solidFill>
          <a:latin typeface="+mn-lt"/>
          <a:ea typeface="+mn-ea"/>
          <a:cs typeface="+mn-cs"/>
        </a:defRPr>
      </a:lvl1pPr>
      <a:lvl2pPr marL="456807" algn="l" defTabSz="913652" rtl="0" eaLnBrk="1" latinLnBrk="0" hangingPunct="1">
        <a:defRPr sz="1900" kern="1200">
          <a:solidFill>
            <a:schemeClr val="tx1"/>
          </a:solidFill>
          <a:latin typeface="+mn-lt"/>
          <a:ea typeface="+mn-ea"/>
          <a:cs typeface="+mn-cs"/>
        </a:defRPr>
      </a:lvl2pPr>
      <a:lvl3pPr marL="913652" algn="l" defTabSz="913652" rtl="0" eaLnBrk="1" latinLnBrk="0" hangingPunct="1">
        <a:defRPr sz="1900" kern="1200">
          <a:solidFill>
            <a:schemeClr val="tx1"/>
          </a:solidFill>
          <a:latin typeface="+mn-lt"/>
          <a:ea typeface="+mn-ea"/>
          <a:cs typeface="+mn-cs"/>
        </a:defRPr>
      </a:lvl3pPr>
      <a:lvl4pPr marL="1370478" algn="l" defTabSz="913652" rtl="0" eaLnBrk="1" latinLnBrk="0" hangingPunct="1">
        <a:defRPr sz="1900" kern="1200">
          <a:solidFill>
            <a:schemeClr val="tx1"/>
          </a:solidFill>
          <a:latin typeface="+mn-lt"/>
          <a:ea typeface="+mn-ea"/>
          <a:cs typeface="+mn-cs"/>
        </a:defRPr>
      </a:lvl4pPr>
      <a:lvl5pPr marL="1827304" algn="l" defTabSz="913652" rtl="0" eaLnBrk="1" latinLnBrk="0" hangingPunct="1">
        <a:defRPr sz="1900" kern="1200">
          <a:solidFill>
            <a:schemeClr val="tx1"/>
          </a:solidFill>
          <a:latin typeface="+mn-lt"/>
          <a:ea typeface="+mn-ea"/>
          <a:cs typeface="+mn-cs"/>
        </a:defRPr>
      </a:lvl5pPr>
      <a:lvl6pPr marL="2284150" algn="l" defTabSz="913652" rtl="0" eaLnBrk="1" latinLnBrk="0" hangingPunct="1">
        <a:defRPr sz="1900" kern="1200">
          <a:solidFill>
            <a:schemeClr val="tx1"/>
          </a:solidFill>
          <a:latin typeface="+mn-lt"/>
          <a:ea typeface="+mn-ea"/>
          <a:cs typeface="+mn-cs"/>
        </a:defRPr>
      </a:lvl6pPr>
      <a:lvl7pPr marL="2740954" algn="l" defTabSz="913652" rtl="0" eaLnBrk="1" latinLnBrk="0" hangingPunct="1">
        <a:defRPr sz="1900" kern="1200">
          <a:solidFill>
            <a:schemeClr val="tx1"/>
          </a:solidFill>
          <a:latin typeface="+mn-lt"/>
          <a:ea typeface="+mn-ea"/>
          <a:cs typeface="+mn-cs"/>
        </a:defRPr>
      </a:lvl7pPr>
      <a:lvl8pPr marL="3197760" algn="l" defTabSz="913652" rtl="0" eaLnBrk="1" latinLnBrk="0" hangingPunct="1">
        <a:defRPr sz="1900" kern="1200">
          <a:solidFill>
            <a:schemeClr val="tx1"/>
          </a:solidFill>
          <a:latin typeface="+mn-lt"/>
          <a:ea typeface="+mn-ea"/>
          <a:cs typeface="+mn-cs"/>
        </a:defRPr>
      </a:lvl8pPr>
      <a:lvl9pPr marL="3654567" algn="l" defTabSz="913652" rtl="0" eaLnBrk="1" latinLnBrk="0" hangingPunct="1">
        <a:defRPr sz="19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68534" tIns="34289" rIns="68534" bIns="34289"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68534" tIns="34289" rIns="68534" bIns="34289"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68534" tIns="34289" rIns="68534" bIns="34289" rtlCol="0" anchor="ctr"/>
          <a:lstStyle>
            <a:lvl1pPr algn="l">
              <a:defRPr sz="1200">
                <a:solidFill>
                  <a:schemeClr val="tx1">
                    <a:tint val="75000"/>
                  </a:schemeClr>
                </a:solidFill>
              </a:defRPr>
            </a:lvl1pPr>
          </a:lstStyle>
          <a:p>
            <a:pPr defTabSz="913674"/>
            <a:fld id="{E12FCB82-E594-4F8E-991F-79EA0819D39D}" type="datetime1">
              <a:rPr lang="ru-RU" smtClean="0">
                <a:solidFill>
                  <a:prstClr val="black">
                    <a:tint val="75000"/>
                  </a:prstClr>
                </a:solidFill>
              </a:rPr>
              <a:pPr defTabSz="913674"/>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68534" tIns="34289" rIns="68534" bIns="34289" rtlCol="0" anchor="ctr"/>
          <a:lstStyle>
            <a:lvl1pPr algn="ctr">
              <a:defRPr sz="1200">
                <a:solidFill>
                  <a:schemeClr val="tx1">
                    <a:tint val="75000"/>
                  </a:schemeClr>
                </a:solidFill>
              </a:defRPr>
            </a:lvl1pPr>
          </a:lstStyle>
          <a:p>
            <a:pPr defTabSz="913674"/>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68534" tIns="34289" rIns="68534" bIns="34289" rtlCol="0" anchor="ctr"/>
          <a:lstStyle>
            <a:lvl1pPr algn="r">
              <a:defRPr sz="1200">
                <a:solidFill>
                  <a:schemeClr val="tx1">
                    <a:tint val="75000"/>
                  </a:schemeClr>
                </a:solidFill>
              </a:defRPr>
            </a:lvl1pPr>
          </a:lstStyle>
          <a:p>
            <a:pPr defTabSz="913674"/>
            <a:fld id="{4F6D3D4B-0C37-5D47-AB8B-062A475B8C59}" type="slidenum">
              <a:rPr lang="ru-RU" smtClean="0">
                <a:solidFill>
                  <a:prstClr val="black">
                    <a:tint val="75000"/>
                  </a:prstClr>
                </a:solidFill>
              </a:rPr>
              <a:pPr defTabSz="913674"/>
              <a:t>‹#›</a:t>
            </a:fld>
            <a:endParaRPr lang="ru-RU">
              <a:solidFill>
                <a:prstClr val="black">
                  <a:tint val="75000"/>
                </a:prstClr>
              </a:solidFill>
            </a:endParaRPr>
          </a:p>
        </p:txBody>
      </p:sp>
    </p:spTree>
    <p:extLst>
      <p:ext uri="{BB962C8B-B14F-4D97-AF65-F5344CB8AC3E}">
        <p14:creationId xmlns:p14="http://schemas.microsoft.com/office/powerpoint/2010/main" val="250131275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ransition/>
  <p:timing/>
  <p:hf hdr="0" ftr="0" dt="0"/>
  <p:txStyles>
    <p:titleStyle>
      <a:lvl1pPr algn="l" defTabSz="9136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29" indent="-228429" algn="l" defTabSz="91367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86" indent="-228429" algn="l" defTabSz="9136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102" indent="-228429" algn="l" defTabSz="9136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920" indent="-228429" algn="l" defTabSz="91367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5739" indent="-228429" algn="l" defTabSz="91367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3674" rtl="0" eaLnBrk="1" latinLnBrk="0" hangingPunct="1">
        <a:defRPr sz="1867" kern="1200">
          <a:solidFill>
            <a:schemeClr val="tx1"/>
          </a:solidFill>
          <a:latin typeface="+mn-lt"/>
          <a:ea typeface="+mn-ea"/>
          <a:cs typeface="+mn-cs"/>
        </a:defRPr>
      </a:lvl1pPr>
      <a:lvl2pPr marL="456819" algn="l" defTabSz="913674" rtl="0" eaLnBrk="1" latinLnBrk="0" hangingPunct="1">
        <a:defRPr sz="1867" kern="1200">
          <a:solidFill>
            <a:schemeClr val="tx1"/>
          </a:solidFill>
          <a:latin typeface="+mn-lt"/>
          <a:ea typeface="+mn-ea"/>
          <a:cs typeface="+mn-cs"/>
        </a:defRPr>
      </a:lvl2pPr>
      <a:lvl3pPr marL="913674" algn="l" defTabSz="913674" rtl="0" eaLnBrk="1" latinLnBrk="0" hangingPunct="1">
        <a:defRPr sz="1867" kern="1200">
          <a:solidFill>
            <a:schemeClr val="tx1"/>
          </a:solidFill>
          <a:latin typeface="+mn-lt"/>
          <a:ea typeface="+mn-ea"/>
          <a:cs typeface="+mn-cs"/>
        </a:defRPr>
      </a:lvl3pPr>
      <a:lvl4pPr marL="1370512" algn="l" defTabSz="913674" rtl="0" eaLnBrk="1" latinLnBrk="0" hangingPunct="1">
        <a:defRPr sz="1867" kern="1200">
          <a:solidFill>
            <a:schemeClr val="tx1"/>
          </a:solidFill>
          <a:latin typeface="+mn-lt"/>
          <a:ea typeface="+mn-ea"/>
          <a:cs typeface="+mn-cs"/>
        </a:defRPr>
      </a:lvl4pPr>
      <a:lvl5pPr marL="1827349" algn="l" defTabSz="913674" rtl="0" eaLnBrk="1" latinLnBrk="0" hangingPunct="1">
        <a:defRPr sz="1867" kern="1200">
          <a:solidFill>
            <a:schemeClr val="tx1"/>
          </a:solidFill>
          <a:latin typeface="+mn-lt"/>
          <a:ea typeface="+mn-ea"/>
          <a:cs typeface="+mn-cs"/>
        </a:defRPr>
      </a:lvl5pPr>
      <a:lvl6pPr marL="2284206" algn="l" defTabSz="913674" rtl="0" eaLnBrk="1" latinLnBrk="0" hangingPunct="1">
        <a:defRPr sz="1867" kern="1200">
          <a:solidFill>
            <a:schemeClr val="tx1"/>
          </a:solidFill>
          <a:latin typeface="+mn-lt"/>
          <a:ea typeface="+mn-ea"/>
          <a:cs typeface="+mn-cs"/>
        </a:defRPr>
      </a:lvl6pPr>
      <a:lvl7pPr marL="2741022" algn="l" defTabSz="913674" rtl="0" eaLnBrk="1" latinLnBrk="0" hangingPunct="1">
        <a:defRPr sz="1867" kern="1200">
          <a:solidFill>
            <a:schemeClr val="tx1"/>
          </a:solidFill>
          <a:latin typeface="+mn-lt"/>
          <a:ea typeface="+mn-ea"/>
          <a:cs typeface="+mn-cs"/>
        </a:defRPr>
      </a:lvl7pPr>
      <a:lvl8pPr marL="3197840" algn="l" defTabSz="913674" rtl="0" eaLnBrk="1" latinLnBrk="0" hangingPunct="1">
        <a:defRPr sz="1867" kern="1200">
          <a:solidFill>
            <a:schemeClr val="tx1"/>
          </a:solidFill>
          <a:latin typeface="+mn-lt"/>
          <a:ea typeface="+mn-ea"/>
          <a:cs typeface="+mn-cs"/>
        </a:defRPr>
      </a:lvl8pPr>
      <a:lvl9pPr marL="3654659" algn="l" defTabSz="913674" rtl="0" eaLnBrk="1" latinLnBrk="0" hangingPunct="1">
        <a:defRPr sz="1867"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68540" tIns="34289" rIns="68540" bIns="34289"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68540" tIns="34289" rIns="68540" bIns="34289"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68540" tIns="34289" rIns="68540" bIns="34289" rtlCol="0" anchor="ctr"/>
          <a:lstStyle>
            <a:lvl1pPr algn="l">
              <a:defRPr sz="1200">
                <a:solidFill>
                  <a:schemeClr val="tx1">
                    <a:tint val="75000"/>
                  </a:schemeClr>
                </a:solidFill>
              </a:defRPr>
            </a:lvl1pPr>
          </a:lstStyle>
          <a:p>
            <a:pPr defTabSz="913765"/>
            <a:fld id="{E12FCB82-E594-4F8E-991F-79EA0819D39D}" type="datetime1">
              <a:rPr lang="ru-RU" smtClean="0">
                <a:solidFill>
                  <a:prstClr val="black">
                    <a:tint val="75000"/>
                  </a:prstClr>
                </a:solidFill>
              </a:rPr>
              <a:pPr defTabSz="913765"/>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68540" tIns="34289" rIns="68540" bIns="34289" rtlCol="0" anchor="ctr"/>
          <a:lstStyle>
            <a:lvl1pPr algn="ctr">
              <a:defRPr sz="1200">
                <a:solidFill>
                  <a:schemeClr val="tx1">
                    <a:tint val="75000"/>
                  </a:schemeClr>
                </a:solidFill>
              </a:defRPr>
            </a:lvl1pPr>
          </a:lstStyle>
          <a:p>
            <a:pPr defTabSz="913765"/>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68540" tIns="34289" rIns="68540" bIns="34289" rtlCol="0" anchor="ctr"/>
          <a:lstStyle>
            <a:lvl1pPr algn="r">
              <a:defRPr sz="1200">
                <a:solidFill>
                  <a:schemeClr val="tx1">
                    <a:tint val="75000"/>
                  </a:schemeClr>
                </a:solidFill>
              </a:defRPr>
            </a:lvl1pPr>
          </a:lstStyle>
          <a:p>
            <a:pPr defTabSz="913765"/>
            <a:fld id="{4F6D3D4B-0C37-5D47-AB8B-062A475B8C59}" type="slidenum">
              <a:rPr lang="ru-RU" smtClean="0">
                <a:solidFill>
                  <a:prstClr val="black">
                    <a:tint val="75000"/>
                  </a:prstClr>
                </a:solidFill>
              </a:rPr>
              <a:pPr defTabSz="913765"/>
              <a:t>‹#›</a:t>
            </a:fld>
            <a:endParaRPr lang="ru-RU">
              <a:solidFill>
                <a:prstClr val="black">
                  <a:tint val="75000"/>
                </a:prstClr>
              </a:solidFill>
            </a:endParaRPr>
          </a:p>
        </p:txBody>
      </p:sp>
    </p:spTree>
    <p:extLst>
      <p:ext uri="{BB962C8B-B14F-4D97-AF65-F5344CB8AC3E}">
        <p14:creationId xmlns:p14="http://schemas.microsoft.com/office/powerpoint/2010/main" val="1836640970"/>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ransition/>
  <p:timing/>
  <p:hf hdr="0" ftr="0" dt="0"/>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50" indent="-22845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350" indent="-22845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214" indent="-22845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080" indent="-228450" algn="l" defTabSz="913765"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5947" indent="-228450" algn="l" defTabSz="913765"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2845" indent="-228450" algn="l" defTabSz="913765"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9728" indent="-228450" algn="l" defTabSz="913765"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6610" indent="-228450" algn="l" defTabSz="913765"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3510" indent="-228450" algn="l" defTabSz="913765"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3765" rtl="0" eaLnBrk="1" latinLnBrk="0" hangingPunct="1">
        <a:defRPr sz="1867" kern="1200">
          <a:solidFill>
            <a:schemeClr val="tx1"/>
          </a:solidFill>
          <a:latin typeface="+mn-lt"/>
          <a:ea typeface="+mn-ea"/>
          <a:cs typeface="+mn-cs"/>
        </a:defRPr>
      </a:lvl1pPr>
      <a:lvl2pPr marL="456867" algn="l" defTabSz="913765" rtl="0" eaLnBrk="1" latinLnBrk="0" hangingPunct="1">
        <a:defRPr sz="1867" kern="1200">
          <a:solidFill>
            <a:schemeClr val="tx1"/>
          </a:solidFill>
          <a:latin typeface="+mn-lt"/>
          <a:ea typeface="+mn-ea"/>
          <a:cs typeface="+mn-cs"/>
        </a:defRPr>
      </a:lvl2pPr>
      <a:lvl3pPr marL="913765" algn="l" defTabSz="913765" rtl="0" eaLnBrk="1" latinLnBrk="0" hangingPunct="1">
        <a:defRPr sz="1867" kern="1200">
          <a:solidFill>
            <a:schemeClr val="tx1"/>
          </a:solidFill>
          <a:latin typeface="+mn-lt"/>
          <a:ea typeface="+mn-ea"/>
          <a:cs typeface="+mn-cs"/>
        </a:defRPr>
      </a:lvl3pPr>
      <a:lvl4pPr marL="1370648" algn="l" defTabSz="913765" rtl="0" eaLnBrk="1" latinLnBrk="0" hangingPunct="1">
        <a:defRPr sz="1867" kern="1200">
          <a:solidFill>
            <a:schemeClr val="tx1"/>
          </a:solidFill>
          <a:latin typeface="+mn-lt"/>
          <a:ea typeface="+mn-ea"/>
          <a:cs typeface="+mn-cs"/>
        </a:defRPr>
      </a:lvl4pPr>
      <a:lvl5pPr marL="1827530" algn="l" defTabSz="913765" rtl="0" eaLnBrk="1" latinLnBrk="0" hangingPunct="1">
        <a:defRPr sz="1867" kern="1200">
          <a:solidFill>
            <a:schemeClr val="tx1"/>
          </a:solidFill>
          <a:latin typeface="+mn-lt"/>
          <a:ea typeface="+mn-ea"/>
          <a:cs typeface="+mn-cs"/>
        </a:defRPr>
      </a:lvl5pPr>
      <a:lvl6pPr marL="2284430" algn="l" defTabSz="913765" rtl="0" eaLnBrk="1" latinLnBrk="0" hangingPunct="1">
        <a:defRPr sz="1867" kern="1200">
          <a:solidFill>
            <a:schemeClr val="tx1"/>
          </a:solidFill>
          <a:latin typeface="+mn-lt"/>
          <a:ea typeface="+mn-ea"/>
          <a:cs typeface="+mn-cs"/>
        </a:defRPr>
      </a:lvl6pPr>
      <a:lvl7pPr marL="2741294" algn="l" defTabSz="913765" rtl="0" eaLnBrk="1" latinLnBrk="0" hangingPunct="1">
        <a:defRPr sz="1867" kern="1200">
          <a:solidFill>
            <a:schemeClr val="tx1"/>
          </a:solidFill>
          <a:latin typeface="+mn-lt"/>
          <a:ea typeface="+mn-ea"/>
          <a:cs typeface="+mn-cs"/>
        </a:defRPr>
      </a:lvl7pPr>
      <a:lvl8pPr marL="3198160" algn="l" defTabSz="913765" rtl="0" eaLnBrk="1" latinLnBrk="0" hangingPunct="1">
        <a:defRPr sz="1867" kern="1200">
          <a:solidFill>
            <a:schemeClr val="tx1"/>
          </a:solidFill>
          <a:latin typeface="+mn-lt"/>
          <a:ea typeface="+mn-ea"/>
          <a:cs typeface="+mn-cs"/>
        </a:defRPr>
      </a:lvl8pPr>
      <a:lvl9pPr marL="3655027" algn="l" defTabSz="913765" rtl="0" eaLnBrk="1" latinLnBrk="0" hangingPunct="1">
        <a:defRPr sz="1867"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68537" tIns="34289" rIns="68537" bIns="34289"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68537" tIns="34289" rIns="68537" bIns="34289"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68537" tIns="34289" rIns="68537" bIns="34289" rtlCol="0" anchor="ctr"/>
          <a:lstStyle>
            <a:lvl1pPr algn="l">
              <a:defRPr sz="1200">
                <a:solidFill>
                  <a:schemeClr val="tx1">
                    <a:tint val="75000"/>
                  </a:schemeClr>
                </a:solidFill>
              </a:defRPr>
            </a:lvl1pPr>
          </a:lstStyle>
          <a:p>
            <a:pPr defTabSz="913720"/>
            <a:fld id="{E12FCB82-E594-4F8E-991F-79EA0819D39D}" type="datetime1">
              <a:rPr lang="ru-RU" smtClean="0">
                <a:solidFill>
                  <a:prstClr val="black">
                    <a:tint val="75000"/>
                  </a:prstClr>
                </a:solidFill>
              </a:rPr>
              <a:pPr defTabSz="91372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68537" tIns="34289" rIns="68537" bIns="34289" rtlCol="0" anchor="ctr"/>
          <a:lstStyle>
            <a:lvl1pPr algn="ctr">
              <a:defRPr sz="1200">
                <a:solidFill>
                  <a:schemeClr val="tx1">
                    <a:tint val="75000"/>
                  </a:schemeClr>
                </a:solidFill>
              </a:defRPr>
            </a:lvl1pPr>
          </a:lstStyle>
          <a:p>
            <a:pPr defTabSz="91372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68537" tIns="34289" rIns="68537" bIns="34289" rtlCol="0" anchor="ctr"/>
          <a:lstStyle>
            <a:lvl1pPr algn="r">
              <a:defRPr sz="1200">
                <a:solidFill>
                  <a:schemeClr val="tx1">
                    <a:tint val="75000"/>
                  </a:schemeClr>
                </a:solidFill>
              </a:defRPr>
            </a:lvl1pPr>
          </a:lstStyle>
          <a:p>
            <a:pPr defTabSz="913720"/>
            <a:fld id="{4F6D3D4B-0C37-5D47-AB8B-062A475B8C59}" type="slidenum">
              <a:rPr lang="ru-RU" smtClean="0">
                <a:solidFill>
                  <a:prstClr val="black">
                    <a:tint val="75000"/>
                  </a:prstClr>
                </a:solidFill>
              </a:rPr>
              <a:pPr defTabSz="913720"/>
              <a:t>‹#›</a:t>
            </a:fld>
            <a:endParaRPr lang="ru-RU">
              <a:solidFill>
                <a:prstClr val="black">
                  <a:tint val="75000"/>
                </a:prstClr>
              </a:solidFill>
            </a:endParaRPr>
          </a:p>
        </p:txBody>
      </p:sp>
    </p:spTree>
    <p:extLst>
      <p:ext uri="{BB962C8B-B14F-4D97-AF65-F5344CB8AC3E}">
        <p14:creationId xmlns:p14="http://schemas.microsoft.com/office/powerpoint/2010/main" val="192346741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timing/>
  <p:hf hdr="0" ftr="0" dt="0"/>
  <p:txStyles>
    <p:titleStyle>
      <a:lvl1pPr algn="l" defTabSz="91372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40" indent="-228440" algn="l" defTabSz="91372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318" indent="-228440" algn="l" defTabSz="91372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158" indent="-228440" algn="l" defTabSz="91372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000" indent="-228440" algn="l" defTabSz="9137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5843" indent="-228440" algn="l" defTabSz="9137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2720" indent="-228440" algn="l" defTabSz="9137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9580" indent="-228440" algn="l" defTabSz="9137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6440" indent="-228440" algn="l" defTabSz="9137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3318" indent="-228440" algn="l" defTabSz="9137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3720" rtl="0" eaLnBrk="1" latinLnBrk="0" hangingPunct="1">
        <a:defRPr sz="1867" kern="1200">
          <a:solidFill>
            <a:schemeClr val="tx1"/>
          </a:solidFill>
          <a:latin typeface="+mn-lt"/>
          <a:ea typeface="+mn-ea"/>
          <a:cs typeface="+mn-cs"/>
        </a:defRPr>
      </a:lvl1pPr>
      <a:lvl2pPr marL="456843" algn="l" defTabSz="913720" rtl="0" eaLnBrk="1" latinLnBrk="0" hangingPunct="1">
        <a:defRPr sz="1867" kern="1200">
          <a:solidFill>
            <a:schemeClr val="tx1"/>
          </a:solidFill>
          <a:latin typeface="+mn-lt"/>
          <a:ea typeface="+mn-ea"/>
          <a:cs typeface="+mn-cs"/>
        </a:defRPr>
      </a:lvl2pPr>
      <a:lvl3pPr marL="913720" algn="l" defTabSz="913720" rtl="0" eaLnBrk="1" latinLnBrk="0" hangingPunct="1">
        <a:defRPr sz="1867" kern="1200">
          <a:solidFill>
            <a:schemeClr val="tx1"/>
          </a:solidFill>
          <a:latin typeface="+mn-lt"/>
          <a:ea typeface="+mn-ea"/>
          <a:cs typeface="+mn-cs"/>
        </a:defRPr>
      </a:lvl3pPr>
      <a:lvl4pPr marL="1370580" algn="l" defTabSz="913720" rtl="0" eaLnBrk="1" latinLnBrk="0" hangingPunct="1">
        <a:defRPr sz="1867" kern="1200">
          <a:solidFill>
            <a:schemeClr val="tx1"/>
          </a:solidFill>
          <a:latin typeface="+mn-lt"/>
          <a:ea typeface="+mn-ea"/>
          <a:cs typeface="+mn-cs"/>
        </a:defRPr>
      </a:lvl4pPr>
      <a:lvl5pPr marL="1827440" algn="l" defTabSz="913720" rtl="0" eaLnBrk="1" latinLnBrk="0" hangingPunct="1">
        <a:defRPr sz="1867" kern="1200">
          <a:solidFill>
            <a:schemeClr val="tx1"/>
          </a:solidFill>
          <a:latin typeface="+mn-lt"/>
          <a:ea typeface="+mn-ea"/>
          <a:cs typeface="+mn-cs"/>
        </a:defRPr>
      </a:lvl5pPr>
      <a:lvl6pPr marL="2284318" algn="l" defTabSz="913720" rtl="0" eaLnBrk="1" latinLnBrk="0" hangingPunct="1">
        <a:defRPr sz="1867" kern="1200">
          <a:solidFill>
            <a:schemeClr val="tx1"/>
          </a:solidFill>
          <a:latin typeface="+mn-lt"/>
          <a:ea typeface="+mn-ea"/>
          <a:cs typeface="+mn-cs"/>
        </a:defRPr>
      </a:lvl6pPr>
      <a:lvl7pPr marL="2741158" algn="l" defTabSz="913720" rtl="0" eaLnBrk="1" latinLnBrk="0" hangingPunct="1">
        <a:defRPr sz="1867" kern="1200">
          <a:solidFill>
            <a:schemeClr val="tx1"/>
          </a:solidFill>
          <a:latin typeface="+mn-lt"/>
          <a:ea typeface="+mn-ea"/>
          <a:cs typeface="+mn-cs"/>
        </a:defRPr>
      </a:lvl7pPr>
      <a:lvl8pPr marL="3198000" algn="l" defTabSz="913720" rtl="0" eaLnBrk="1" latinLnBrk="0" hangingPunct="1">
        <a:defRPr sz="1867" kern="1200">
          <a:solidFill>
            <a:schemeClr val="tx1"/>
          </a:solidFill>
          <a:latin typeface="+mn-lt"/>
          <a:ea typeface="+mn-ea"/>
          <a:cs typeface="+mn-cs"/>
        </a:defRPr>
      </a:lvl8pPr>
      <a:lvl9pPr marL="3654843" algn="l" defTabSz="913720" rtl="0" eaLnBrk="1" latinLnBrk="0" hangingPunct="1">
        <a:defRPr sz="1867"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68526" tIns="34289" rIns="68526" bIns="34289"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68526" tIns="34289" rIns="68526" bIns="34289"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68526" tIns="34289" rIns="68526" bIns="34289" rtlCol="0" anchor="ctr"/>
          <a:lstStyle>
            <a:lvl1pPr algn="l">
              <a:defRPr sz="1200">
                <a:solidFill>
                  <a:schemeClr val="tx1">
                    <a:tint val="75000"/>
                  </a:schemeClr>
                </a:solidFill>
              </a:defRPr>
            </a:lvl1pPr>
          </a:lstStyle>
          <a:p>
            <a:pPr defTabSz="913561"/>
            <a:fld id="{E12FCB82-E594-4F8E-991F-79EA0819D39D}" type="datetime1">
              <a:rPr lang="ru-RU" smtClean="0">
                <a:solidFill>
                  <a:prstClr val="black">
                    <a:tint val="75000"/>
                  </a:prstClr>
                </a:solidFill>
              </a:rPr>
              <a:pPr defTabSz="913561"/>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68526" tIns="34289" rIns="68526" bIns="34289" rtlCol="0" anchor="ctr"/>
          <a:lstStyle>
            <a:lvl1pPr algn="ctr">
              <a:defRPr sz="1200">
                <a:solidFill>
                  <a:schemeClr val="tx1">
                    <a:tint val="75000"/>
                  </a:schemeClr>
                </a:solidFill>
              </a:defRPr>
            </a:lvl1pPr>
          </a:lstStyle>
          <a:p>
            <a:pPr defTabSz="913561"/>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68526" tIns="34289" rIns="68526" bIns="34289" rtlCol="0" anchor="ctr"/>
          <a:lstStyle>
            <a:lvl1pPr algn="r">
              <a:defRPr sz="1200">
                <a:solidFill>
                  <a:schemeClr val="tx1">
                    <a:tint val="75000"/>
                  </a:schemeClr>
                </a:solidFill>
              </a:defRPr>
            </a:lvl1pPr>
          </a:lstStyle>
          <a:p>
            <a:pPr defTabSz="913561"/>
            <a:fld id="{4F6D3D4B-0C37-5D47-AB8B-062A475B8C59}" type="slidenum">
              <a:rPr lang="ru-RU" smtClean="0">
                <a:solidFill>
                  <a:prstClr val="black">
                    <a:tint val="75000"/>
                  </a:prstClr>
                </a:solidFill>
              </a:rPr>
              <a:pPr defTabSz="913561"/>
              <a:t>‹#›</a:t>
            </a:fld>
            <a:endParaRPr lang="ru-RU">
              <a:solidFill>
                <a:prstClr val="black">
                  <a:tint val="75000"/>
                </a:prstClr>
              </a:solidFill>
            </a:endParaRPr>
          </a:p>
        </p:txBody>
      </p:sp>
    </p:spTree>
    <p:extLst>
      <p:ext uri="{BB962C8B-B14F-4D97-AF65-F5344CB8AC3E}">
        <p14:creationId xmlns:p14="http://schemas.microsoft.com/office/powerpoint/2010/main" val="1278370648"/>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ransition/>
  <p:timing/>
  <p:hf hdr="0" ftr="0" dt="0"/>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3561" rtl="0" eaLnBrk="1" latinLnBrk="0" hangingPunct="1">
        <a:defRPr sz="1867" kern="1200">
          <a:solidFill>
            <a:schemeClr val="tx1"/>
          </a:solidFill>
          <a:latin typeface="+mn-lt"/>
          <a:ea typeface="+mn-ea"/>
          <a:cs typeface="+mn-cs"/>
        </a:defRPr>
      </a:lvl1pPr>
      <a:lvl2pPr marL="456759" algn="l" defTabSz="913561" rtl="0" eaLnBrk="1" latinLnBrk="0" hangingPunct="1">
        <a:defRPr sz="1867" kern="1200">
          <a:solidFill>
            <a:schemeClr val="tx1"/>
          </a:solidFill>
          <a:latin typeface="+mn-lt"/>
          <a:ea typeface="+mn-ea"/>
          <a:cs typeface="+mn-cs"/>
        </a:defRPr>
      </a:lvl2pPr>
      <a:lvl3pPr marL="913561" algn="l" defTabSz="913561" rtl="0" eaLnBrk="1" latinLnBrk="0" hangingPunct="1">
        <a:defRPr sz="1867" kern="1200">
          <a:solidFill>
            <a:schemeClr val="tx1"/>
          </a:solidFill>
          <a:latin typeface="+mn-lt"/>
          <a:ea typeface="+mn-ea"/>
          <a:cs typeface="+mn-cs"/>
        </a:defRPr>
      </a:lvl3pPr>
      <a:lvl4pPr marL="1370342" algn="l" defTabSz="913561" rtl="0" eaLnBrk="1" latinLnBrk="0" hangingPunct="1">
        <a:defRPr sz="1867" kern="1200">
          <a:solidFill>
            <a:schemeClr val="tx1"/>
          </a:solidFill>
          <a:latin typeface="+mn-lt"/>
          <a:ea typeface="+mn-ea"/>
          <a:cs typeface="+mn-cs"/>
        </a:defRPr>
      </a:lvl4pPr>
      <a:lvl5pPr marL="1827122" algn="l" defTabSz="913561" rtl="0" eaLnBrk="1" latinLnBrk="0" hangingPunct="1">
        <a:defRPr sz="1867" kern="1200">
          <a:solidFill>
            <a:schemeClr val="tx1"/>
          </a:solidFill>
          <a:latin typeface="+mn-lt"/>
          <a:ea typeface="+mn-ea"/>
          <a:cs typeface="+mn-cs"/>
        </a:defRPr>
      </a:lvl5pPr>
      <a:lvl6pPr marL="2283926" algn="l" defTabSz="913561" rtl="0" eaLnBrk="1" latinLnBrk="0" hangingPunct="1">
        <a:defRPr sz="1867" kern="1200">
          <a:solidFill>
            <a:schemeClr val="tx1"/>
          </a:solidFill>
          <a:latin typeface="+mn-lt"/>
          <a:ea typeface="+mn-ea"/>
          <a:cs typeface="+mn-cs"/>
        </a:defRPr>
      </a:lvl6pPr>
      <a:lvl7pPr marL="2740682" algn="l" defTabSz="913561" rtl="0" eaLnBrk="1" latinLnBrk="0" hangingPunct="1">
        <a:defRPr sz="1867" kern="1200">
          <a:solidFill>
            <a:schemeClr val="tx1"/>
          </a:solidFill>
          <a:latin typeface="+mn-lt"/>
          <a:ea typeface="+mn-ea"/>
          <a:cs typeface="+mn-cs"/>
        </a:defRPr>
      </a:lvl7pPr>
      <a:lvl8pPr marL="3197440" algn="l" defTabSz="913561" rtl="0" eaLnBrk="1" latinLnBrk="0" hangingPunct="1">
        <a:defRPr sz="1867" kern="1200">
          <a:solidFill>
            <a:schemeClr val="tx1"/>
          </a:solidFill>
          <a:latin typeface="+mn-lt"/>
          <a:ea typeface="+mn-ea"/>
          <a:cs typeface="+mn-cs"/>
        </a:defRPr>
      </a:lvl8pPr>
      <a:lvl9pPr marL="3654199" algn="l" defTabSz="913561" rtl="0" eaLnBrk="1" latinLnBrk="0" hangingPunct="1">
        <a:defRPr sz="18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26184946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68516" tIns="34289" rIns="68516" bIns="34289"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68516" tIns="34289" rIns="68516" bIns="34289"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68516" tIns="34289" rIns="68516" bIns="34289" rtlCol="0" anchor="ctr"/>
          <a:lstStyle>
            <a:lvl1pPr algn="l">
              <a:defRPr sz="1200">
                <a:solidFill>
                  <a:schemeClr val="tx1">
                    <a:tint val="75000"/>
                  </a:schemeClr>
                </a:solidFill>
              </a:defRPr>
            </a:lvl1pPr>
          </a:lstStyle>
          <a:p>
            <a:pPr defTabSz="913402"/>
            <a:fld id="{E12FCB82-E594-4F8E-991F-79EA0819D39D}" type="datetime1">
              <a:rPr lang="ru-RU" smtClean="0">
                <a:solidFill>
                  <a:prstClr val="black">
                    <a:tint val="75000"/>
                  </a:prstClr>
                </a:solidFill>
              </a:rPr>
              <a:pPr defTabSz="913402"/>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68516" tIns="34289" rIns="68516" bIns="34289" rtlCol="0" anchor="ctr"/>
          <a:lstStyle>
            <a:lvl1pPr algn="ctr">
              <a:defRPr sz="1200">
                <a:solidFill>
                  <a:schemeClr val="tx1">
                    <a:tint val="75000"/>
                  </a:schemeClr>
                </a:solidFill>
              </a:defRPr>
            </a:lvl1pPr>
          </a:lstStyle>
          <a:p>
            <a:pPr defTabSz="913402"/>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68516" tIns="34289" rIns="68516" bIns="34289" rtlCol="0" anchor="ctr"/>
          <a:lstStyle>
            <a:lvl1pPr algn="r">
              <a:defRPr sz="1200">
                <a:solidFill>
                  <a:schemeClr val="tx1">
                    <a:tint val="75000"/>
                  </a:schemeClr>
                </a:solidFill>
              </a:defRPr>
            </a:lvl1pPr>
          </a:lstStyle>
          <a:p>
            <a:pPr defTabSz="913402"/>
            <a:fld id="{4F6D3D4B-0C37-5D47-AB8B-062A475B8C59}" type="slidenum">
              <a:rPr lang="ru-RU" smtClean="0">
                <a:solidFill>
                  <a:prstClr val="black">
                    <a:tint val="75000"/>
                  </a:prstClr>
                </a:solidFill>
              </a:rPr>
              <a:pPr defTabSz="913402"/>
              <a:t>‹#›</a:t>
            </a:fld>
            <a:endParaRPr lang="ru-RU">
              <a:solidFill>
                <a:prstClr val="black">
                  <a:tint val="75000"/>
                </a:prstClr>
              </a:solidFill>
            </a:endParaRPr>
          </a:p>
        </p:txBody>
      </p:sp>
    </p:spTree>
    <p:extLst>
      <p:ext uri="{BB962C8B-B14F-4D97-AF65-F5344CB8AC3E}">
        <p14:creationId xmlns:p14="http://schemas.microsoft.com/office/powerpoint/2010/main" val="1539847310"/>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ransition/>
  <p:timing/>
  <p:hf hdr="0" ftr="0" dt="0"/>
  <p:txStyles>
    <p:titleStyle>
      <a:lvl1pPr algn="l" defTabSz="91340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5" indent="-228365" algn="l" defTabSz="91340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94" indent="-228365" algn="l" defTabSz="91340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66" indent="-228365" algn="l" defTabSz="91340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40" indent="-228365" algn="l" defTabSz="91340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5115" indent="-228365" algn="l" defTabSz="91340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1843" indent="-228365" algn="l" defTabSz="91340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8544" indent="-228365" algn="l" defTabSz="91340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5245" indent="-228365" algn="l" defTabSz="91340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1974" indent="-228365" algn="l" defTabSz="91340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3402" rtl="0" eaLnBrk="1" latinLnBrk="0" hangingPunct="1">
        <a:defRPr sz="1867" kern="1200">
          <a:solidFill>
            <a:schemeClr val="tx1"/>
          </a:solidFill>
          <a:latin typeface="+mn-lt"/>
          <a:ea typeface="+mn-ea"/>
          <a:cs typeface="+mn-cs"/>
        </a:defRPr>
      </a:lvl1pPr>
      <a:lvl2pPr marL="456675" algn="l" defTabSz="913402" rtl="0" eaLnBrk="1" latinLnBrk="0" hangingPunct="1">
        <a:defRPr sz="1867" kern="1200">
          <a:solidFill>
            <a:schemeClr val="tx1"/>
          </a:solidFill>
          <a:latin typeface="+mn-lt"/>
          <a:ea typeface="+mn-ea"/>
          <a:cs typeface="+mn-cs"/>
        </a:defRPr>
      </a:lvl2pPr>
      <a:lvl3pPr marL="913402" algn="l" defTabSz="913402" rtl="0" eaLnBrk="1" latinLnBrk="0" hangingPunct="1">
        <a:defRPr sz="1867" kern="1200">
          <a:solidFill>
            <a:schemeClr val="tx1"/>
          </a:solidFill>
          <a:latin typeface="+mn-lt"/>
          <a:ea typeface="+mn-ea"/>
          <a:cs typeface="+mn-cs"/>
        </a:defRPr>
      </a:lvl3pPr>
      <a:lvl4pPr marL="1370104" algn="l" defTabSz="913402" rtl="0" eaLnBrk="1" latinLnBrk="0" hangingPunct="1">
        <a:defRPr sz="1867" kern="1200">
          <a:solidFill>
            <a:schemeClr val="tx1"/>
          </a:solidFill>
          <a:latin typeface="+mn-lt"/>
          <a:ea typeface="+mn-ea"/>
          <a:cs typeface="+mn-cs"/>
        </a:defRPr>
      </a:lvl4pPr>
      <a:lvl5pPr marL="1826805" algn="l" defTabSz="913402" rtl="0" eaLnBrk="1" latinLnBrk="0" hangingPunct="1">
        <a:defRPr sz="1867" kern="1200">
          <a:solidFill>
            <a:schemeClr val="tx1"/>
          </a:solidFill>
          <a:latin typeface="+mn-lt"/>
          <a:ea typeface="+mn-ea"/>
          <a:cs typeface="+mn-cs"/>
        </a:defRPr>
      </a:lvl5pPr>
      <a:lvl6pPr marL="2283534" algn="l" defTabSz="913402" rtl="0" eaLnBrk="1" latinLnBrk="0" hangingPunct="1">
        <a:defRPr sz="1867" kern="1200">
          <a:solidFill>
            <a:schemeClr val="tx1"/>
          </a:solidFill>
          <a:latin typeface="+mn-lt"/>
          <a:ea typeface="+mn-ea"/>
          <a:cs typeface="+mn-cs"/>
        </a:defRPr>
      </a:lvl6pPr>
      <a:lvl7pPr marL="2740206" algn="l" defTabSz="913402" rtl="0" eaLnBrk="1" latinLnBrk="0" hangingPunct="1">
        <a:defRPr sz="1867" kern="1200">
          <a:solidFill>
            <a:schemeClr val="tx1"/>
          </a:solidFill>
          <a:latin typeface="+mn-lt"/>
          <a:ea typeface="+mn-ea"/>
          <a:cs typeface="+mn-cs"/>
        </a:defRPr>
      </a:lvl7pPr>
      <a:lvl8pPr marL="3196880" algn="l" defTabSz="913402" rtl="0" eaLnBrk="1" latinLnBrk="0" hangingPunct="1">
        <a:defRPr sz="1867" kern="1200">
          <a:solidFill>
            <a:schemeClr val="tx1"/>
          </a:solidFill>
          <a:latin typeface="+mn-lt"/>
          <a:ea typeface="+mn-ea"/>
          <a:cs typeface="+mn-cs"/>
        </a:defRPr>
      </a:lvl8pPr>
      <a:lvl9pPr marL="3653555" algn="l" defTabSz="913402" rtl="0" eaLnBrk="1" latinLnBrk="0" hangingPunct="1">
        <a:defRPr sz="1867"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68520" tIns="34289" rIns="68520" bIns="34289"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68520" tIns="34289" rIns="68520" bIns="34289"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68520" tIns="34289" rIns="68520" bIns="34289" rtlCol="0" anchor="ctr"/>
          <a:lstStyle>
            <a:lvl1pPr algn="l">
              <a:defRPr sz="1200">
                <a:solidFill>
                  <a:schemeClr val="tx1">
                    <a:tint val="75000"/>
                  </a:schemeClr>
                </a:solidFill>
              </a:defRPr>
            </a:lvl1pPr>
          </a:lstStyle>
          <a:p>
            <a:pPr defTabSz="913470"/>
            <a:fld id="{E12FCB82-E594-4F8E-991F-79EA0819D39D}" type="datetime1">
              <a:rPr lang="ru-RU" smtClean="0">
                <a:solidFill>
                  <a:prstClr val="black">
                    <a:tint val="75000"/>
                  </a:prstClr>
                </a:solidFill>
              </a:rPr>
              <a:pPr defTabSz="913470"/>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68520" tIns="34289" rIns="68520" bIns="34289" rtlCol="0" anchor="ctr"/>
          <a:lstStyle>
            <a:lvl1pPr algn="ctr">
              <a:defRPr sz="1200">
                <a:solidFill>
                  <a:schemeClr val="tx1">
                    <a:tint val="75000"/>
                  </a:schemeClr>
                </a:solidFill>
              </a:defRPr>
            </a:lvl1pPr>
          </a:lstStyle>
          <a:p>
            <a:pPr defTabSz="91347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68520" tIns="34289" rIns="68520" bIns="34289" rtlCol="0" anchor="ctr"/>
          <a:lstStyle>
            <a:lvl1pPr algn="r">
              <a:defRPr sz="1200">
                <a:solidFill>
                  <a:schemeClr val="tx1">
                    <a:tint val="75000"/>
                  </a:schemeClr>
                </a:solidFill>
              </a:defRPr>
            </a:lvl1pPr>
          </a:lstStyle>
          <a:p>
            <a:pPr defTabSz="913470"/>
            <a:fld id="{4F6D3D4B-0C37-5D47-AB8B-062A475B8C59}" type="slidenum">
              <a:rPr lang="ru-RU" smtClean="0">
                <a:solidFill>
                  <a:prstClr val="black">
                    <a:tint val="75000"/>
                  </a:prstClr>
                </a:solidFill>
              </a:rPr>
              <a:pPr defTabSz="913470"/>
              <a:t>‹#›</a:t>
            </a:fld>
            <a:endParaRPr lang="ru-RU">
              <a:solidFill>
                <a:prstClr val="black">
                  <a:tint val="75000"/>
                </a:prstClr>
              </a:solidFill>
            </a:endParaRPr>
          </a:p>
        </p:txBody>
      </p:sp>
    </p:spTree>
    <p:extLst>
      <p:ext uri="{BB962C8B-B14F-4D97-AF65-F5344CB8AC3E}">
        <p14:creationId xmlns:p14="http://schemas.microsoft.com/office/powerpoint/2010/main" val="4549901"/>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ransition/>
  <p:timing/>
  <p:hf hdr="0" ftr="0" dt="0"/>
  <p:txStyles>
    <p:titleStyle>
      <a:lvl1pPr algn="l" defTabSz="91347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81" indent="-228381" algn="l" defTabSz="91347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142" indent="-228381" algn="l" defTabSz="9134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850" indent="-228381" algn="l" defTabSz="9134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560" indent="-228381" algn="l" defTabSz="91347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5271" indent="-228381" algn="l" defTabSz="91347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2031" indent="-228381" algn="l" defTabSz="91347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8766" indent="-228381" algn="l" defTabSz="91347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5501" indent="-228381" algn="l" defTabSz="91347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2262" indent="-228381" algn="l" defTabSz="91347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3470" rtl="0" eaLnBrk="1" latinLnBrk="0" hangingPunct="1">
        <a:defRPr sz="1867" kern="1200">
          <a:solidFill>
            <a:schemeClr val="tx1"/>
          </a:solidFill>
          <a:latin typeface="+mn-lt"/>
          <a:ea typeface="+mn-ea"/>
          <a:cs typeface="+mn-cs"/>
        </a:defRPr>
      </a:lvl1pPr>
      <a:lvl2pPr marL="456711" algn="l" defTabSz="913470" rtl="0" eaLnBrk="1" latinLnBrk="0" hangingPunct="1">
        <a:defRPr sz="1867" kern="1200">
          <a:solidFill>
            <a:schemeClr val="tx1"/>
          </a:solidFill>
          <a:latin typeface="+mn-lt"/>
          <a:ea typeface="+mn-ea"/>
          <a:cs typeface="+mn-cs"/>
        </a:defRPr>
      </a:lvl2pPr>
      <a:lvl3pPr marL="913470" algn="l" defTabSz="913470" rtl="0" eaLnBrk="1" latinLnBrk="0" hangingPunct="1">
        <a:defRPr sz="1867" kern="1200">
          <a:solidFill>
            <a:schemeClr val="tx1"/>
          </a:solidFill>
          <a:latin typeface="+mn-lt"/>
          <a:ea typeface="+mn-ea"/>
          <a:cs typeface="+mn-cs"/>
        </a:defRPr>
      </a:lvl3pPr>
      <a:lvl4pPr marL="1370206" algn="l" defTabSz="913470" rtl="0" eaLnBrk="1" latinLnBrk="0" hangingPunct="1">
        <a:defRPr sz="1867" kern="1200">
          <a:solidFill>
            <a:schemeClr val="tx1"/>
          </a:solidFill>
          <a:latin typeface="+mn-lt"/>
          <a:ea typeface="+mn-ea"/>
          <a:cs typeface="+mn-cs"/>
        </a:defRPr>
      </a:lvl4pPr>
      <a:lvl5pPr marL="1826941" algn="l" defTabSz="913470" rtl="0" eaLnBrk="1" latinLnBrk="0" hangingPunct="1">
        <a:defRPr sz="1867" kern="1200">
          <a:solidFill>
            <a:schemeClr val="tx1"/>
          </a:solidFill>
          <a:latin typeface="+mn-lt"/>
          <a:ea typeface="+mn-ea"/>
          <a:cs typeface="+mn-cs"/>
        </a:defRPr>
      </a:lvl5pPr>
      <a:lvl6pPr marL="2283702" algn="l" defTabSz="913470" rtl="0" eaLnBrk="1" latinLnBrk="0" hangingPunct="1">
        <a:defRPr sz="1867" kern="1200">
          <a:solidFill>
            <a:schemeClr val="tx1"/>
          </a:solidFill>
          <a:latin typeface="+mn-lt"/>
          <a:ea typeface="+mn-ea"/>
          <a:cs typeface="+mn-cs"/>
        </a:defRPr>
      </a:lvl6pPr>
      <a:lvl7pPr marL="2740410" algn="l" defTabSz="913470" rtl="0" eaLnBrk="1" latinLnBrk="0" hangingPunct="1">
        <a:defRPr sz="1867" kern="1200">
          <a:solidFill>
            <a:schemeClr val="tx1"/>
          </a:solidFill>
          <a:latin typeface="+mn-lt"/>
          <a:ea typeface="+mn-ea"/>
          <a:cs typeface="+mn-cs"/>
        </a:defRPr>
      </a:lvl7pPr>
      <a:lvl8pPr marL="3197120" algn="l" defTabSz="913470" rtl="0" eaLnBrk="1" latinLnBrk="0" hangingPunct="1">
        <a:defRPr sz="1867" kern="1200">
          <a:solidFill>
            <a:schemeClr val="tx1"/>
          </a:solidFill>
          <a:latin typeface="+mn-lt"/>
          <a:ea typeface="+mn-ea"/>
          <a:cs typeface="+mn-cs"/>
        </a:defRPr>
      </a:lvl8pPr>
      <a:lvl9pPr marL="3653831" algn="l" defTabSz="913470" rtl="0" eaLnBrk="1" latinLnBrk="0" hangingPunct="1">
        <a:defRPr sz="1867"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68580" tIns="34290" rIns="68580" bIns="3429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E12FCB82-E594-4F8E-991F-79EA0819D39D}" type="datetime1">
              <a:rPr lang="ru-RU" smtClean="0">
                <a:solidFill>
                  <a:prstClr val="black">
                    <a:tint val="75000"/>
                  </a:prstClr>
                </a:solidFill>
              </a:rPr>
              <a:pPr defTabSz="91437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4F6D3D4B-0C37-5D47-AB8B-062A475B8C59}" type="slidenum">
              <a:rPr lang="ru-RU" smtClean="0">
                <a:solidFill>
                  <a:prstClr val="black">
                    <a:tint val="75000"/>
                  </a:prstClr>
                </a:solidFill>
              </a:rPr>
              <a:pPr defTabSz="914377"/>
              <a:t>‹#›</a:t>
            </a:fld>
            <a:endParaRPr lang="ru-RU">
              <a:solidFill>
                <a:prstClr val="black">
                  <a:tint val="75000"/>
                </a:prstClr>
              </a:solidFill>
            </a:endParaRPr>
          </a:p>
        </p:txBody>
      </p:sp>
    </p:spTree>
    <p:extLst>
      <p:ext uri="{BB962C8B-B14F-4D97-AF65-F5344CB8AC3E}">
        <p14:creationId xmlns:p14="http://schemas.microsoft.com/office/powerpoint/2010/main" val="205589657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ransition/>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68577" tIns="34289" rIns="68577" bIns="34289"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68577" tIns="34289" rIns="68577" bIns="34289"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68577" tIns="34289" rIns="68577" bIns="34289" rtlCol="0" anchor="ctr"/>
          <a:lstStyle>
            <a:lvl1pPr algn="l">
              <a:defRPr sz="1200">
                <a:solidFill>
                  <a:schemeClr val="tx1">
                    <a:tint val="75000"/>
                  </a:schemeClr>
                </a:solidFill>
              </a:defRPr>
            </a:lvl1pPr>
          </a:lstStyle>
          <a:p>
            <a:pPr defTabSz="914332"/>
            <a:fld id="{E12FCB82-E594-4F8E-991F-79EA0819D39D}" type="datetime1">
              <a:rPr lang="ru-RU" smtClean="0">
                <a:solidFill>
                  <a:prstClr val="black">
                    <a:tint val="75000"/>
                  </a:prstClr>
                </a:solidFill>
              </a:rPr>
              <a:pPr defTabSz="914332"/>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68577" tIns="34289" rIns="68577" bIns="34289" rtlCol="0" anchor="ctr"/>
          <a:lstStyle>
            <a:lvl1pPr algn="ctr">
              <a:defRPr sz="1200">
                <a:solidFill>
                  <a:schemeClr val="tx1">
                    <a:tint val="75000"/>
                  </a:schemeClr>
                </a:solidFill>
              </a:defRPr>
            </a:lvl1pPr>
          </a:lstStyle>
          <a:p>
            <a:pPr defTabSz="914332"/>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68577" tIns="34289" rIns="68577" bIns="34289" rtlCol="0" anchor="ctr"/>
          <a:lstStyle>
            <a:lvl1pPr algn="r">
              <a:defRPr sz="1200">
                <a:solidFill>
                  <a:schemeClr val="tx1">
                    <a:tint val="75000"/>
                  </a:schemeClr>
                </a:solidFill>
              </a:defRPr>
            </a:lvl1pPr>
          </a:lstStyle>
          <a:p>
            <a:pPr defTabSz="914332"/>
            <a:fld id="{4F6D3D4B-0C37-5D47-AB8B-062A475B8C59}" type="slidenum">
              <a:rPr lang="ru-RU" smtClean="0">
                <a:solidFill>
                  <a:prstClr val="black">
                    <a:tint val="75000"/>
                  </a:prstClr>
                </a:solidFill>
              </a:rPr>
              <a:pPr defTabSz="914332"/>
              <a:t>‹#›</a:t>
            </a:fld>
            <a:endParaRPr lang="ru-RU">
              <a:solidFill>
                <a:prstClr val="black">
                  <a:tint val="75000"/>
                </a:prstClr>
              </a:solidFill>
            </a:endParaRPr>
          </a:p>
        </p:txBody>
      </p:sp>
    </p:spTree>
    <p:extLst>
      <p:ext uri="{BB962C8B-B14F-4D97-AF65-F5344CB8AC3E}">
        <p14:creationId xmlns:p14="http://schemas.microsoft.com/office/powerpoint/2010/main" val="3291941445"/>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ransition/>
  <p:timing/>
  <p:hf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0" tIns="45718" rIns="91250" bIns="45718"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838200" y="1825624"/>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0" tIns="45718" rIns="91250" bIns="45718"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eaLnBrk="1" fontAlgn="auto" hangingPunct="1">
              <a:spcBef>
                <a:spcPct val="0"/>
              </a:spcBef>
              <a:spcAft>
                <a:spcPct val="0"/>
              </a:spcAft>
              <a:defRPr sz="1200" smtClean="0">
                <a:solidFill>
                  <a:schemeClr val="tx1">
                    <a:tint val="75000"/>
                  </a:schemeClr>
                </a:solidFill>
                <a:latin typeface="+mn-lt"/>
              </a:defRPr>
            </a:lvl1pPr>
          </a:lstStyle>
          <a:p>
            <a:pPr defTabSz="912247">
              <a:defRPr/>
            </a:pPr>
            <a:fld id="{EC297A5A-CFB8-4439-86C0-B72876C96F0F}" type="datetimeFigureOut">
              <a:rPr lang="ru-RU">
                <a:solidFill>
                  <a:prstClr val="black">
                    <a:tint val="75000"/>
                  </a:prstClr>
                </a:solidFill>
              </a:rPr>
              <a:pPr defTabSz="912247">
                <a:defRPr/>
              </a:pPr>
              <a:t>09.09.2020</a:t>
            </a:fld>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eaLnBrk="1" fontAlgn="auto" hangingPunct="1">
              <a:spcBef>
                <a:spcPct val="0"/>
              </a:spcBef>
              <a:spcAft>
                <a:spcPct val="0"/>
              </a:spcAft>
              <a:defRPr sz="1200" smtClean="0">
                <a:solidFill>
                  <a:schemeClr val="tx1">
                    <a:tint val="75000"/>
                  </a:schemeClr>
                </a:solidFill>
                <a:latin typeface="+mn-lt"/>
              </a:defRPr>
            </a:lvl1pPr>
          </a:lstStyle>
          <a:p>
            <a:pPr defTabSz="912247">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wrap="square" lIns="91250" tIns="45718" rIns="91250" bIns="45718" numCol="1" anchor="ctr" anchorCtr="0" compatLnSpc="1">
            <a:prstTxWarp prst="textNoShape">
              <a:avLst/>
            </a:prstTxWarp>
          </a:bodyPr>
          <a:lstStyle>
            <a:lvl1pPr algn="r" eaLnBrk="1" hangingPunct="1">
              <a:defRPr sz="1200">
                <a:solidFill>
                  <a:srgbClr val="898989"/>
                </a:solidFill>
              </a:defRPr>
            </a:lvl1pPr>
          </a:lstStyle>
          <a:p>
            <a:pPr defTabSz="912247" fontAlgn="base">
              <a:spcBef>
                <a:spcPct val="0"/>
              </a:spcBef>
              <a:spcAft>
                <a:spcPct val="0"/>
              </a:spcAft>
            </a:pPr>
            <a:fld id="{29EB0768-1FD3-4E62-8DFB-9ECC4C320AD6}" type="slidenum">
              <a:rPr lang="ru-RU" smtClean="0"/>
              <a:pPr defTabSz="912247" fontAlgn="base">
                <a:spcBef>
                  <a:spcPct val="0"/>
                </a:spcBef>
                <a:spcAft>
                  <a:spcPct val="0"/>
                </a:spcAft>
              </a:pPr>
              <a:t>‹#›</a:t>
            </a:fld>
            <a:endParaRPr lang="ru-RU"/>
          </a:p>
        </p:txBody>
      </p:sp>
    </p:spTree>
    <p:extLst>
      <p:ext uri="{BB962C8B-B14F-4D97-AF65-F5344CB8AC3E}">
        <p14:creationId xmlns:p14="http://schemas.microsoft.com/office/powerpoint/2010/main" val="1528176772"/>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ransition/>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6063" algn="l" rtl="0" fontAlgn="base">
        <a:lnSpc>
          <a:spcPct val="90000"/>
        </a:lnSpc>
        <a:spcBef>
          <a:spcPct val="0"/>
        </a:spcBef>
        <a:spcAft>
          <a:spcPct val="0"/>
        </a:spcAft>
        <a:defRPr sz="4400">
          <a:solidFill>
            <a:schemeClr val="tx1"/>
          </a:solidFill>
          <a:latin typeface="Calibri Light" pitchFamily="34" charset="0"/>
        </a:defRPr>
      </a:lvl6pPr>
      <a:lvl7pPr marL="912247" algn="l" rtl="0" fontAlgn="base">
        <a:lnSpc>
          <a:spcPct val="90000"/>
        </a:lnSpc>
        <a:spcBef>
          <a:spcPct val="0"/>
        </a:spcBef>
        <a:spcAft>
          <a:spcPct val="0"/>
        </a:spcAft>
        <a:defRPr sz="4400">
          <a:solidFill>
            <a:schemeClr val="tx1"/>
          </a:solidFill>
          <a:latin typeface="Calibri Light" pitchFamily="34" charset="0"/>
        </a:defRPr>
      </a:lvl7pPr>
      <a:lvl8pPr marL="1368370" algn="l" rtl="0" fontAlgn="base">
        <a:lnSpc>
          <a:spcPct val="90000"/>
        </a:lnSpc>
        <a:spcBef>
          <a:spcPct val="0"/>
        </a:spcBef>
        <a:spcAft>
          <a:spcPct val="0"/>
        </a:spcAft>
        <a:defRPr sz="4400">
          <a:solidFill>
            <a:schemeClr val="tx1"/>
          </a:solidFill>
          <a:latin typeface="Calibri Light" pitchFamily="34" charset="0"/>
        </a:defRPr>
      </a:lvl8pPr>
      <a:lvl9pPr marL="1824493" algn="l" rtl="0" fontAlgn="base">
        <a:lnSpc>
          <a:spcPct val="90000"/>
        </a:lnSpc>
        <a:spcBef>
          <a:spcPct val="0"/>
        </a:spcBef>
        <a:spcAft>
          <a:spcPct val="0"/>
        </a:spcAft>
        <a:defRPr sz="4400">
          <a:solidFill>
            <a:schemeClr val="tx1"/>
          </a:solidFill>
          <a:latin typeface="Calibri Light" pitchFamily="34" charset="0"/>
        </a:defRPr>
      </a:lvl9pPr>
    </p:titleStyle>
    <p:bodyStyle>
      <a:lvl1pPr marL="228093" indent="-228093" algn="l" rtl="0" fontAlgn="base">
        <a:lnSpc>
          <a:spcPct val="90000"/>
        </a:lnSpc>
        <a:spcBef>
          <a:spcPts val="1000"/>
        </a:spcBef>
        <a:spcAft>
          <a:spcPct val="0"/>
        </a:spcAft>
        <a:buFont typeface="Arial"/>
        <a:buChar char="•"/>
        <a:defRPr sz="2800" kern="1200">
          <a:solidFill>
            <a:schemeClr val="tx1"/>
          </a:solidFill>
          <a:latin typeface="+mn-lt"/>
          <a:ea typeface="+mn-ea"/>
          <a:cs typeface="+mn-cs"/>
        </a:defRPr>
      </a:lvl1pPr>
      <a:lvl2pPr marL="684278" indent="-228093" algn="l" rtl="0" fontAlgn="base">
        <a:lnSpc>
          <a:spcPct val="90000"/>
        </a:lnSpc>
        <a:spcBef>
          <a:spcPts val="500"/>
        </a:spcBef>
        <a:spcAft>
          <a:spcPct val="0"/>
        </a:spcAft>
        <a:buFont typeface="Arial"/>
        <a:buChar char="•"/>
        <a:defRPr sz="2400" kern="1200">
          <a:solidFill>
            <a:schemeClr val="tx1"/>
          </a:solidFill>
          <a:latin typeface="+mn-lt"/>
          <a:ea typeface="+mn-ea"/>
          <a:cs typeface="+mn-cs"/>
        </a:defRPr>
      </a:lvl2pPr>
      <a:lvl3pPr marL="1140338" indent="-228093" algn="l" rtl="0" fontAlgn="base">
        <a:lnSpc>
          <a:spcPct val="90000"/>
        </a:lnSpc>
        <a:spcBef>
          <a:spcPts val="500"/>
        </a:spcBef>
        <a:spcAft>
          <a:spcPct val="0"/>
        </a:spcAft>
        <a:buFont typeface="Arial"/>
        <a:buChar char="•"/>
        <a:defRPr sz="2000" kern="1200">
          <a:solidFill>
            <a:schemeClr val="tx1"/>
          </a:solidFill>
          <a:latin typeface="+mn-lt"/>
          <a:ea typeface="+mn-ea"/>
          <a:cs typeface="+mn-cs"/>
        </a:defRPr>
      </a:lvl3pPr>
      <a:lvl4pPr marL="1596400" indent="-228093" algn="l" rtl="0" fontAlgn="base">
        <a:lnSpc>
          <a:spcPct val="90000"/>
        </a:lnSpc>
        <a:spcBef>
          <a:spcPts val="500"/>
        </a:spcBef>
        <a:spcAft>
          <a:spcPct val="0"/>
        </a:spcAft>
        <a:buFont typeface="Arial"/>
        <a:buChar char="•"/>
        <a:defRPr kern="1200">
          <a:solidFill>
            <a:schemeClr val="tx1"/>
          </a:solidFill>
          <a:latin typeface="+mn-lt"/>
          <a:ea typeface="+mn-ea"/>
          <a:cs typeface="+mn-cs"/>
        </a:defRPr>
      </a:lvl4pPr>
      <a:lvl5pPr marL="2052463" indent="-228093" algn="l" rtl="0" fontAlgn="base">
        <a:lnSpc>
          <a:spcPct val="90000"/>
        </a:lnSpc>
        <a:spcBef>
          <a:spcPts val="500"/>
        </a:spcBef>
        <a:spcAft>
          <a:spcPct val="0"/>
        </a:spcAft>
        <a:buFont typeface="Arial"/>
        <a:buChar char="•"/>
        <a:defRPr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0" tIns="45718" rIns="91250" bIns="45718"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838200" y="1825624"/>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0" tIns="45718" rIns="91250" bIns="45718"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eaLnBrk="1" fontAlgn="auto" hangingPunct="1">
              <a:spcBef>
                <a:spcPct val="0"/>
              </a:spcBef>
              <a:spcAft>
                <a:spcPct val="0"/>
              </a:spcAft>
              <a:defRPr sz="1200" smtClean="0">
                <a:solidFill>
                  <a:schemeClr val="tx1">
                    <a:tint val="75000"/>
                  </a:schemeClr>
                </a:solidFill>
                <a:latin typeface="+mn-lt"/>
              </a:defRPr>
            </a:lvl1pPr>
          </a:lstStyle>
          <a:p>
            <a:pPr defTabSz="912247">
              <a:defRPr/>
            </a:pPr>
            <a:fld id="{EC297A5A-CFB8-4439-86C0-B72876C96F0F}" type="datetimeFigureOut">
              <a:rPr lang="ru-RU">
                <a:solidFill>
                  <a:prstClr val="black">
                    <a:tint val="75000"/>
                  </a:prstClr>
                </a:solidFill>
              </a:rPr>
              <a:pPr defTabSz="912247">
                <a:defRPr/>
              </a:pPr>
              <a:t>09.09.2020</a:t>
            </a:fld>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eaLnBrk="1" fontAlgn="auto" hangingPunct="1">
              <a:spcBef>
                <a:spcPct val="0"/>
              </a:spcBef>
              <a:spcAft>
                <a:spcPct val="0"/>
              </a:spcAft>
              <a:defRPr sz="1200" smtClean="0">
                <a:solidFill>
                  <a:schemeClr val="tx1">
                    <a:tint val="75000"/>
                  </a:schemeClr>
                </a:solidFill>
                <a:latin typeface="+mn-lt"/>
              </a:defRPr>
            </a:lvl1pPr>
          </a:lstStyle>
          <a:p>
            <a:pPr defTabSz="912247">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wrap="square" lIns="91250" tIns="45718" rIns="91250" bIns="45718" numCol="1" anchor="ctr" anchorCtr="0" compatLnSpc="1">
            <a:prstTxWarp prst="textNoShape">
              <a:avLst/>
            </a:prstTxWarp>
          </a:bodyPr>
          <a:lstStyle>
            <a:lvl1pPr algn="r" eaLnBrk="1" hangingPunct="1">
              <a:defRPr sz="1200">
                <a:solidFill>
                  <a:srgbClr val="898989"/>
                </a:solidFill>
              </a:defRPr>
            </a:lvl1pPr>
          </a:lstStyle>
          <a:p>
            <a:pPr defTabSz="912247" fontAlgn="base">
              <a:spcBef>
                <a:spcPct val="0"/>
              </a:spcBef>
              <a:spcAft>
                <a:spcPct val="0"/>
              </a:spcAft>
            </a:pPr>
            <a:fld id="{29EB0768-1FD3-4E62-8DFB-9ECC4C320AD6}" type="slidenum">
              <a:rPr lang="ru-RU" smtClean="0"/>
              <a:pPr defTabSz="912247" fontAlgn="base">
                <a:spcBef>
                  <a:spcPct val="0"/>
                </a:spcBef>
                <a:spcAft>
                  <a:spcPct val="0"/>
                </a:spcAft>
              </a:pPr>
              <a:t>‹#›</a:t>
            </a:fld>
            <a:endParaRPr lang="ru-RU"/>
          </a:p>
        </p:txBody>
      </p:sp>
    </p:spTree>
    <p:extLst>
      <p:ext uri="{BB962C8B-B14F-4D97-AF65-F5344CB8AC3E}">
        <p14:creationId xmlns:p14="http://schemas.microsoft.com/office/powerpoint/2010/main" val="1403781515"/>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ransition/>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6063" algn="l" rtl="0" fontAlgn="base">
        <a:lnSpc>
          <a:spcPct val="90000"/>
        </a:lnSpc>
        <a:spcBef>
          <a:spcPct val="0"/>
        </a:spcBef>
        <a:spcAft>
          <a:spcPct val="0"/>
        </a:spcAft>
        <a:defRPr sz="4400">
          <a:solidFill>
            <a:schemeClr val="tx1"/>
          </a:solidFill>
          <a:latin typeface="Calibri Light" pitchFamily="34" charset="0"/>
        </a:defRPr>
      </a:lvl6pPr>
      <a:lvl7pPr marL="912247" algn="l" rtl="0" fontAlgn="base">
        <a:lnSpc>
          <a:spcPct val="90000"/>
        </a:lnSpc>
        <a:spcBef>
          <a:spcPct val="0"/>
        </a:spcBef>
        <a:spcAft>
          <a:spcPct val="0"/>
        </a:spcAft>
        <a:defRPr sz="4400">
          <a:solidFill>
            <a:schemeClr val="tx1"/>
          </a:solidFill>
          <a:latin typeface="Calibri Light" pitchFamily="34" charset="0"/>
        </a:defRPr>
      </a:lvl7pPr>
      <a:lvl8pPr marL="1368370" algn="l" rtl="0" fontAlgn="base">
        <a:lnSpc>
          <a:spcPct val="90000"/>
        </a:lnSpc>
        <a:spcBef>
          <a:spcPct val="0"/>
        </a:spcBef>
        <a:spcAft>
          <a:spcPct val="0"/>
        </a:spcAft>
        <a:defRPr sz="4400">
          <a:solidFill>
            <a:schemeClr val="tx1"/>
          </a:solidFill>
          <a:latin typeface="Calibri Light" pitchFamily="34" charset="0"/>
        </a:defRPr>
      </a:lvl8pPr>
      <a:lvl9pPr marL="1824493" algn="l" rtl="0" fontAlgn="base">
        <a:lnSpc>
          <a:spcPct val="90000"/>
        </a:lnSpc>
        <a:spcBef>
          <a:spcPct val="0"/>
        </a:spcBef>
        <a:spcAft>
          <a:spcPct val="0"/>
        </a:spcAft>
        <a:defRPr sz="4400">
          <a:solidFill>
            <a:schemeClr val="tx1"/>
          </a:solidFill>
          <a:latin typeface="Calibri Light" pitchFamily="34" charset="0"/>
        </a:defRPr>
      </a:lvl9pPr>
    </p:titleStyle>
    <p:bodyStyle>
      <a:lvl1pPr marL="228093" indent="-228093" algn="l" rtl="0" fontAlgn="base">
        <a:lnSpc>
          <a:spcPct val="90000"/>
        </a:lnSpc>
        <a:spcBef>
          <a:spcPts val="1000"/>
        </a:spcBef>
        <a:spcAft>
          <a:spcPct val="0"/>
        </a:spcAft>
        <a:buFont typeface="Arial"/>
        <a:buChar char="•"/>
        <a:defRPr sz="2800" kern="1200">
          <a:solidFill>
            <a:schemeClr val="tx1"/>
          </a:solidFill>
          <a:latin typeface="+mn-lt"/>
          <a:ea typeface="+mn-ea"/>
          <a:cs typeface="+mn-cs"/>
        </a:defRPr>
      </a:lvl1pPr>
      <a:lvl2pPr marL="684278" indent="-228093" algn="l" rtl="0" fontAlgn="base">
        <a:lnSpc>
          <a:spcPct val="90000"/>
        </a:lnSpc>
        <a:spcBef>
          <a:spcPts val="500"/>
        </a:spcBef>
        <a:spcAft>
          <a:spcPct val="0"/>
        </a:spcAft>
        <a:buFont typeface="Arial"/>
        <a:buChar char="•"/>
        <a:defRPr sz="2400" kern="1200">
          <a:solidFill>
            <a:schemeClr val="tx1"/>
          </a:solidFill>
          <a:latin typeface="+mn-lt"/>
          <a:ea typeface="+mn-ea"/>
          <a:cs typeface="+mn-cs"/>
        </a:defRPr>
      </a:lvl2pPr>
      <a:lvl3pPr marL="1140338" indent="-228093" algn="l" rtl="0" fontAlgn="base">
        <a:lnSpc>
          <a:spcPct val="90000"/>
        </a:lnSpc>
        <a:spcBef>
          <a:spcPts val="500"/>
        </a:spcBef>
        <a:spcAft>
          <a:spcPct val="0"/>
        </a:spcAft>
        <a:buFont typeface="Arial"/>
        <a:buChar char="•"/>
        <a:defRPr sz="2000" kern="1200">
          <a:solidFill>
            <a:schemeClr val="tx1"/>
          </a:solidFill>
          <a:latin typeface="+mn-lt"/>
          <a:ea typeface="+mn-ea"/>
          <a:cs typeface="+mn-cs"/>
        </a:defRPr>
      </a:lvl3pPr>
      <a:lvl4pPr marL="1596400" indent="-228093" algn="l" rtl="0" fontAlgn="base">
        <a:lnSpc>
          <a:spcPct val="90000"/>
        </a:lnSpc>
        <a:spcBef>
          <a:spcPts val="500"/>
        </a:spcBef>
        <a:spcAft>
          <a:spcPct val="0"/>
        </a:spcAft>
        <a:buFont typeface="Arial"/>
        <a:buChar char="•"/>
        <a:defRPr kern="1200">
          <a:solidFill>
            <a:schemeClr val="tx1"/>
          </a:solidFill>
          <a:latin typeface="+mn-lt"/>
          <a:ea typeface="+mn-ea"/>
          <a:cs typeface="+mn-cs"/>
        </a:defRPr>
      </a:lvl4pPr>
      <a:lvl5pPr marL="2052463" indent="-228093" algn="l" rtl="0" fontAlgn="base">
        <a:lnSpc>
          <a:spcPct val="90000"/>
        </a:lnSpc>
        <a:spcBef>
          <a:spcPts val="500"/>
        </a:spcBef>
        <a:spcAft>
          <a:spcPct val="0"/>
        </a:spcAft>
        <a:buFont typeface="Arial"/>
        <a:buChar char="•"/>
        <a:defRPr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80" tIns="45718" rIns="9128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80" tIns="45718" rIns="9128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80" tIns="45718" rIns="91280" bIns="45718" rtlCol="0" anchor="ctr"/>
          <a:lstStyle>
            <a:lvl1pPr algn="l">
              <a:defRPr sz="1200">
                <a:solidFill>
                  <a:schemeClr val="tx1">
                    <a:tint val="75000"/>
                  </a:schemeClr>
                </a:solidFill>
              </a:defRPr>
            </a:lvl1pPr>
          </a:lstStyle>
          <a:p>
            <a:pPr defTabSz="912587"/>
            <a:fld id="{E12FCB82-E594-4F8E-991F-79EA0819D39D}" type="datetime1">
              <a:rPr lang="ru-RU" smtClean="0">
                <a:solidFill>
                  <a:prstClr val="black">
                    <a:tint val="75000"/>
                  </a:prstClr>
                </a:solidFill>
              </a:rPr>
              <a:pPr defTabSz="91258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80" tIns="45718" rIns="91280" bIns="45718" rtlCol="0" anchor="ctr"/>
          <a:lstStyle>
            <a:lvl1pPr algn="ctr">
              <a:defRPr sz="1200">
                <a:solidFill>
                  <a:schemeClr val="tx1">
                    <a:tint val="75000"/>
                  </a:schemeClr>
                </a:solidFill>
              </a:defRPr>
            </a:lvl1pPr>
          </a:lstStyle>
          <a:p>
            <a:pPr defTabSz="91258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80" tIns="45718" rIns="91280" bIns="45718" rtlCol="0" anchor="ctr"/>
          <a:lstStyle>
            <a:lvl1pPr algn="r">
              <a:defRPr sz="1200">
                <a:solidFill>
                  <a:schemeClr val="tx1">
                    <a:tint val="75000"/>
                  </a:schemeClr>
                </a:solidFill>
              </a:defRPr>
            </a:lvl1pPr>
          </a:lstStyle>
          <a:p>
            <a:pPr defTabSz="912587"/>
            <a:fld id="{4F6D3D4B-0C37-5D47-AB8B-062A475B8C59}" type="slidenum">
              <a:rPr lang="ru-RU" smtClean="0">
                <a:solidFill>
                  <a:prstClr val="black">
                    <a:tint val="75000"/>
                  </a:prstClr>
                </a:solidFill>
              </a:rPr>
              <a:pPr defTabSz="912587"/>
              <a:t>‹#›</a:t>
            </a:fld>
            <a:endParaRPr lang="ru-RU">
              <a:solidFill>
                <a:prstClr val="black">
                  <a:tint val="75000"/>
                </a:prstClr>
              </a:solidFill>
            </a:endParaRPr>
          </a:p>
        </p:txBody>
      </p:sp>
    </p:spTree>
    <p:extLst>
      <p:ext uri="{BB962C8B-B14F-4D97-AF65-F5344CB8AC3E}">
        <p14:creationId xmlns:p14="http://schemas.microsoft.com/office/powerpoint/2010/main" val="1184681137"/>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ransition/>
  <p:timing/>
  <p:hf hdr="0" ftr="0" dt="0"/>
  <p:txStyles>
    <p:titleStyle>
      <a:lvl1pPr algn="l" defTabSz="91258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173" indent="-228173" algn="l" defTabSz="91258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18" indent="-228173" algn="l" defTabSz="91258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758" indent="-228173" algn="l" defTabSz="91258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7000" indent="-228173" algn="l" defTabSz="9125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3243" indent="-228173" algn="l" defTabSz="9125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9587" indent="-228173" algn="l" defTabSz="9125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5881" indent="-228173" algn="l" defTabSz="9125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2173" indent="-228173" algn="l" defTabSz="9125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8518" indent="-228173" algn="l" defTabSz="9125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587" rtl="0" eaLnBrk="1" latinLnBrk="0" hangingPunct="1">
        <a:defRPr sz="1900" kern="1200">
          <a:solidFill>
            <a:schemeClr val="tx1"/>
          </a:solidFill>
          <a:latin typeface="+mn-lt"/>
          <a:ea typeface="+mn-ea"/>
          <a:cs typeface="+mn-cs"/>
        </a:defRPr>
      </a:lvl1pPr>
      <a:lvl2pPr marL="456243" algn="l" defTabSz="912587" rtl="0" eaLnBrk="1" latinLnBrk="0" hangingPunct="1">
        <a:defRPr sz="1900" kern="1200">
          <a:solidFill>
            <a:schemeClr val="tx1"/>
          </a:solidFill>
          <a:latin typeface="+mn-lt"/>
          <a:ea typeface="+mn-ea"/>
          <a:cs typeface="+mn-cs"/>
        </a:defRPr>
      </a:lvl2pPr>
      <a:lvl3pPr marL="912587" algn="l" defTabSz="912587" rtl="0" eaLnBrk="1" latinLnBrk="0" hangingPunct="1">
        <a:defRPr sz="1900" kern="1200">
          <a:solidFill>
            <a:schemeClr val="tx1"/>
          </a:solidFill>
          <a:latin typeface="+mn-lt"/>
          <a:ea typeface="+mn-ea"/>
          <a:cs typeface="+mn-cs"/>
        </a:defRPr>
      </a:lvl3pPr>
      <a:lvl4pPr marL="1368880" algn="l" defTabSz="912587" rtl="0" eaLnBrk="1" latinLnBrk="0" hangingPunct="1">
        <a:defRPr sz="1900" kern="1200">
          <a:solidFill>
            <a:schemeClr val="tx1"/>
          </a:solidFill>
          <a:latin typeface="+mn-lt"/>
          <a:ea typeface="+mn-ea"/>
          <a:cs typeface="+mn-cs"/>
        </a:defRPr>
      </a:lvl4pPr>
      <a:lvl5pPr marL="1825173" algn="l" defTabSz="912587" rtl="0" eaLnBrk="1" latinLnBrk="0" hangingPunct="1">
        <a:defRPr sz="1900" kern="1200">
          <a:solidFill>
            <a:schemeClr val="tx1"/>
          </a:solidFill>
          <a:latin typeface="+mn-lt"/>
          <a:ea typeface="+mn-ea"/>
          <a:cs typeface="+mn-cs"/>
        </a:defRPr>
      </a:lvl5pPr>
      <a:lvl6pPr marL="2281518" algn="l" defTabSz="912587" rtl="0" eaLnBrk="1" latinLnBrk="0" hangingPunct="1">
        <a:defRPr sz="1900" kern="1200">
          <a:solidFill>
            <a:schemeClr val="tx1"/>
          </a:solidFill>
          <a:latin typeface="+mn-lt"/>
          <a:ea typeface="+mn-ea"/>
          <a:cs typeface="+mn-cs"/>
        </a:defRPr>
      </a:lvl6pPr>
      <a:lvl7pPr marL="2737758" algn="l" defTabSz="912587" rtl="0" eaLnBrk="1" latinLnBrk="0" hangingPunct="1">
        <a:defRPr sz="1900" kern="1200">
          <a:solidFill>
            <a:schemeClr val="tx1"/>
          </a:solidFill>
          <a:latin typeface="+mn-lt"/>
          <a:ea typeface="+mn-ea"/>
          <a:cs typeface="+mn-cs"/>
        </a:defRPr>
      </a:lvl7pPr>
      <a:lvl8pPr marL="3194000" algn="l" defTabSz="912587" rtl="0" eaLnBrk="1" latinLnBrk="0" hangingPunct="1">
        <a:defRPr sz="1900" kern="1200">
          <a:solidFill>
            <a:schemeClr val="tx1"/>
          </a:solidFill>
          <a:latin typeface="+mn-lt"/>
          <a:ea typeface="+mn-ea"/>
          <a:cs typeface="+mn-cs"/>
        </a:defRPr>
      </a:lvl8pPr>
      <a:lvl9pPr marL="3650243" algn="l" defTabSz="912587" rtl="0" eaLnBrk="1" latinLnBrk="0" hangingPunct="1">
        <a:defRPr sz="19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80" tIns="45718" rIns="9128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80" tIns="45718" rIns="9128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80" tIns="45718" rIns="91280" bIns="45718" rtlCol="0" anchor="ctr"/>
          <a:lstStyle>
            <a:lvl1pPr algn="l">
              <a:defRPr sz="1200">
                <a:solidFill>
                  <a:schemeClr val="tx1">
                    <a:tint val="75000"/>
                  </a:schemeClr>
                </a:solidFill>
              </a:defRPr>
            </a:lvl1pPr>
          </a:lstStyle>
          <a:p>
            <a:pPr defTabSz="912587"/>
            <a:fld id="{E12FCB82-E594-4F8E-991F-79EA0819D39D}" type="datetime1">
              <a:rPr lang="ru-RU" smtClean="0">
                <a:solidFill>
                  <a:prstClr val="black">
                    <a:tint val="75000"/>
                  </a:prstClr>
                </a:solidFill>
              </a:rPr>
              <a:pPr defTabSz="91258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80" tIns="45718" rIns="91280" bIns="45718" rtlCol="0" anchor="ctr"/>
          <a:lstStyle>
            <a:lvl1pPr algn="ctr">
              <a:defRPr sz="1200">
                <a:solidFill>
                  <a:schemeClr val="tx1">
                    <a:tint val="75000"/>
                  </a:schemeClr>
                </a:solidFill>
              </a:defRPr>
            </a:lvl1pPr>
          </a:lstStyle>
          <a:p>
            <a:pPr defTabSz="91258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80" tIns="45718" rIns="91280" bIns="45718" rtlCol="0" anchor="ctr"/>
          <a:lstStyle>
            <a:lvl1pPr algn="r">
              <a:defRPr sz="1200">
                <a:solidFill>
                  <a:schemeClr val="tx1">
                    <a:tint val="75000"/>
                  </a:schemeClr>
                </a:solidFill>
              </a:defRPr>
            </a:lvl1pPr>
          </a:lstStyle>
          <a:p>
            <a:pPr defTabSz="912587"/>
            <a:fld id="{4F6D3D4B-0C37-5D47-AB8B-062A475B8C59}" type="slidenum">
              <a:rPr lang="ru-RU" smtClean="0">
                <a:solidFill>
                  <a:prstClr val="black">
                    <a:tint val="75000"/>
                  </a:prstClr>
                </a:solidFill>
              </a:rPr>
              <a:pPr defTabSz="912587"/>
              <a:t>‹#›</a:t>
            </a:fld>
            <a:endParaRPr lang="ru-RU">
              <a:solidFill>
                <a:prstClr val="black">
                  <a:tint val="75000"/>
                </a:prstClr>
              </a:solidFill>
            </a:endParaRPr>
          </a:p>
        </p:txBody>
      </p:sp>
    </p:spTree>
    <p:extLst>
      <p:ext uri="{BB962C8B-B14F-4D97-AF65-F5344CB8AC3E}">
        <p14:creationId xmlns:p14="http://schemas.microsoft.com/office/powerpoint/2010/main" val="3698491962"/>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ransition/>
  <p:timing/>
  <p:hf hdr="0" ftr="0" dt="0"/>
  <p:txStyles>
    <p:titleStyle>
      <a:lvl1pPr algn="l" defTabSz="91258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173" indent="-228173" algn="l" defTabSz="91258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18" indent="-228173" algn="l" defTabSz="91258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758" indent="-228173" algn="l" defTabSz="91258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7000" indent="-228173" algn="l" defTabSz="9125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3243" indent="-228173" algn="l" defTabSz="9125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9587" indent="-228173" algn="l" defTabSz="9125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5881" indent="-228173" algn="l" defTabSz="9125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2173" indent="-228173" algn="l" defTabSz="9125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8518" indent="-228173" algn="l" defTabSz="9125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587" rtl="0" eaLnBrk="1" latinLnBrk="0" hangingPunct="1">
        <a:defRPr sz="1900" kern="1200">
          <a:solidFill>
            <a:schemeClr val="tx1"/>
          </a:solidFill>
          <a:latin typeface="+mn-lt"/>
          <a:ea typeface="+mn-ea"/>
          <a:cs typeface="+mn-cs"/>
        </a:defRPr>
      </a:lvl1pPr>
      <a:lvl2pPr marL="456243" algn="l" defTabSz="912587" rtl="0" eaLnBrk="1" latinLnBrk="0" hangingPunct="1">
        <a:defRPr sz="1900" kern="1200">
          <a:solidFill>
            <a:schemeClr val="tx1"/>
          </a:solidFill>
          <a:latin typeface="+mn-lt"/>
          <a:ea typeface="+mn-ea"/>
          <a:cs typeface="+mn-cs"/>
        </a:defRPr>
      </a:lvl2pPr>
      <a:lvl3pPr marL="912587" algn="l" defTabSz="912587" rtl="0" eaLnBrk="1" latinLnBrk="0" hangingPunct="1">
        <a:defRPr sz="1900" kern="1200">
          <a:solidFill>
            <a:schemeClr val="tx1"/>
          </a:solidFill>
          <a:latin typeface="+mn-lt"/>
          <a:ea typeface="+mn-ea"/>
          <a:cs typeface="+mn-cs"/>
        </a:defRPr>
      </a:lvl3pPr>
      <a:lvl4pPr marL="1368880" algn="l" defTabSz="912587" rtl="0" eaLnBrk="1" latinLnBrk="0" hangingPunct="1">
        <a:defRPr sz="1900" kern="1200">
          <a:solidFill>
            <a:schemeClr val="tx1"/>
          </a:solidFill>
          <a:latin typeface="+mn-lt"/>
          <a:ea typeface="+mn-ea"/>
          <a:cs typeface="+mn-cs"/>
        </a:defRPr>
      </a:lvl4pPr>
      <a:lvl5pPr marL="1825173" algn="l" defTabSz="912587" rtl="0" eaLnBrk="1" latinLnBrk="0" hangingPunct="1">
        <a:defRPr sz="1900" kern="1200">
          <a:solidFill>
            <a:schemeClr val="tx1"/>
          </a:solidFill>
          <a:latin typeface="+mn-lt"/>
          <a:ea typeface="+mn-ea"/>
          <a:cs typeface="+mn-cs"/>
        </a:defRPr>
      </a:lvl5pPr>
      <a:lvl6pPr marL="2281518" algn="l" defTabSz="912587" rtl="0" eaLnBrk="1" latinLnBrk="0" hangingPunct="1">
        <a:defRPr sz="1900" kern="1200">
          <a:solidFill>
            <a:schemeClr val="tx1"/>
          </a:solidFill>
          <a:latin typeface="+mn-lt"/>
          <a:ea typeface="+mn-ea"/>
          <a:cs typeface="+mn-cs"/>
        </a:defRPr>
      </a:lvl6pPr>
      <a:lvl7pPr marL="2737758" algn="l" defTabSz="912587" rtl="0" eaLnBrk="1" latinLnBrk="0" hangingPunct="1">
        <a:defRPr sz="1900" kern="1200">
          <a:solidFill>
            <a:schemeClr val="tx1"/>
          </a:solidFill>
          <a:latin typeface="+mn-lt"/>
          <a:ea typeface="+mn-ea"/>
          <a:cs typeface="+mn-cs"/>
        </a:defRPr>
      </a:lvl7pPr>
      <a:lvl8pPr marL="3194000" algn="l" defTabSz="912587" rtl="0" eaLnBrk="1" latinLnBrk="0" hangingPunct="1">
        <a:defRPr sz="1900" kern="1200">
          <a:solidFill>
            <a:schemeClr val="tx1"/>
          </a:solidFill>
          <a:latin typeface="+mn-lt"/>
          <a:ea typeface="+mn-ea"/>
          <a:cs typeface="+mn-cs"/>
        </a:defRPr>
      </a:lvl8pPr>
      <a:lvl9pPr marL="3650243" algn="l" defTabSz="912587" rtl="0" eaLnBrk="1" latinLnBrk="0" hangingPunct="1">
        <a:defRPr sz="19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68580" tIns="34290" rIns="68580" bIns="3429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E12FCB82-E594-4F8E-991F-79EA0819D39D}" type="datetime1">
              <a:rPr lang="ru-RU" smtClean="0">
                <a:solidFill>
                  <a:prstClr val="black">
                    <a:tint val="75000"/>
                  </a:prstClr>
                </a:solidFill>
              </a:rPr>
              <a:pPr defTabSz="91437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4F6D3D4B-0C37-5D47-AB8B-062A475B8C59}" type="slidenum">
              <a:rPr lang="ru-RU" smtClean="0">
                <a:solidFill>
                  <a:prstClr val="black">
                    <a:tint val="75000"/>
                  </a:prstClr>
                </a:solidFill>
              </a:rPr>
              <a:pPr defTabSz="914377"/>
              <a:t>‹#›</a:t>
            </a:fld>
            <a:endParaRPr lang="ru-RU">
              <a:solidFill>
                <a:prstClr val="black">
                  <a:tint val="75000"/>
                </a:prstClr>
              </a:solidFill>
            </a:endParaRPr>
          </a:p>
        </p:txBody>
      </p:sp>
    </p:spTree>
    <p:extLst>
      <p:ext uri="{BB962C8B-B14F-4D97-AF65-F5344CB8AC3E}">
        <p14:creationId xmlns:p14="http://schemas.microsoft.com/office/powerpoint/2010/main" val="130320168"/>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ransition/>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68580" tIns="34290" rIns="68580" bIns="3429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E12FCB82-E594-4F8E-991F-79EA0819D39D}" type="datetime1">
              <a:rPr lang="ru-RU" smtClean="0">
                <a:solidFill>
                  <a:prstClr val="black">
                    <a:tint val="75000"/>
                  </a:prstClr>
                </a:solidFill>
              </a:rPr>
              <a:pPr defTabSz="91437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4F6D3D4B-0C37-5D47-AB8B-062A475B8C59}" type="slidenum">
              <a:rPr lang="ru-RU" smtClean="0">
                <a:solidFill>
                  <a:prstClr val="black">
                    <a:tint val="75000"/>
                  </a:prstClr>
                </a:solidFill>
              </a:rPr>
              <a:pPr defTabSz="914377"/>
              <a:t>‹#›</a:t>
            </a:fld>
            <a:endParaRPr lang="ru-RU">
              <a:solidFill>
                <a:prstClr val="black">
                  <a:tint val="75000"/>
                </a:prstClr>
              </a:solidFill>
            </a:endParaRPr>
          </a:p>
        </p:txBody>
      </p:sp>
    </p:spTree>
    <p:extLst>
      <p:ext uri="{BB962C8B-B14F-4D97-AF65-F5344CB8AC3E}">
        <p14:creationId xmlns:p14="http://schemas.microsoft.com/office/powerpoint/2010/main" val="3362803174"/>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ransition/>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41207900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12FCB82-E594-4F8E-991F-79EA0819D39D}" type="datetime1">
              <a:rPr lang="ru-RU" smtClean="0">
                <a:solidFill>
                  <a:prstClr val="black">
                    <a:tint val="75000"/>
                  </a:prstClr>
                </a:solidFill>
              </a:rPr>
              <a:pPr>
                <a:defRPr/>
              </a:p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F6D3D4B-0C37-5D47-AB8B-062A475B8C59}"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77057193"/>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1720638649"/>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12FCB82-E594-4F8E-991F-79EA0819D39D}" type="datetime1">
              <a:rPr lang="ru-RU" smtClean="0">
                <a:solidFill>
                  <a:prstClr val="black">
                    <a:tint val="75000"/>
                  </a:prstClr>
                </a:solidFill>
              </a:rPr>
              <a:pPr>
                <a:defRPr/>
              </a:pPr>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F6D3D4B-0C37-5D47-AB8B-062A475B8C59}"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39426173"/>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2514164257"/>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96870205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250" tIns="45718" rIns="91250" bIns="45718"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4"/>
            <a:ext cx="10515600" cy="4351339"/>
          </a:xfrm>
          <a:prstGeom prst="rect">
            <a:avLst/>
          </a:prstGeom>
        </p:spPr>
        <p:txBody>
          <a:bodyPr vert="horz" lIns="91250" tIns="45718" rIns="91250" bIns="45718"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2"/>
            <a:ext cx="2743200" cy="365125"/>
          </a:xfrm>
          <a:prstGeom prst="rect">
            <a:avLst/>
          </a:prstGeom>
        </p:spPr>
        <p:txBody>
          <a:bodyPr vert="horz" lIns="91250" tIns="45718" rIns="91250" bIns="45718" rtlCol="0" anchor="ctr"/>
          <a:lstStyle>
            <a:lvl1pPr algn="l">
              <a:defRPr sz="1200">
                <a:solidFill>
                  <a:schemeClr val="tx1">
                    <a:tint val="75000"/>
                  </a:schemeClr>
                </a:solidFill>
              </a:defRPr>
            </a:lvl1pPr>
          </a:lstStyle>
          <a:p>
            <a:pPr defTabSz="912247"/>
            <a:fld id="{E12FCB82-E594-4F8E-991F-79EA0819D39D}" type="datetime1">
              <a:rPr lang="ru-RU" smtClean="0">
                <a:solidFill>
                  <a:prstClr val="black">
                    <a:tint val="75000"/>
                  </a:prstClr>
                </a:solidFill>
              </a:rPr>
              <a:pPr defTabSz="912247"/>
              <a:t>09.09.2020</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2"/>
            <a:ext cx="4114800" cy="365125"/>
          </a:xfrm>
          <a:prstGeom prst="rect">
            <a:avLst/>
          </a:prstGeom>
        </p:spPr>
        <p:txBody>
          <a:bodyPr vert="horz" lIns="91250" tIns="45718" rIns="91250" bIns="45718" rtlCol="0" anchor="ctr"/>
          <a:lstStyle>
            <a:lvl1pPr algn="ctr">
              <a:defRPr sz="1200">
                <a:solidFill>
                  <a:schemeClr val="tx1">
                    <a:tint val="75000"/>
                  </a:schemeClr>
                </a:solidFill>
              </a:defRPr>
            </a:lvl1pPr>
          </a:lstStyle>
          <a:p>
            <a:pPr defTabSz="912247"/>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2"/>
            <a:ext cx="2743200" cy="365125"/>
          </a:xfrm>
          <a:prstGeom prst="rect">
            <a:avLst/>
          </a:prstGeom>
        </p:spPr>
        <p:txBody>
          <a:bodyPr vert="horz" lIns="91250" tIns="45718" rIns="91250" bIns="45718" rtlCol="0" anchor="ctr"/>
          <a:lstStyle>
            <a:lvl1pPr algn="r">
              <a:defRPr sz="1200">
                <a:solidFill>
                  <a:schemeClr val="tx1">
                    <a:tint val="75000"/>
                  </a:schemeClr>
                </a:solidFill>
              </a:defRPr>
            </a:lvl1pPr>
          </a:lstStyle>
          <a:p>
            <a:pPr defTabSz="912247"/>
            <a:fld id="{4F6D3D4B-0C37-5D47-AB8B-062A475B8C59}" type="slidenum">
              <a:rPr lang="ru-RU" smtClean="0">
                <a:solidFill>
                  <a:prstClr val="black">
                    <a:tint val="75000"/>
                  </a:prstClr>
                </a:solidFill>
              </a:rPr>
              <a:pPr defTabSz="912247"/>
              <a:t>‹#›</a:t>
            </a:fld>
            <a:endParaRPr lang="ru-RU">
              <a:solidFill>
                <a:prstClr val="black">
                  <a:tint val="75000"/>
                </a:prstClr>
              </a:solidFill>
            </a:endParaRPr>
          </a:p>
        </p:txBody>
      </p:sp>
    </p:spTree>
    <p:extLst>
      <p:ext uri="{BB962C8B-B14F-4D97-AF65-F5344CB8AC3E}">
        <p14:creationId xmlns:p14="http://schemas.microsoft.com/office/powerpoint/2010/main" val="24551676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iming/>
  <p:hf hdr="0" ftr="0" dt="0"/>
  <p:txStyles>
    <p:titleStyle>
      <a:lvl1pPr algn="l" defTabSz="9122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93" indent="-228093" algn="l" defTabSz="9122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8" indent="-228093" algn="l" defTabSz="9122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38" indent="-228093" algn="l" defTabSz="9122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00"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46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647"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771"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893"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078" indent="-228093" algn="l" defTabSz="91224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2247" rtl="0" eaLnBrk="1" latinLnBrk="0" hangingPunct="1">
        <a:defRPr sz="1900" kern="1200">
          <a:solidFill>
            <a:schemeClr val="tx1"/>
          </a:solidFill>
          <a:latin typeface="+mn-lt"/>
          <a:ea typeface="+mn-ea"/>
          <a:cs typeface="+mn-cs"/>
        </a:defRPr>
      </a:lvl1pPr>
      <a:lvl2pPr marL="456063" algn="l" defTabSz="912247" rtl="0" eaLnBrk="1" latinLnBrk="0" hangingPunct="1">
        <a:defRPr sz="1900" kern="1200">
          <a:solidFill>
            <a:schemeClr val="tx1"/>
          </a:solidFill>
          <a:latin typeface="+mn-lt"/>
          <a:ea typeface="+mn-ea"/>
          <a:cs typeface="+mn-cs"/>
        </a:defRPr>
      </a:lvl2pPr>
      <a:lvl3pPr marL="912247" algn="l" defTabSz="912247" rtl="0" eaLnBrk="1" latinLnBrk="0" hangingPunct="1">
        <a:defRPr sz="1900" kern="1200">
          <a:solidFill>
            <a:schemeClr val="tx1"/>
          </a:solidFill>
          <a:latin typeface="+mn-lt"/>
          <a:ea typeface="+mn-ea"/>
          <a:cs typeface="+mn-cs"/>
        </a:defRPr>
      </a:lvl3pPr>
      <a:lvl4pPr marL="1368370" algn="l" defTabSz="912247" rtl="0" eaLnBrk="1" latinLnBrk="0" hangingPunct="1">
        <a:defRPr sz="1900" kern="1200">
          <a:solidFill>
            <a:schemeClr val="tx1"/>
          </a:solidFill>
          <a:latin typeface="+mn-lt"/>
          <a:ea typeface="+mn-ea"/>
          <a:cs typeface="+mn-cs"/>
        </a:defRPr>
      </a:lvl4pPr>
      <a:lvl5pPr marL="1824493" algn="l" defTabSz="912247" rtl="0" eaLnBrk="1" latinLnBrk="0" hangingPunct="1">
        <a:defRPr sz="1900" kern="1200">
          <a:solidFill>
            <a:schemeClr val="tx1"/>
          </a:solidFill>
          <a:latin typeface="+mn-lt"/>
          <a:ea typeface="+mn-ea"/>
          <a:cs typeface="+mn-cs"/>
        </a:defRPr>
      </a:lvl5pPr>
      <a:lvl6pPr marL="2280678" algn="l" defTabSz="912247" rtl="0" eaLnBrk="1" latinLnBrk="0" hangingPunct="1">
        <a:defRPr sz="1900" kern="1200">
          <a:solidFill>
            <a:schemeClr val="tx1"/>
          </a:solidFill>
          <a:latin typeface="+mn-lt"/>
          <a:ea typeface="+mn-ea"/>
          <a:cs typeface="+mn-cs"/>
        </a:defRPr>
      </a:lvl6pPr>
      <a:lvl7pPr marL="2736738" algn="l" defTabSz="912247" rtl="0" eaLnBrk="1" latinLnBrk="0" hangingPunct="1">
        <a:defRPr sz="1900" kern="1200">
          <a:solidFill>
            <a:schemeClr val="tx1"/>
          </a:solidFill>
          <a:latin typeface="+mn-lt"/>
          <a:ea typeface="+mn-ea"/>
          <a:cs typeface="+mn-cs"/>
        </a:defRPr>
      </a:lvl7pPr>
      <a:lvl8pPr marL="3192800" algn="l" defTabSz="912247" rtl="0" eaLnBrk="1" latinLnBrk="0" hangingPunct="1">
        <a:defRPr sz="1900" kern="1200">
          <a:solidFill>
            <a:schemeClr val="tx1"/>
          </a:solidFill>
          <a:latin typeface="+mn-lt"/>
          <a:ea typeface="+mn-ea"/>
          <a:cs typeface="+mn-cs"/>
        </a:defRPr>
      </a:lvl8pPr>
      <a:lvl9pPr marL="3648863" algn="l" defTabSz="912247"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12C8D-818C-4797-BD2B-C32FB8D2931A}" type="datetimeFigureOut">
              <a:rPr lang="ru-RU" smtClean="0">
                <a:solidFill>
                  <a:prstClr val="black">
                    <a:tint val="75000"/>
                  </a:prstClr>
                </a:solidFill>
              </a:rPr>
              <a:t>09.09.2020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0391783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61.xml" /><Relationship Id="rId2" Type="http://schemas.openxmlformats.org/officeDocument/2006/relationships/image" Target="../media/image1.jpeg" /><Relationship Id="rId3"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7.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chart" Target="../charts/chart3.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673.xml" /><Relationship Id="rId2" Type="http://schemas.openxmlformats.org/officeDocument/2006/relationships/image" Target="../media/image3.jpeg" /><Relationship Id="rId3" Type="http://schemas.openxmlformats.org/officeDocument/2006/relationships/image" Target="../media/image4.jpeg"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651.xml" /><Relationship Id="rId2" Type="http://schemas.openxmlformats.org/officeDocument/2006/relationships/image" Target="../media/image3.jpeg" /><Relationship Id="rId3" Type="http://schemas.openxmlformats.org/officeDocument/2006/relationships/image" Target="../media/image4.jpeg"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651.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80.jpeg"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568.xml" /><Relationship Id="rId2" Type="http://schemas.openxmlformats.org/officeDocument/2006/relationships/image" Target="../media/image18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8.xml" /><Relationship Id="rId2" Type="http://schemas.openxmlformats.org/officeDocument/2006/relationships/image" Target="../media/image3.jpeg" /><Relationship Id="rId3" Type="http://schemas.openxmlformats.org/officeDocument/2006/relationships/image" Target="../media/image4.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9.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chart" Target="../charts/chart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90.xml" /><Relationship Id="rId2" Type="http://schemas.openxmlformats.org/officeDocument/2006/relationships/image" Target="../media/image3.jpeg" /><Relationship Id="rId3" Type="http://schemas.openxmlformats.org/officeDocument/2006/relationships/image" Target="../media/image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1.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chart" Target="../charts/chart5.xml" /><Relationship Id="rId5" Type="http://schemas.openxmlformats.org/officeDocument/2006/relationships/chart" Target="../charts/chart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12.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chart" Target="../charts/chart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3.xml" /><Relationship Id="rId2" Type="http://schemas.openxmlformats.org/officeDocument/2006/relationships/image" Target="../media/image3.jpeg" /><Relationship Id="rId3" Type="http://schemas.openxmlformats.org/officeDocument/2006/relationships/image" Target="../media/image4.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4.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chart" Target="../charts/chart8.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45.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23.jpeg" /><Relationship Id="rId5" Type="http://schemas.openxmlformats.org/officeDocument/2006/relationships/image" Target="../media/image24.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56.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25.jpeg" /><Relationship Id="rId5" Type="http://schemas.openxmlformats.org/officeDocument/2006/relationships/image" Target="../media/image26.jpeg" /><Relationship Id="rId6" Type="http://schemas.openxmlformats.org/officeDocument/2006/relationships/image" Target="../media/image2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5.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7.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28.jpeg" /><Relationship Id="rId5" Type="http://schemas.openxmlformats.org/officeDocument/2006/relationships/image" Target="../media/image29.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8.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30.jpeg" /><Relationship Id="rId5" Type="http://schemas.openxmlformats.org/officeDocument/2006/relationships/image" Target="../media/image3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9.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32.jpeg" /><Relationship Id="rId5" Type="http://schemas.openxmlformats.org/officeDocument/2006/relationships/image" Target="../media/image3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00.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34.jpeg" /><Relationship Id="rId5" Type="http://schemas.openxmlformats.org/officeDocument/2006/relationships/image" Target="../media/image35.jpeg" /><Relationship Id="rId6" Type="http://schemas.openxmlformats.org/officeDocument/2006/relationships/image" Target="../media/image36.jpeg" /><Relationship Id="rId7" Type="http://schemas.openxmlformats.org/officeDocument/2006/relationships/image" Target="../media/image37.jpeg" /><Relationship Id="rId8" Type="http://schemas.openxmlformats.org/officeDocument/2006/relationships/image" Target="../media/image3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11.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39.jpeg" /><Relationship Id="rId5" Type="http://schemas.openxmlformats.org/officeDocument/2006/relationships/chart" Target="../charts/chart9.xml" /><Relationship Id="rId6" Type="http://schemas.openxmlformats.org/officeDocument/2006/relationships/image" Target="../media/image40.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22.xml" /><Relationship Id="rId2" Type="http://schemas.openxmlformats.org/officeDocument/2006/relationships/image" Target="../media/image3.jpeg" /><Relationship Id="rId3" Type="http://schemas.openxmlformats.org/officeDocument/2006/relationships/image" Target="../media/image4.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33.xml" /><Relationship Id="rId2" Type="http://schemas.openxmlformats.org/officeDocument/2006/relationships/image" Target="../media/image3.jpeg" /><Relationship Id="rId3" Type="http://schemas.openxmlformats.org/officeDocument/2006/relationships/image" Target="../media/image4.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44.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41.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55.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chart" Target="../charts/chart10.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66.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4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6.jpeg" /><Relationship Id="rId5" Type="http://schemas.openxmlformats.org/officeDocument/2006/relationships/image" Target="../media/image7.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77.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43.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88.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44.jpeg" /><Relationship Id="rId5" Type="http://schemas.openxmlformats.org/officeDocument/2006/relationships/image" Target="../media/image45.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99.xml" /><Relationship Id="rId2" Type="http://schemas.openxmlformats.org/officeDocument/2006/relationships/image" Target="../media/image3.jpeg" /><Relationship Id="rId3" Type="http://schemas.openxmlformats.org/officeDocument/2006/relationships/image" Target="../media/image46.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10.xml" /><Relationship Id="rId2" Type="http://schemas.openxmlformats.org/officeDocument/2006/relationships/image" Target="../media/image3.jpeg" /><Relationship Id="rId3" Type="http://schemas.openxmlformats.org/officeDocument/2006/relationships/image" Target="../media/image46.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21.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47.jpeg" /><Relationship Id="rId5" Type="http://schemas.openxmlformats.org/officeDocument/2006/relationships/image" Target="../media/image48.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32.xml" /><Relationship Id="rId2" Type="http://schemas.openxmlformats.org/officeDocument/2006/relationships/image" Target="../media/image3.jpeg" /><Relationship Id="rId3" Type="http://schemas.openxmlformats.org/officeDocument/2006/relationships/image" Target="../media/image46.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4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49.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54.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50.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65.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51.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76.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5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8.jpeg" /><Relationship Id="rId5" Type="http://schemas.openxmlformats.org/officeDocument/2006/relationships/image" Target="../media/image9.jpeg" /><Relationship Id="rId6" Type="http://schemas.openxmlformats.org/officeDocument/2006/relationships/image" Target="../media/image10.jpeg" /><Relationship Id="rId7" Type="http://schemas.openxmlformats.org/officeDocument/2006/relationships/image" Target="../media/image11.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87.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53.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98.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54.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09.xml" /><Relationship Id="rId2" Type="http://schemas.openxmlformats.org/officeDocument/2006/relationships/image" Target="../media/image55.jpeg" /><Relationship Id="rId3" Type="http://schemas.openxmlformats.org/officeDocument/2006/relationships/image" Target="../media/image3.jpeg" /><Relationship Id="rId4" Type="http://schemas.openxmlformats.org/officeDocument/2006/relationships/image" Target="../media/image46.jpeg" /><Relationship Id="rId5" Type="http://schemas.openxmlformats.org/officeDocument/2006/relationships/image" Target="../media/image56.jpeg" /><Relationship Id="rId6" Type="http://schemas.openxmlformats.org/officeDocument/2006/relationships/image" Target="../media/image57.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20.xml" /><Relationship Id="rId2" Type="http://schemas.openxmlformats.org/officeDocument/2006/relationships/notesSlide" Target="../notesSlides/notesSlide1.xml" /><Relationship Id="rId3" Type="http://schemas.openxmlformats.org/officeDocument/2006/relationships/image" Target="../media/image3.jpeg" /><Relationship Id="rId4" Type="http://schemas.openxmlformats.org/officeDocument/2006/relationships/image" Target="../media/image46.jpeg" /><Relationship Id="rId5" Type="http://schemas.openxmlformats.org/officeDocument/2006/relationships/image" Target="../media/image58.jpeg" /><Relationship Id="rId6" Type="http://schemas.openxmlformats.org/officeDocument/2006/relationships/image" Target="../media/image59.jpeg" /><Relationship Id="rId7" Type="http://schemas.openxmlformats.org/officeDocument/2006/relationships/image" Target="../media/image60.jpeg" /><Relationship Id="rId8" Type="http://schemas.openxmlformats.org/officeDocument/2006/relationships/image" Target="../media/image61.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31.xml" /><Relationship Id="rId2" Type="http://schemas.openxmlformats.org/officeDocument/2006/relationships/image" Target="../media/image62.jpeg" /><Relationship Id="rId3" Type="http://schemas.openxmlformats.org/officeDocument/2006/relationships/image" Target="../media/image3.jpeg" /><Relationship Id="rId4" Type="http://schemas.openxmlformats.org/officeDocument/2006/relationships/image" Target="../media/image46.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42.xml" /><Relationship Id="rId2" Type="http://schemas.openxmlformats.org/officeDocument/2006/relationships/image" Target="../media/image3.jpeg" /><Relationship Id="rId3" Type="http://schemas.openxmlformats.org/officeDocument/2006/relationships/image" Target="../media/image46.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5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63.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64.xml" /><Relationship Id="rId2" Type="http://schemas.openxmlformats.org/officeDocument/2006/relationships/notesSlide" Target="../notesSlides/notesSlide2.xml" /><Relationship Id="rId3" Type="http://schemas.openxmlformats.org/officeDocument/2006/relationships/image" Target="../media/image3.jpeg" /><Relationship Id="rId4" Type="http://schemas.openxmlformats.org/officeDocument/2006/relationships/image" Target="../media/image64.jpeg" /><Relationship Id="rId5" Type="http://schemas.openxmlformats.org/officeDocument/2006/relationships/image" Target="../media/image58.jpeg" /><Relationship Id="rId6" Type="http://schemas.openxmlformats.org/officeDocument/2006/relationships/image" Target="../media/image65.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75.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66.jpeg" /><Relationship Id="rId5" Type="http://schemas.openxmlformats.org/officeDocument/2006/relationships/image" Target="../media/image67.jpeg" /><Relationship Id="rId6" Type="http://schemas.openxmlformats.org/officeDocument/2006/relationships/image" Target="../media/image68.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86.xml" /><Relationship Id="rId10" Type="http://schemas.openxmlformats.org/officeDocument/2006/relationships/image" Target="../media/image75.jpeg" /><Relationship Id="rId11" Type="http://schemas.openxmlformats.org/officeDocument/2006/relationships/image" Target="../media/image76.jpeg" /><Relationship Id="rId12" Type="http://schemas.openxmlformats.org/officeDocument/2006/relationships/image" Target="../media/image77.jpeg" /><Relationship Id="rId13" Type="http://schemas.openxmlformats.org/officeDocument/2006/relationships/image" Target="../media/image78.jpeg"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69.jpeg" /><Relationship Id="rId5" Type="http://schemas.openxmlformats.org/officeDocument/2006/relationships/image" Target="../media/image70.jpeg" /><Relationship Id="rId6" Type="http://schemas.openxmlformats.org/officeDocument/2006/relationships/image" Target="../media/image71.jpeg" /><Relationship Id="rId7" Type="http://schemas.openxmlformats.org/officeDocument/2006/relationships/image" Target="../media/image72.jpeg" /><Relationship Id="rId8" Type="http://schemas.openxmlformats.org/officeDocument/2006/relationships/image" Target="../media/image73.jpeg" /><Relationship Id="rId9" Type="http://schemas.openxmlformats.org/officeDocument/2006/relationships/image" Target="../media/image7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12.jpeg" /><Relationship Id="rId5" Type="http://schemas.openxmlformats.org/officeDocument/2006/relationships/chart" Target="../charts/chart1.xml" /><Relationship Id="rId6" Type="http://schemas.openxmlformats.org/officeDocument/2006/relationships/image" Target="../media/image13.jpeg" /><Relationship Id="rId7" Type="http://schemas.openxmlformats.org/officeDocument/2006/relationships/image" Target="../media/image14.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97.xml" /><Relationship Id="rId10" Type="http://schemas.openxmlformats.org/officeDocument/2006/relationships/image" Target="../media/image85.jpeg" /><Relationship Id="rId11" Type="http://schemas.openxmlformats.org/officeDocument/2006/relationships/image" Target="../media/image86.jpeg" /><Relationship Id="rId12" Type="http://schemas.openxmlformats.org/officeDocument/2006/relationships/image" Target="../media/image87.jpeg"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79.jpeg" /><Relationship Id="rId5" Type="http://schemas.openxmlformats.org/officeDocument/2006/relationships/image" Target="../media/image80.jpeg" /><Relationship Id="rId6" Type="http://schemas.openxmlformats.org/officeDocument/2006/relationships/image" Target="../media/image81.jpeg" /><Relationship Id="rId7" Type="http://schemas.openxmlformats.org/officeDocument/2006/relationships/image" Target="../media/image82.jpeg" /><Relationship Id="rId8" Type="http://schemas.openxmlformats.org/officeDocument/2006/relationships/image" Target="../media/image83.jpeg" /><Relationship Id="rId9" Type="http://schemas.openxmlformats.org/officeDocument/2006/relationships/image" Target="../media/image84.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508.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88.jpeg" /><Relationship Id="rId5" Type="http://schemas.openxmlformats.org/officeDocument/2006/relationships/image" Target="../media/image89.jpeg" /><Relationship Id="rId6" Type="http://schemas.openxmlformats.org/officeDocument/2006/relationships/image" Target="../media/image90.jpeg" /><Relationship Id="rId7" Type="http://schemas.openxmlformats.org/officeDocument/2006/relationships/image" Target="../media/image91.jpeg" /><Relationship Id="rId8" Type="http://schemas.openxmlformats.org/officeDocument/2006/relationships/image" Target="../media/image92.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508.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93.jpeg" /><Relationship Id="rId5" Type="http://schemas.openxmlformats.org/officeDocument/2006/relationships/image" Target="../media/image94.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519.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95.jpeg" /><Relationship Id="rId5" Type="http://schemas.openxmlformats.org/officeDocument/2006/relationships/image" Target="../media/image96.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530.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97.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508.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98.jpeg" /><Relationship Id="rId5" Type="http://schemas.openxmlformats.org/officeDocument/2006/relationships/image" Target="../media/image99.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519.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00.jpeg" /><Relationship Id="rId5" Type="http://schemas.openxmlformats.org/officeDocument/2006/relationships/image" Target="../media/image101.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519.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02.jpeg" /><Relationship Id="rId5" Type="http://schemas.openxmlformats.org/officeDocument/2006/relationships/image" Target="../media/image103.jpeg" /><Relationship Id="rId6" Type="http://schemas.openxmlformats.org/officeDocument/2006/relationships/image" Target="../media/image104.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541.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05.jpeg" /><Relationship Id="rId5" Type="http://schemas.openxmlformats.org/officeDocument/2006/relationships/image" Target="../media/image106.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519.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07.jpeg" /><Relationship Id="rId5" Type="http://schemas.openxmlformats.org/officeDocument/2006/relationships/image" Target="../media/image108.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jpeg" /><Relationship Id="rId3" Type="http://schemas.openxmlformats.org/officeDocument/2006/relationships/image" Target="../media/image15.jpeg" /><Relationship Id="rId4" Type="http://schemas.openxmlformats.org/officeDocument/2006/relationships/image" Target="../media/image16.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519.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09.jpeg" /><Relationship Id="rId5" Type="http://schemas.openxmlformats.org/officeDocument/2006/relationships/image" Target="../media/image110.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552.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11.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563.xml" /><Relationship Id="rId10" Type="http://schemas.openxmlformats.org/officeDocument/2006/relationships/image" Target="../media/image118.jpeg" /><Relationship Id="rId11" Type="http://schemas.openxmlformats.org/officeDocument/2006/relationships/image" Target="../media/image119.jpeg"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12.jpeg" /><Relationship Id="rId5" Type="http://schemas.openxmlformats.org/officeDocument/2006/relationships/image" Target="../media/image113.jpeg" /><Relationship Id="rId6" Type="http://schemas.openxmlformats.org/officeDocument/2006/relationships/image" Target="../media/image114.jpeg" /><Relationship Id="rId7" Type="http://schemas.openxmlformats.org/officeDocument/2006/relationships/image" Target="../media/image115.jpeg" /><Relationship Id="rId8" Type="http://schemas.openxmlformats.org/officeDocument/2006/relationships/image" Target="../media/image116.jpeg" /><Relationship Id="rId9" Type="http://schemas.openxmlformats.org/officeDocument/2006/relationships/image" Target="../media/image117.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20.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21.jpeg" /><Relationship Id="rId5" Type="http://schemas.openxmlformats.org/officeDocument/2006/relationships/image" Target="../media/image122.jpeg" /><Relationship Id="rId6" Type="http://schemas.openxmlformats.org/officeDocument/2006/relationships/image" Target="../media/image123.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24.jpeg" /><Relationship Id="rId5" Type="http://schemas.openxmlformats.org/officeDocument/2006/relationships/image" Target="../media/image125.jpeg" /><Relationship Id="rId6" Type="http://schemas.openxmlformats.org/officeDocument/2006/relationships/image" Target="../media/image126.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27.jpeg" /><Relationship Id="rId5" Type="http://schemas.openxmlformats.org/officeDocument/2006/relationships/image" Target="../media/image128.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563.xml" /><Relationship Id="rId10" Type="http://schemas.openxmlformats.org/officeDocument/2006/relationships/image" Target="../media/image135.jpeg" /><Relationship Id="rId11" Type="http://schemas.openxmlformats.org/officeDocument/2006/relationships/image" Target="../media/image136.jpeg"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29.jpeg" /><Relationship Id="rId5" Type="http://schemas.openxmlformats.org/officeDocument/2006/relationships/image" Target="../media/image130.jpeg" /><Relationship Id="rId6" Type="http://schemas.openxmlformats.org/officeDocument/2006/relationships/image" Target="../media/image131.jpeg" /><Relationship Id="rId7" Type="http://schemas.openxmlformats.org/officeDocument/2006/relationships/image" Target="../media/image132.jpeg" /><Relationship Id="rId8" Type="http://schemas.openxmlformats.org/officeDocument/2006/relationships/image" Target="../media/image133.jpeg" /><Relationship Id="rId9" Type="http://schemas.openxmlformats.org/officeDocument/2006/relationships/image" Target="../media/image134.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37.jpeg" /><Relationship Id="rId5" Type="http://schemas.openxmlformats.org/officeDocument/2006/relationships/image" Target="../media/image138.jpeg" /><Relationship Id="rId6" Type="http://schemas.openxmlformats.org/officeDocument/2006/relationships/image" Target="../media/image139.jpeg" /><Relationship Id="rId7" Type="http://schemas.openxmlformats.org/officeDocument/2006/relationships/image" Target="../media/image140.jpeg" /><Relationship Id="rId8" Type="http://schemas.openxmlformats.org/officeDocument/2006/relationships/image" Target="../media/image14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17.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42.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43.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chart" Target="../charts/chart11.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chart" Target="../charts/chart12.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574.xml" /><Relationship Id="rId10" Type="http://schemas.openxmlformats.org/officeDocument/2006/relationships/diagramData" Target="../diagrams/data2.xml" /><Relationship Id="rId11" Type="http://schemas.openxmlformats.org/officeDocument/2006/relationships/diagramLayout" Target="../diagrams/layout2.xml" /><Relationship Id="rId12" Type="http://schemas.openxmlformats.org/officeDocument/2006/relationships/diagramQuickStyle" Target="../diagrams/quickStyle2.xml" /><Relationship Id="rId13" Type="http://schemas.openxmlformats.org/officeDocument/2006/relationships/diagramColors" Target="../diagrams/colors2.xml" /><Relationship Id="rId14" Type="http://schemas.microsoft.com/office/2007/relationships/diagramDrawing" Target="../diagrams/drawing3.xml" /><Relationship Id="rId15" Type="http://schemas.openxmlformats.org/officeDocument/2006/relationships/diagramData" Target="../diagrams/data3.xml" /><Relationship Id="rId16" Type="http://schemas.openxmlformats.org/officeDocument/2006/relationships/diagramLayout" Target="../diagrams/layout3.xml" /><Relationship Id="rId17" Type="http://schemas.openxmlformats.org/officeDocument/2006/relationships/diagramQuickStyle" Target="../diagrams/quickStyle3.xml" /><Relationship Id="rId18" Type="http://schemas.openxmlformats.org/officeDocument/2006/relationships/diagramColors" Target="../diagrams/colors3.xml" /><Relationship Id="rId2" Type="http://schemas.openxmlformats.org/officeDocument/2006/relationships/image" Target="../media/image3.jpeg" /><Relationship Id="rId3" Type="http://schemas.openxmlformats.org/officeDocument/2006/relationships/image" Target="../media/image46.jpeg" /><Relationship Id="rId4" Type="http://schemas.microsoft.com/office/2007/relationships/diagramDrawing" Target="../diagrams/drawing1.xml" /><Relationship Id="rId5" Type="http://schemas.openxmlformats.org/officeDocument/2006/relationships/diagramData" Target="../diagrams/data1.xml" /><Relationship Id="rId6" Type="http://schemas.openxmlformats.org/officeDocument/2006/relationships/diagramLayout" Target="../diagrams/layout1.xml" /><Relationship Id="rId7" Type="http://schemas.openxmlformats.org/officeDocument/2006/relationships/diagramQuickStyle" Target="../diagrams/quickStyle1.xml" /><Relationship Id="rId8" Type="http://schemas.openxmlformats.org/officeDocument/2006/relationships/diagramColors" Target="../diagrams/colors1.xml" /><Relationship Id="rId9" Type="http://schemas.microsoft.com/office/2007/relationships/diagramDrawing" Target="../diagrams/drawing2.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574.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chart" Target="../charts/chart13.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574.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chart" Target="../charts/chart14.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574.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44.jpe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574.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45.jpeg" /><Relationship Id="rId5" Type="http://schemas.openxmlformats.org/officeDocument/2006/relationships/image" Target="../media/image146.jpeg" /><Relationship Id="rId6" Type="http://schemas.openxmlformats.org/officeDocument/2006/relationships/image" Target="../media/image147.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574.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48.jpeg" /><Relationship Id="rId5" Type="http://schemas.openxmlformats.org/officeDocument/2006/relationships/image" Target="../media/image149.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84.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18.jpeg" /><Relationship Id="rId5" Type="http://schemas.openxmlformats.org/officeDocument/2006/relationships/image" Target="../media/image19.jpeg" /><Relationship Id="rId6" Type="http://schemas.openxmlformats.org/officeDocument/2006/relationships/image" Target="../media/image20.jpeg" /><Relationship Id="rId7" Type="http://schemas.openxmlformats.org/officeDocument/2006/relationships/image" Target="../media/image21.jpeg" /><Relationship Id="rId8" Type="http://schemas.openxmlformats.org/officeDocument/2006/relationships/image" Target="../media/image22.jpe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150.jpeg" /><Relationship Id="rId3" Type="http://schemas.openxmlformats.org/officeDocument/2006/relationships/image" Target="../media/image151.jpeg" /><Relationship Id="rId4" Type="http://schemas.openxmlformats.org/officeDocument/2006/relationships/image" Target="../media/image152.jpeg" /><Relationship Id="rId5" Type="http://schemas.openxmlformats.org/officeDocument/2006/relationships/image" Target="../media/image153.jpeg" /><Relationship Id="rId6" Type="http://schemas.openxmlformats.org/officeDocument/2006/relationships/image" Target="../media/image154.jpeg" /><Relationship Id="rId7" Type="http://schemas.openxmlformats.org/officeDocument/2006/relationships/image" Target="../media/image155.jpeg" /><Relationship Id="rId8" Type="http://schemas.openxmlformats.org/officeDocument/2006/relationships/image" Target="../media/image156.jpeg" /><Relationship Id="rId9" Type="http://schemas.openxmlformats.org/officeDocument/2006/relationships/image" Target="../media/image157.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58.jpe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59.jpeg" /><Relationship Id="rId5" Type="http://schemas.openxmlformats.org/officeDocument/2006/relationships/image" Target="../media/image160.jpeg" /><Relationship Id="rId6" Type="http://schemas.openxmlformats.org/officeDocument/2006/relationships/image" Target="../media/image161.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62.jpeg" /><Relationship Id="rId5" Type="http://schemas.openxmlformats.org/officeDocument/2006/relationships/image" Target="../media/image163.jpe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64.jpeg" /><Relationship Id="rId5" Type="http://schemas.openxmlformats.org/officeDocument/2006/relationships/image" Target="../media/image165.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66.jpeg" /><Relationship Id="rId5" Type="http://schemas.openxmlformats.org/officeDocument/2006/relationships/image" Target="../media/image167.jpe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68.jpeg" /><Relationship Id="rId5" Type="http://schemas.openxmlformats.org/officeDocument/2006/relationships/image" Target="../media/image169.jpeg" /><Relationship Id="rId6" Type="http://schemas.openxmlformats.org/officeDocument/2006/relationships/image" Target="../media/image170.jpeg" /><Relationship Id="rId7" Type="http://schemas.openxmlformats.org/officeDocument/2006/relationships/image" Target="../media/image171.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72.jpeg" /><Relationship Id="rId5" Type="http://schemas.openxmlformats.org/officeDocument/2006/relationships/image" Target="../media/image173.jpeg" /><Relationship Id="rId6" Type="http://schemas.openxmlformats.org/officeDocument/2006/relationships/image" Target="../media/image174.jpeg"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75.jpeg" /><Relationship Id="rId5" Type="http://schemas.openxmlformats.org/officeDocument/2006/relationships/image" Target="../media/image176.jpeg"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77.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chart" Target="../charts/chart2.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563.xml" /><Relationship Id="rId2" Type="http://schemas.openxmlformats.org/officeDocument/2006/relationships/image" Target="../media/image3.jpeg" /><Relationship Id="rId3" Type="http://schemas.openxmlformats.org/officeDocument/2006/relationships/image" Target="../media/image46.jpeg" /><Relationship Id="rId4" Type="http://schemas.openxmlformats.org/officeDocument/2006/relationships/image" Target="../media/image178.jpeg"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585.xml" /><Relationship Id="rId2" Type="http://schemas.openxmlformats.org/officeDocument/2006/relationships/image" Target="../media/image179.jpeg" /><Relationship Id="rId3" Type="http://schemas.openxmlformats.org/officeDocument/2006/relationships/image" Target="../media/image4.jpeg"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596.xml" /><Relationship Id="rId2" Type="http://schemas.openxmlformats.org/officeDocument/2006/relationships/image" Target="../media/image179.jpeg" /><Relationship Id="rId3" Type="http://schemas.openxmlformats.org/officeDocument/2006/relationships/image" Target="../media/image4.jpeg"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607.xml" /><Relationship Id="rId2" Type="http://schemas.openxmlformats.org/officeDocument/2006/relationships/image" Target="../media/image3.jpeg" /><Relationship Id="rId3" Type="http://schemas.openxmlformats.org/officeDocument/2006/relationships/image" Target="../media/image46.jpeg"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618.xml" /><Relationship Id="rId2" Type="http://schemas.openxmlformats.org/officeDocument/2006/relationships/image" Target="../media/image3.jpeg" /><Relationship Id="rId3" Type="http://schemas.openxmlformats.org/officeDocument/2006/relationships/image" Target="../media/image46.jpeg"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629.xml" /><Relationship Id="rId2" Type="http://schemas.openxmlformats.org/officeDocument/2006/relationships/image" Target="../media/image3.jpeg" /><Relationship Id="rId3" Type="http://schemas.openxmlformats.org/officeDocument/2006/relationships/image" Target="../media/image46.jpeg"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629.xml" /><Relationship Id="rId2" Type="http://schemas.openxmlformats.org/officeDocument/2006/relationships/image" Target="../media/image3.jpeg" /><Relationship Id="rId3" Type="http://schemas.openxmlformats.org/officeDocument/2006/relationships/image" Target="../media/image46.jpeg"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640.xml" /><Relationship Id="rId2" Type="http://schemas.openxmlformats.org/officeDocument/2006/relationships/image" Target="../media/image3.jpeg" /><Relationship Id="rId3" Type="http://schemas.openxmlformats.org/officeDocument/2006/relationships/image" Target="../media/image46.jpeg"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640.xml" /><Relationship Id="rId2" Type="http://schemas.openxmlformats.org/officeDocument/2006/relationships/image" Target="../media/image3.jpeg" /><Relationship Id="rId3" Type="http://schemas.openxmlformats.org/officeDocument/2006/relationships/image" Target="../media/image46.jpeg"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640.xml" /><Relationship Id="rId2" Type="http://schemas.openxmlformats.org/officeDocument/2006/relationships/image" Target="../media/image3.jpeg" /><Relationship Id="rId3" Type="http://schemas.openxmlformats.org/officeDocument/2006/relationships/image" Target="../media/image46.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FBA1EDD5-82C6-3B4E-BF47-BCCC985E9340}"/>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1A23A7D-766C-2B48-857C-D1926B1606B3}"/>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591959B0-7377-9348-9A06-D06DEF239B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p:cNvSpPr txBox="1"/>
          <p:nvPr/>
        </p:nvSpPr>
        <p:spPr>
          <a:xfrm>
            <a:off x="301866" y="2874045"/>
            <a:ext cx="11755316" cy="2862323"/>
          </a:xfrm>
          <a:prstGeom prst="rect">
            <a:avLst/>
          </a:prstGeom>
          <a:noFill/>
          <a:ln>
            <a:noFill/>
          </a:ln>
        </p:spPr>
        <p:txBody>
          <a:bodyPr wrap="square" lIns="91250" tIns="45718" rIns="91250" bIns="45718" rtlCol="0">
            <a:spAutoFit/>
          </a:bodyPr>
          <a:lstStyle/>
          <a:p>
            <a:pPr algn="ctr" defTabSz="912247"/>
            <a:r>
              <a:rPr lang="ru-RU" sz="3600">
                <a:solidFill>
                  <a:prstClr val="white"/>
                </a:solidFill>
                <a:latin typeface="Bookman Old Style" panose="02050604050505020204" pitchFamily="18" charset="0"/>
              </a:rPr>
              <a:t>ИТОГИ ДЕЯТЕЛЬНОСТИ</a:t>
            </a:r>
          </a:p>
          <a:p>
            <a:pPr algn="ctr" defTabSz="912247"/>
            <a:r>
              <a:rPr lang="ru-RU" sz="3600">
                <a:solidFill>
                  <a:prstClr val="white"/>
                </a:solidFill>
                <a:latin typeface="Bookman Old Style" panose="02050604050505020204" pitchFamily="18" charset="0"/>
              </a:rPr>
              <a:t>КАБАРДИНО-БАЛКАРСКОГО ГОСУДАРСТВЕННОГО УНИВЕРСИТЕТА</a:t>
            </a:r>
          </a:p>
          <a:p>
            <a:pPr algn="ctr" defTabSz="912247"/>
            <a:r>
              <a:rPr lang="ru-RU" sz="3600">
                <a:solidFill>
                  <a:prstClr val="white"/>
                </a:solidFill>
                <a:latin typeface="Bookman Old Style" panose="02050604050505020204" pitchFamily="18" charset="0"/>
              </a:rPr>
              <a:t>ИМ. Х.М. БЕРБЕКОВА</a:t>
            </a:r>
          </a:p>
          <a:p>
            <a:pPr algn="ctr" defTabSz="912247"/>
            <a:r>
              <a:rPr lang="ru-RU" sz="3600">
                <a:solidFill>
                  <a:prstClr val="white"/>
                </a:solidFill>
                <a:latin typeface="Bookman Old Style" panose="02050604050505020204" pitchFamily="18" charset="0"/>
              </a:rPr>
              <a:t>ЗА 2019 ГОД</a:t>
            </a:r>
          </a:p>
        </p:txBody>
      </p:sp>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884" y="370532"/>
            <a:ext cx="2638951" cy="2638951"/>
          </a:xfrm>
          <a:prstGeom prst="rect">
            <a:avLst/>
          </a:prstGeom>
        </p:spPr>
      </p:pic>
      <p:sp>
        <p:nvSpPr>
          <p:cNvPr id="7" name="TextBox 6"/>
          <p:cNvSpPr txBox="1"/>
          <p:nvPr/>
        </p:nvSpPr>
        <p:spPr>
          <a:xfrm>
            <a:off x="7332787" y="6049109"/>
            <a:ext cx="4475284" cy="677107"/>
          </a:xfrm>
          <a:prstGeom prst="rect">
            <a:avLst/>
          </a:prstGeom>
          <a:noFill/>
        </p:spPr>
        <p:txBody>
          <a:bodyPr wrap="square" lIns="91250" tIns="45718" rIns="91250" bIns="45718" rtlCol="0">
            <a:spAutoFit/>
          </a:bodyPr>
          <a:lstStyle/>
          <a:p>
            <a:pPr algn="r" defTabSz="912247"/>
            <a:r>
              <a:rPr lang="ru-RU" sz="1900">
                <a:solidFill>
                  <a:prstClr val="white"/>
                </a:solidFill>
                <a:latin typeface="Bookman Old Style" panose="02050604050505020204" pitchFamily="18" charset="0"/>
              </a:rPr>
              <a:t>Материал к докладу ректора КБГУ</a:t>
            </a:r>
          </a:p>
          <a:p>
            <a:pPr algn="r" defTabSz="912247"/>
            <a:r>
              <a:rPr lang="ru-RU" sz="1900">
                <a:solidFill>
                  <a:prstClr val="white"/>
                </a:solidFill>
                <a:latin typeface="Bookman Old Style" panose="02050604050505020204" pitchFamily="18" charset="0"/>
              </a:rPr>
              <a:t>Ю.К. Альтудова</a:t>
            </a:r>
          </a:p>
        </p:txBody>
      </p:sp>
    </p:spTree>
    <p:extLst>
      <p:ext uri="{BB962C8B-B14F-4D97-AF65-F5344CB8AC3E}">
        <p14:creationId xmlns:p14="http://schemas.microsoft.com/office/powerpoint/2010/main" val="3444997780"/>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fld id="{4F6D3D4B-0C37-5D47-AB8B-062A475B8C59}" type="slidenum">
              <a:rPr lang="ru-RU" sz="4000">
                <a:solidFill>
                  <a:prstClr val="black">
                    <a:tint val="75000"/>
                  </a:prstClr>
                </a:solidFill>
              </a:rPr>
              <a:t>10</a:t>
            </a:fld>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Динамика контингента обучающихся в КБГУ с 2004 г. по 2019 г.</a:t>
            </a:r>
          </a:p>
        </p:txBody>
      </p:sp>
      <p:graphicFrame>
        <p:nvGraphicFramePr>
          <p:cNvPr id="10" name="Диаграмма 9"/>
          <p:cNvGraphicFramePr/>
          <p:nvPr/>
        </p:nvGraphicFramePr>
        <p:xfrm>
          <a:off x="514617" y="1027774"/>
          <a:ext cx="10106491" cy="5628004"/>
        </p:xfrm>
        <a:graphic>
          <a:graphicData uri="http://schemas.openxmlformats.org/drawingml/2006/chart">
            <c:chart xmlns:c="http://schemas.openxmlformats.org/drawingml/2006/chart" r:id="rId4"/>
          </a:graphicData>
        </a:graphic>
      </p:graphicFrame>
      <p:sp>
        <p:nvSpPr>
          <p:cNvPr id="7" name="Прямоугольник 6"/>
          <p:cNvSpPr/>
          <p:nvPr/>
        </p:nvSpPr>
        <p:spPr>
          <a:xfrm>
            <a:off x="5798916" y="1216375"/>
            <a:ext cx="4822192" cy="1607105"/>
          </a:xfrm>
          <a:prstGeom prst="rect">
            <a:avLst/>
          </a:prstGeom>
        </p:spPr>
        <p:txBody>
          <a:bodyPr wrap="square" lIns="91250" tIns="45718" rIns="91250" bIns="45718">
            <a:spAutoFit/>
          </a:bodyPr>
          <a:lstStyle/>
          <a:p>
            <a:pPr algn="ctr" defTabSz="912247">
              <a:lnSpc>
                <a:spcPct val="107000"/>
              </a:lnSpc>
            </a:pPr>
            <a:r>
              <a:rPr lang="ru-RU" sz="2300" b="1">
                <a:solidFill>
                  <a:srgbClr val="70AD47">
                    <a:lumMod val="75000"/>
                  </a:srgbClr>
                </a:solidFill>
                <a:latin typeface="Bookman Old Style" panose="02050604050505020204" pitchFamily="18" charset="0"/>
                <a:ea typeface="Calibri"/>
                <a:cs typeface="Times New Roman"/>
              </a:rPr>
              <a:t>С 2016 г. наблюдается положительная динамика.</a:t>
            </a:r>
          </a:p>
          <a:p>
            <a:pPr algn="ctr" defTabSz="912247">
              <a:lnSpc>
                <a:spcPct val="107000"/>
              </a:lnSpc>
            </a:pPr>
            <a:r>
              <a:rPr lang="ru-RU" sz="2300" b="1">
                <a:solidFill>
                  <a:srgbClr val="70AD47">
                    <a:lumMod val="75000"/>
                  </a:srgbClr>
                </a:solidFill>
                <a:latin typeface="Bookman Old Style" panose="02050604050505020204" pitchFamily="18" charset="0"/>
                <a:ea typeface="Calibri"/>
                <a:cs typeface="Times New Roman"/>
              </a:rPr>
              <a:t>Контингент обучающихся вырос на 36%.</a:t>
            </a:r>
          </a:p>
        </p:txBody>
      </p:sp>
    </p:spTree>
    <p:extLst>
      <p:ext uri="{BB962C8B-B14F-4D97-AF65-F5344CB8AC3E}">
        <p14:creationId xmlns:p14="http://schemas.microsoft.com/office/powerpoint/2010/main" val="787587391"/>
      </p:ext>
    </p:extLst>
  </p:cSld>
  <p:clrMapOvr>
    <a:masterClrMapping/>
  </p:clrMapOvr>
  <p:transition/>
  <p:timing/>
</p:sld>
</file>

<file path=ppt/slides/slide10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3" y="0"/>
            <a:ext cx="1305697" cy="6858000"/>
          </a:xfrm>
        </p:spPr>
      </p:pic>
      <p:sp>
        <p:nvSpPr>
          <p:cNvPr id="2" name="Номер слайда 1"/>
          <p:cNvSpPr>
            <a:spLocks noGrp="1"/>
          </p:cNvSpPr>
          <p:nvPr>
            <p:ph type="sldNum" sz="quarter" idx="12"/>
          </p:nvPr>
        </p:nvSpPr>
        <p:spPr>
          <a:xfrm>
            <a:off x="10980502" y="6356350"/>
            <a:ext cx="1028700" cy="365125"/>
          </a:xfrm>
        </p:spPr>
        <p:txBody>
          <a:bodyPr/>
          <a:lstStyle/>
          <a:p>
            <a:pPr defTabSz="914400">
              <a:defRPr/>
            </a:pPr>
            <a:r>
              <a:rPr lang="ru-RU" sz="4000">
                <a:solidFill>
                  <a:prstClr val="black">
                    <a:tint val="75000"/>
                  </a:prstClr>
                </a:solidFill>
              </a:rPr>
              <a:t>100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199"/>
            <a:ext cx="1256960" cy="432303"/>
          </a:xfrm>
          <a:prstGeom prst="rect">
            <a:avLst/>
          </a:prstGeom>
        </p:spPr>
      </p:pic>
      <p:sp>
        <p:nvSpPr>
          <p:cNvPr id="6" name="TextBox 5"/>
          <p:cNvSpPr txBox="1"/>
          <p:nvPr/>
        </p:nvSpPr>
        <p:spPr>
          <a:xfrm>
            <a:off x="131885" y="19726"/>
            <a:ext cx="10754417" cy="384721"/>
          </a:xfrm>
          <a:prstGeom prst="rect">
            <a:avLst/>
          </a:prstGeom>
          <a:noFill/>
        </p:spPr>
        <p:txBody>
          <a:bodyPr wrap="square" rtlCol="0">
            <a:spAutoFit/>
          </a:bodyPr>
          <a:lstStyle/>
          <a:p>
            <a:pPr algn="ctr" defTabSz="912247" fontAlgn="base">
              <a:spcBef>
                <a:spcPct val="0"/>
              </a:spcBef>
              <a:spcAft>
                <a:spcPct val="0"/>
              </a:spcAft>
            </a:pPr>
            <a:r>
              <a:rPr lang="ru-RU" sz="1900"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237391" y="389058"/>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131885" y="577909"/>
            <a:ext cx="10612315" cy="3293209"/>
          </a:xfrm>
          <a:prstGeom prst="rect">
            <a:avLst/>
          </a:prstGeom>
        </p:spPr>
        <p:txBody>
          <a:bodyPr wrap="square">
            <a:spAutoFit/>
          </a:bodyPr>
          <a:lstStyle/>
          <a:p>
            <a:pPr algn="just">
              <a:defRPr/>
            </a:pPr>
            <a:r>
              <a:rPr lang="ru-RU" sz="1600" b="1">
                <a:solidFill>
                  <a:srgbClr val="002060"/>
                </a:solidFill>
                <a:latin typeface="Bookman Old Style" panose="02050604050505020204" pitchFamily="18" charset="0"/>
              </a:rPr>
              <a:t>В СФЕРЕ ИНФОРМАЦИОННОЙ ПОЛИТИКИ:</a:t>
            </a:r>
          </a:p>
          <a:p>
            <a:pPr algn="just">
              <a:defRPr/>
            </a:pPr>
            <a:endParaRPr lang="ru-RU" sz="1600" b="1">
              <a:solidFill>
                <a:srgbClr val="002060"/>
              </a:solidFill>
              <a:latin typeface="Bookman Old Style" panose="02050604050505020204" pitchFamily="18" charset="0"/>
            </a:endParaRPr>
          </a:p>
          <a:p>
            <a:pPr marL="285750" indent="-285750" algn="just">
              <a:buFont typeface="Wingdings" panose="05000000000000000000" pitchFamily="2" charset="2"/>
              <a:buChar char="q"/>
            </a:pPr>
            <a:r>
              <a:rPr lang="ru-RU" sz="1600">
                <a:solidFill>
                  <a:srgbClr val="002060"/>
                </a:solidFill>
                <a:latin typeface="Bookman Old Style" panose="02050604050505020204" pitchFamily="18" charset="0"/>
              </a:rPr>
              <a:t>Совершенствование бренда и имиджа КБГУ, укрепление позиции вуза в Национальном рейтинге университетов «Интерфакс», «Эксперт РА» и в медиапространстве</a:t>
            </a:r>
          </a:p>
          <a:p>
            <a:pPr marL="285750" indent="-285750" algn="just">
              <a:buFont typeface="Wingdings" panose="05000000000000000000" pitchFamily="2" charset="2"/>
              <a:buChar char="q"/>
            </a:pPr>
            <a:endParaRPr lang="ru-RU" sz="1600">
              <a:solidFill>
                <a:srgbClr val="002060"/>
              </a:solidFill>
              <a:latin typeface="Bookman Old Style" panose="02050604050505020204" pitchFamily="18" charset="0"/>
            </a:endParaRPr>
          </a:p>
          <a:p>
            <a:pPr marL="285750" indent="-285750" algn="just">
              <a:buFont typeface="Wingdings" panose="05000000000000000000" pitchFamily="2" charset="2"/>
              <a:buChar char="q"/>
            </a:pPr>
            <a:r>
              <a:rPr lang="ru-RU" sz="1600">
                <a:solidFill>
                  <a:srgbClr val="002060"/>
                </a:solidFill>
                <a:latin typeface="Bookman Old Style" panose="02050604050505020204" pitchFamily="18" charset="0"/>
              </a:rPr>
              <a:t>Улучшить уровень оперативной коммуникации между подразделениями вуза и Пресс-службой. Утвердить Регламент, направленный на осуществление горизонтальных связей Управления по информационной политике КБГУ со всеми подразделениями Университета с целью концентрации внутренней информации о деятельности подразделений,  их рекламных, информационных и PR-потребностях»</a:t>
            </a:r>
          </a:p>
          <a:p>
            <a:pPr marL="285750" indent="-285750" algn="just">
              <a:buFont typeface="Wingdings" panose="05000000000000000000" pitchFamily="2" charset="2"/>
              <a:buChar char="q"/>
            </a:pPr>
            <a:endParaRPr lang="ru-RU" sz="1600">
              <a:solidFill>
                <a:srgbClr val="002060"/>
              </a:solidFill>
              <a:latin typeface="Bookman Old Style" panose="02050604050505020204" pitchFamily="18" charset="0"/>
            </a:endParaRPr>
          </a:p>
          <a:p>
            <a:pPr marL="285750" indent="-285750" algn="just">
              <a:buFont typeface="Wingdings" panose="05000000000000000000" pitchFamily="2" charset="2"/>
              <a:buChar char="q"/>
            </a:pPr>
            <a:r>
              <a:rPr lang="ru-RU" sz="1600">
                <a:solidFill>
                  <a:srgbClr val="002060"/>
                </a:solidFill>
                <a:latin typeface="Bookman Old Style" panose="02050604050505020204" pitchFamily="18" charset="0"/>
              </a:rPr>
              <a:t>Формирование общественного мнения, благоприятного для реализации стратегических задач университета</a:t>
            </a:r>
          </a:p>
        </p:txBody>
      </p:sp>
    </p:spTree>
    <p:extLst>
      <p:ext uri="{BB962C8B-B14F-4D97-AF65-F5344CB8AC3E}">
        <p14:creationId xmlns:p14="http://schemas.microsoft.com/office/powerpoint/2010/main" val="2732556500"/>
      </p:ext>
    </p:extLst>
  </p:cSld>
  <p:clrMapOvr>
    <a:masterClrMapping/>
  </p:clrMapOvr>
  <p:transition/>
  <p:timing/>
</p:sld>
</file>

<file path=ppt/slides/slide10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3" y="0"/>
            <a:ext cx="1305697" cy="6858000"/>
          </a:xfrm>
        </p:spPr>
      </p:pic>
      <p:sp>
        <p:nvSpPr>
          <p:cNvPr id="2" name="Номер слайда 1"/>
          <p:cNvSpPr>
            <a:spLocks noGrp="1"/>
          </p:cNvSpPr>
          <p:nvPr>
            <p:ph type="sldNum" sz="quarter" idx="12"/>
          </p:nvPr>
        </p:nvSpPr>
        <p:spPr>
          <a:xfrm>
            <a:off x="10959954" y="6356350"/>
            <a:ext cx="1028700" cy="365125"/>
          </a:xfrm>
        </p:spPr>
        <p:txBody>
          <a:bodyPr/>
          <a:lstStyle/>
          <a:p>
            <a:pPr defTabSz="914400">
              <a:defRPr/>
            </a:pPr>
            <a:r>
              <a:rPr lang="ru-RU" sz="4000">
                <a:solidFill>
                  <a:prstClr val="black">
                    <a:tint val="75000"/>
                  </a:prstClr>
                </a:solidFill>
              </a:rPr>
              <a:t>101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199"/>
            <a:ext cx="1256960" cy="432303"/>
          </a:xfrm>
          <a:prstGeom prst="rect">
            <a:avLst/>
          </a:prstGeom>
        </p:spPr>
      </p:pic>
      <p:sp>
        <p:nvSpPr>
          <p:cNvPr id="6" name="TextBox 5"/>
          <p:cNvSpPr txBox="1"/>
          <p:nvPr/>
        </p:nvSpPr>
        <p:spPr>
          <a:xfrm>
            <a:off x="131885" y="19726"/>
            <a:ext cx="10754417" cy="369332"/>
          </a:xfrm>
          <a:prstGeom prst="rect">
            <a:avLst/>
          </a:prstGeom>
          <a:noFill/>
        </p:spPr>
        <p:txBody>
          <a:bodyPr wrap="square" rtlCol="0">
            <a:spAutoFit/>
          </a:bodyPr>
          <a:lstStyle/>
          <a:p>
            <a:pPr algn="ctr">
              <a:defRPr/>
            </a:pPr>
            <a:r>
              <a:rPr lang="ru-RU"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237391" y="389058"/>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131885" y="577909"/>
            <a:ext cx="10612315" cy="2970044"/>
          </a:xfrm>
          <a:prstGeom prst="rect">
            <a:avLst/>
          </a:prstGeom>
        </p:spPr>
        <p:txBody>
          <a:bodyPr wrap="square">
            <a:spAutoFit/>
          </a:bodyPr>
          <a:lstStyle/>
          <a:p>
            <a:pPr algn="just">
              <a:defRPr/>
            </a:pPr>
            <a:r>
              <a:rPr lang="ru-RU" sz="1700" b="1">
                <a:solidFill>
                  <a:srgbClr val="002060"/>
                </a:solidFill>
                <a:latin typeface="Bookman Old Style" panose="02050604050505020204" pitchFamily="18" charset="0"/>
              </a:rPr>
              <a:t>В СФЕРЕ МОДЕРНИЗАЦИИ ИНФРАСТРУКТУРЫ: </a:t>
            </a:r>
          </a:p>
          <a:p>
            <a:pPr marL="285750" indent="-285750" algn="just">
              <a:buFont typeface="Wingdings" panose="05000000000000000000" pitchFamily="2" charset="2"/>
              <a:buChar char="q"/>
              <a:defRPr/>
            </a:pPr>
            <a:r>
              <a:rPr lang="ru-RU" sz="1700">
                <a:solidFill>
                  <a:srgbClr val="002060"/>
                </a:solidFill>
                <a:latin typeface="Bookman Old Style" panose="02050604050505020204" pitchFamily="18" charset="0"/>
              </a:rPr>
              <a:t>Продолжить развитие оснащений лабораторий и баз учебных практик</a:t>
            </a:r>
          </a:p>
          <a:p>
            <a:pPr algn="just">
              <a:defRPr/>
            </a:pPr>
            <a:endParaRPr lang="ru-RU" sz="1700">
              <a:solidFill>
                <a:srgbClr val="002060"/>
              </a:solidFill>
              <a:latin typeface="Bookman Old Style" panose="02050604050505020204" pitchFamily="18" charset="0"/>
            </a:endParaRPr>
          </a:p>
          <a:p>
            <a:pPr marL="285750" indent="-285750" algn="just">
              <a:buFont typeface="Wingdings" panose="05000000000000000000" pitchFamily="2" charset="2"/>
              <a:buChar char="q"/>
              <a:defRPr/>
            </a:pPr>
            <a:r>
              <a:rPr lang="ru-RU" sz="1700">
                <a:solidFill>
                  <a:srgbClr val="002060"/>
                </a:solidFill>
                <a:latin typeface="Bookman Old Style" panose="02050604050505020204" pitchFamily="18" charset="0"/>
              </a:rPr>
              <a:t>Продолжить работы по ремонту аудиторного, лабораторного, кабинетного фондов в учебных корпусах и жилого фонда в общежитиях, а также мест общего пользования, кровель, фасадов, благоустройству территорий</a:t>
            </a:r>
          </a:p>
          <a:p>
            <a:pPr algn="just">
              <a:defRPr/>
            </a:pPr>
            <a:endParaRPr lang="ru-RU" sz="1700">
              <a:solidFill>
                <a:srgbClr val="002060"/>
              </a:solidFill>
              <a:latin typeface="Bookman Old Style" panose="02050604050505020204" pitchFamily="18" charset="0"/>
            </a:endParaRPr>
          </a:p>
          <a:p>
            <a:pPr marL="285750" indent="-285750" algn="just">
              <a:buFont typeface="Wingdings" panose="05000000000000000000" pitchFamily="2" charset="2"/>
              <a:buChar char="q"/>
              <a:defRPr/>
            </a:pPr>
            <a:r>
              <a:rPr lang="ru-RU" sz="1700">
                <a:solidFill>
                  <a:srgbClr val="002060"/>
                </a:solidFill>
                <a:latin typeface="Bookman Old Style" panose="02050604050505020204" pitchFamily="18" charset="0"/>
              </a:rPr>
              <a:t>Подготовка проектно-сметной документации на капитальный ремонт учебных корпусов и строительство общежитий.</a:t>
            </a:r>
          </a:p>
          <a:p>
            <a:pPr marL="285750" indent="-285750" algn="just">
              <a:buFont typeface="Wingdings" panose="05000000000000000000" pitchFamily="2" charset="2"/>
              <a:buChar char="q"/>
              <a:defRPr/>
            </a:pPr>
            <a:endParaRPr lang="ru-RU" sz="1700">
              <a:solidFill>
                <a:srgbClr val="002060"/>
              </a:solidFill>
              <a:latin typeface="Bookman Old Style" panose="02050604050505020204" pitchFamily="18" charset="0"/>
            </a:endParaRPr>
          </a:p>
          <a:p>
            <a:pPr marL="285750" indent="-285750" algn="just">
              <a:buFont typeface="Wingdings" panose="05000000000000000000" pitchFamily="2" charset="2"/>
              <a:buChar char="q"/>
              <a:defRPr/>
            </a:pPr>
            <a:endParaRPr lang="ru-RU" sz="170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3492851709"/>
      </p:ext>
    </p:extLst>
  </p:cSld>
  <p:clrMapOvr>
    <a:masterClrMapping/>
  </p:clrMapOvr>
  <p:transition/>
  <p:timing/>
</p:sld>
</file>

<file path=ppt/slides/slide10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37010" y="6356352"/>
            <a:ext cx="1164490" cy="365125"/>
          </a:xfrm>
        </p:spPr>
        <p:txBody>
          <a:bodyPr/>
          <a:lstStyle/>
          <a:p>
            <a:pPr defTabSz="1219140"/>
            <a:r>
              <a:rPr lang="ru-RU" sz="4000">
                <a:solidFill>
                  <a:prstClr val="black">
                    <a:tint val="75000"/>
                  </a:prstClr>
                </a:solidFill>
              </a:rPr>
              <a:t>102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69330"/>
          </a:xfrm>
          <a:prstGeom prst="rect">
            <a:avLst/>
          </a:prstGeom>
          <a:noFill/>
        </p:spPr>
        <p:txBody>
          <a:bodyPr wrap="square" lIns="91439" tIns="45719" rIns="91439" bIns="45719" rtlCol="0">
            <a:spAutoFit/>
          </a:bodyPr>
          <a:lstStyle/>
          <a:p>
            <a:pPr defTabSz="914354"/>
            <a:r>
              <a:rPr lang="ru-RU" b="1">
                <a:solidFill>
                  <a:srgbClr val="44546A">
                    <a:lumMod val="75000"/>
                  </a:srgbClr>
                </a:solidFill>
                <a:latin typeface="Bookman Old Style"/>
                <a:ea typeface="Bookman Old Style" charset="0"/>
                <a:cs typeface="Bookman Old Style" charset="0"/>
              </a:rPr>
              <a:t>Жизнь после коронавируса</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Прямоугольник 11"/>
          <p:cNvSpPr/>
          <p:nvPr/>
        </p:nvSpPr>
        <p:spPr>
          <a:xfrm>
            <a:off x="771725" y="590387"/>
            <a:ext cx="9474741" cy="2390334"/>
          </a:xfrm>
          <a:prstGeom prst="rect">
            <a:avLst/>
          </a:prstGeom>
        </p:spPr>
        <p:txBody>
          <a:bodyPr wrap="square" anchor="t">
            <a:spAutoFit/>
          </a:bodyPr>
          <a:lstStyle/>
          <a:p>
            <a:pPr algn="just" defTabSz="1219140"/>
            <a:r>
              <a:rPr lang="ru-RU" sz="2400" b="1">
                <a:solidFill>
                  <a:srgbClr val="0070C0"/>
                </a:solidFill>
                <a:latin typeface="Bookman Old Style"/>
                <a:ea typeface="Bookman Old Style" charset="0"/>
                <a:cs typeface="Bookman Old Style" charset="0"/>
              </a:rPr>
              <a:t>В целях обеспечения учебной деятельности в режиме удаленного доступа:</a:t>
            </a:r>
            <a:endParaRPr lang="en-US" sz="2400" b="1">
              <a:solidFill>
                <a:srgbClr val="0070C0"/>
              </a:solidFill>
              <a:latin typeface="Bookman Old Style"/>
              <a:ea typeface="Bookman Old Style" charset="0"/>
              <a:cs typeface="Bookman Old Style" charset="0"/>
            </a:endParaRPr>
          </a:p>
          <a:p>
            <a:pPr algn="just" defTabSz="1219140"/>
            <a:endParaRPr lang="ru-RU" sz="2133">
              <a:solidFill>
                <a:srgbClr val="0070C0"/>
              </a:solidFill>
              <a:latin typeface="Bookman Old Style"/>
              <a:ea typeface="Bookman Old Style" charset="0"/>
              <a:cs typeface="Bookman Old Style" charset="0"/>
            </a:endParaRPr>
          </a:p>
          <a:p>
            <a:pPr defTabSz="912247"/>
            <a:r>
              <a:rPr lang="ru-RU" sz="2000">
                <a:solidFill>
                  <a:prstClr val="black"/>
                </a:solidFill>
                <a:latin typeface="Bookman Old Style"/>
                <a:ea typeface="Bookman Old Style" charset="0"/>
                <a:cs typeface="Bookman Old Style" charset="0"/>
              </a:rPr>
              <a:t>* разработать целостную стратегию учебного процесса в режиме online</a:t>
            </a:r>
          </a:p>
          <a:p>
            <a:pPr defTabSz="912247"/>
            <a:r>
              <a:rPr lang="ru-RU" sz="2000">
                <a:solidFill>
                  <a:prstClr val="black"/>
                </a:solidFill>
                <a:latin typeface="Bookman Old Style"/>
                <a:ea typeface="Bookman Old Style" charset="0"/>
                <a:cs typeface="Bookman Old Style" charset="0"/>
              </a:rPr>
              <a:t>* разработать 50 учебных курсов</a:t>
            </a:r>
          </a:p>
          <a:p>
            <a:pPr defTabSz="912247"/>
            <a:r>
              <a:rPr lang="ru-RU" sz="2000">
                <a:solidFill>
                  <a:prstClr val="black"/>
                </a:solidFill>
                <a:latin typeface="Bookman Old Style"/>
                <a:ea typeface="Bookman Old Style" charset="0"/>
                <a:cs typeface="Bookman Old Style" charset="0"/>
              </a:rPr>
              <a:t>* повысить квалификацию ППС </a:t>
            </a:r>
          </a:p>
          <a:p>
            <a:pPr defTabSz="912247"/>
            <a:r>
              <a:rPr lang="ru-RU" sz="2000">
                <a:solidFill>
                  <a:prstClr val="black"/>
                </a:solidFill>
                <a:latin typeface="Bookman Old Style"/>
                <a:ea typeface="Bookman Old Style" charset="0"/>
                <a:cs typeface="Bookman Old Style" charset="0"/>
              </a:rPr>
              <a:t>* сформировать необходимые технически ресурсы</a:t>
            </a:r>
            <a:endParaRPr lang="ru-RU" sz="3600">
              <a:solidFill>
                <a:srgbClr val="002060"/>
              </a:solidFill>
              <a:latin typeface="Bookman Old Style"/>
              <a:ea typeface="Bookman Old Style" charset="0"/>
              <a:cs typeface="Bookman Old Style" charset="0"/>
            </a:endParaRPr>
          </a:p>
        </p:txBody>
      </p:sp>
      <p:pic>
        <p:nvPicPr>
          <p:cNvPr id="3" name="Изображение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80781" y="3182054"/>
            <a:ext cx="5725538" cy="35394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15759045"/>
      </p:ext>
    </p:extLst>
  </p:cSld>
  <p:clrMapOvr>
    <a:masterClrMapping/>
  </p:clrMapOvr>
  <p:transition/>
  <p:timing/>
</p:sld>
</file>

<file path=ppt/slides/slide10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Изображение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36" y="0"/>
            <a:ext cx="12192000" cy="6858000"/>
          </a:xfrm>
          <a:prstGeom prst="rect">
            <a:avLst/>
          </a:prstGeom>
        </p:spPr>
      </p:pic>
      <p:sp>
        <p:nvSpPr>
          <p:cNvPr id="4" name="Прямоугольник 3"/>
          <p:cNvSpPr/>
          <p:nvPr/>
        </p:nvSpPr>
        <p:spPr>
          <a:xfrm>
            <a:off x="2057400" y="5314950"/>
            <a:ext cx="8947768" cy="1027086"/>
          </a:xfrm>
          <a:prstGeom prst="rect">
            <a:avLst/>
          </a:prstGeom>
          <a:noFill/>
          <a:effectLst/>
        </p:spPr>
        <p:txBody>
          <a:bodyPr wrap="none" lIns="91440" tIns="45720" rIns="91440" bIns="45720">
            <a:prstTxWarp prst="textCanDown">
              <a:avLst>
                <a:gd name="adj" fmla="val 29036"/>
              </a:avLst>
            </a:prstTxWarp>
            <a:spAutoFit/>
          </a:bodyPr>
          <a:lstStyle/>
          <a:p>
            <a:pPr algn="ctr" defTabSz="912247"/>
            <a:r>
              <a:rPr lang="ru-RU" sz="5400" b="1" cap="all">
                <a:ln w="10160">
                  <a:solidFill>
                    <a:prstClr val="white"/>
                  </a:solidFill>
                  <a:prstDash val="solid"/>
                </a:ln>
                <a:solidFill>
                  <a:srgbClr val="FFC000">
                    <a:lumMod val="50000"/>
                  </a:srgbClr>
                </a:solidFill>
                <a:effectLst>
                  <a:outerShdw blurRad="38100" dist="22860" dir="5400000" algn="tl" rotWithShape="0">
                    <a:srgbClr val="000000">
                      <a:alpha val="30000"/>
                    </a:srgbClr>
                  </a:outerShdw>
                </a:effectLst>
              </a:rPr>
              <a:t>!</a:t>
            </a:r>
            <a:endParaRPr lang="en-US" sz="5400" b="1" cap="all">
              <a:ln w="10160">
                <a:solidFill>
                  <a:prstClr val="white"/>
                </a:solidFill>
                <a:prstDash val="solid"/>
              </a:ln>
              <a:solidFill>
                <a:srgbClr val="FFC000">
                  <a:lumMod val="50000"/>
                </a:srgbClr>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59062992"/>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fld id="{4F6D3D4B-0C37-5D47-AB8B-062A475B8C59}" type="slidenum">
              <a:rPr lang="ru-RU" sz="4000">
                <a:solidFill>
                  <a:prstClr val="black">
                    <a:tint val="75000"/>
                  </a:prstClr>
                </a:solidFill>
              </a:rPr>
              <a:t>11</a:t>
            </a:fld>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64"/>
            <a:ext cx="10612315" cy="707882"/>
          </a:xfrm>
          <a:prstGeom prst="rect">
            <a:avLst/>
          </a:prstGeom>
        </p:spPr>
        <p:txBody>
          <a:bodyPr wrap="square" lIns="91250" tIns="45718" rIns="91250" bIns="45718">
            <a:spAutoFit/>
          </a:bodyPr>
          <a:lstStyle/>
          <a:p>
            <a:pPr algn="ctr" defTabSz="912247"/>
            <a:r>
              <a:rPr lang="ru-RU" sz="2000" b="1">
                <a:solidFill>
                  <a:srgbClr val="002060"/>
                </a:solidFill>
                <a:latin typeface="Bookman Old Style" panose="02050604050505020204" pitchFamily="18" charset="0"/>
              </a:rPr>
              <a:t>Динамика контингента российских студентов, </a:t>
            </a:r>
          </a:p>
          <a:p>
            <a:pPr algn="ctr" defTabSz="912247"/>
            <a:r>
              <a:rPr lang="ru-RU" sz="2000" b="1">
                <a:solidFill>
                  <a:srgbClr val="002060"/>
                </a:solidFill>
                <a:latin typeface="Bookman Old Style" panose="02050604050505020204" pitchFamily="18" charset="0"/>
              </a:rPr>
              <a:t>обучающихся на коммерческой основе 2015 - 2019 гг.</a:t>
            </a:r>
          </a:p>
        </p:txBody>
      </p:sp>
      <p:sp>
        <p:nvSpPr>
          <p:cNvPr id="7" name="Прямоугольник 6"/>
          <p:cNvSpPr/>
          <p:nvPr/>
        </p:nvSpPr>
        <p:spPr>
          <a:xfrm>
            <a:off x="419097" y="5024167"/>
            <a:ext cx="10184039" cy="1673023"/>
          </a:xfrm>
          <a:prstGeom prst="rect">
            <a:avLst/>
          </a:prstGeom>
        </p:spPr>
        <p:txBody>
          <a:bodyPr wrap="square" lIns="91250" tIns="45718" rIns="91250" bIns="45718">
            <a:spAutoFit/>
          </a:bodyPr>
          <a:lstStyle/>
          <a:p>
            <a:pPr algn="ctr" defTabSz="912247">
              <a:lnSpc>
                <a:spcPct val="107000"/>
              </a:lnSpc>
            </a:pPr>
            <a:r>
              <a:rPr lang="ru-RU" sz="2400" b="1">
                <a:solidFill>
                  <a:srgbClr val="70AD47">
                    <a:lumMod val="75000"/>
                  </a:srgbClr>
                </a:solidFill>
                <a:latin typeface="Bookman Old Style" panose="02050604050505020204" pitchFamily="18" charset="0"/>
                <a:ea typeface="Calibri"/>
                <a:cs typeface="Times New Roman"/>
              </a:rPr>
              <a:t>Количество обучающихся на коммерческой основе </a:t>
            </a:r>
          </a:p>
          <a:p>
            <a:pPr algn="ctr" defTabSz="912247">
              <a:lnSpc>
                <a:spcPct val="107000"/>
              </a:lnSpc>
            </a:pPr>
            <a:r>
              <a:rPr lang="ru-RU" sz="2400" b="1">
                <a:solidFill>
                  <a:srgbClr val="70AD47">
                    <a:lumMod val="75000"/>
                  </a:srgbClr>
                </a:solidFill>
                <a:latin typeface="Bookman Old Style" panose="02050604050505020204" pitchFamily="18" charset="0"/>
                <a:ea typeface="Calibri"/>
                <a:cs typeface="Times New Roman"/>
              </a:rPr>
              <a:t>по образовательным программам ВО в сравнении с 2015 г. увеличилось на 2763 человека и составило 5217, </a:t>
            </a:r>
          </a:p>
          <a:p>
            <a:pPr algn="ctr" defTabSz="912247">
              <a:lnSpc>
                <a:spcPct val="107000"/>
              </a:lnSpc>
            </a:pPr>
            <a:r>
              <a:rPr lang="ru-RU" sz="2400" b="1">
                <a:solidFill>
                  <a:srgbClr val="70AD47">
                    <a:lumMod val="75000"/>
                  </a:srgbClr>
                </a:solidFill>
                <a:latin typeface="Bookman Old Style" panose="02050604050505020204" pitchFamily="18" charset="0"/>
                <a:ea typeface="Calibri"/>
                <a:cs typeface="Times New Roman"/>
              </a:rPr>
              <a:t>что в 2,1 раза больше</a:t>
            </a:r>
          </a:p>
        </p:txBody>
      </p:sp>
      <p:graphicFrame>
        <p:nvGraphicFramePr>
          <p:cNvPr id="8" name="Таблица 7"/>
          <p:cNvGraphicFramePr>
            <a:graphicFrameLocks noGrp="1"/>
          </p:cNvGraphicFramePr>
          <p:nvPr/>
        </p:nvGraphicFramePr>
        <p:xfrm>
          <a:off x="564261" y="1245687"/>
          <a:ext cx="9910826" cy="3272377"/>
        </p:xfrm>
        <a:graphic>
          <a:graphicData uri="http://schemas.openxmlformats.org/drawingml/2006/table">
            <a:tbl>
              <a:tblPr firstRow="1" firstCol="1" bandRow="1">
                <a:tableStyleId>{3B4B98B0-60AC-42C2-AFA5-B58CD77FA1E5}</a:tableStyleId>
              </a:tblPr>
              <a:tblGrid>
                <a:gridCol w="3002345">
                  <a:extLst>
                    <a:ext uri="{9D8B030D-6E8A-4147-A177-3AD203B41FA5}">
                      <a16:colId xmlns:a16="http://schemas.microsoft.com/office/drawing/2014/main" val="20000"/>
                    </a:ext>
                  </a:extLst>
                </a:gridCol>
                <a:gridCol w="1357889">
                  <a:extLst>
                    <a:ext uri="{9D8B030D-6E8A-4147-A177-3AD203B41FA5}">
                      <a16:colId xmlns:a16="http://schemas.microsoft.com/office/drawing/2014/main" val="20001"/>
                    </a:ext>
                  </a:extLst>
                </a:gridCol>
                <a:gridCol w="1357889">
                  <a:extLst>
                    <a:ext uri="{9D8B030D-6E8A-4147-A177-3AD203B41FA5}">
                      <a16:colId xmlns:a16="http://schemas.microsoft.com/office/drawing/2014/main" val="20002"/>
                    </a:ext>
                  </a:extLst>
                </a:gridCol>
                <a:gridCol w="1357889">
                  <a:extLst>
                    <a:ext uri="{9D8B030D-6E8A-4147-A177-3AD203B41FA5}">
                      <a16:colId xmlns:a16="http://schemas.microsoft.com/office/drawing/2014/main" val="20003"/>
                    </a:ext>
                  </a:extLst>
                </a:gridCol>
                <a:gridCol w="1357889">
                  <a:extLst>
                    <a:ext uri="{9D8B030D-6E8A-4147-A177-3AD203B41FA5}">
                      <a16:colId xmlns:a16="http://schemas.microsoft.com/office/drawing/2014/main" val="20004"/>
                    </a:ext>
                  </a:extLst>
                </a:gridCol>
                <a:gridCol w="1476925">
                  <a:extLst>
                    <a:ext uri="{9D8B030D-6E8A-4147-A177-3AD203B41FA5}">
                      <a16:colId xmlns:a16="http://schemas.microsoft.com/office/drawing/2014/main" val="20005"/>
                    </a:ext>
                  </a:extLst>
                </a:gridCol>
              </a:tblGrid>
              <a:tr h="1049356">
                <a:tc>
                  <a:txBody>
                    <a:bodyPr/>
                    <a:lstStyle/>
                    <a:p>
                      <a:pPr algn="ctr">
                        <a:lnSpc>
                          <a:spcPct val="115000"/>
                        </a:lnSpc>
                        <a:spcAft>
                          <a:spcPct val="0"/>
                        </a:spcAft>
                      </a:pPr>
                      <a:r>
                        <a:rPr lang="ru-RU" sz="1600">
                          <a:solidFill>
                            <a:srgbClr val="002060"/>
                          </a:solidFill>
                          <a:effectLst/>
                          <a:latin typeface="Bookman Old Style" panose="02050604050505020204" pitchFamily="18" charset="0"/>
                        </a:rPr>
                        <a:t> Уровни профессионального образования</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2015 г.</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2016 г.</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2017 г.</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2018 г.</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2019 г.</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extLst>
                  <a:ext uri="{0D108BD9-81ED-4DB2-BD59-A6C34878D82A}">
                    <a16:rowId xmlns:a16="http://schemas.microsoft.com/office/drawing/2014/main" val="10000"/>
                  </a:ext>
                </a:extLst>
              </a:tr>
              <a:tr h="876427">
                <a:tc>
                  <a:txBody>
                    <a:bodyPr/>
                    <a:lstStyle/>
                    <a:p>
                      <a:pPr algn="ctr">
                        <a:lnSpc>
                          <a:spcPct val="115000"/>
                        </a:lnSpc>
                        <a:spcAft>
                          <a:spcPct val="0"/>
                        </a:spcAft>
                      </a:pPr>
                      <a:r>
                        <a:rPr lang="ru-RU" sz="1600">
                          <a:solidFill>
                            <a:srgbClr val="002060"/>
                          </a:solidFill>
                          <a:effectLst/>
                          <a:latin typeface="Bookman Old Style" panose="02050604050505020204" pitchFamily="18" charset="0"/>
                        </a:rPr>
                        <a:t>Специалитет</a:t>
                      </a:r>
                    </a:p>
                    <a:p>
                      <a:pPr algn="ctr">
                        <a:lnSpc>
                          <a:spcPct val="115000"/>
                        </a:lnSpc>
                        <a:spcAft>
                          <a:spcPct val="0"/>
                        </a:spcAft>
                      </a:pPr>
                      <a:r>
                        <a:rPr lang="ru-RU" sz="1600">
                          <a:solidFill>
                            <a:srgbClr val="002060"/>
                          </a:solidFill>
                          <a:effectLst/>
                          <a:latin typeface="Bookman Old Style" panose="02050604050505020204" pitchFamily="18" charset="0"/>
                        </a:rPr>
                        <a:t>и</a:t>
                      </a:r>
                    </a:p>
                    <a:p>
                      <a:pPr algn="ctr">
                        <a:lnSpc>
                          <a:spcPct val="115000"/>
                        </a:lnSpc>
                        <a:spcAft>
                          <a:spcPct val="0"/>
                        </a:spcAft>
                      </a:pPr>
                      <a:r>
                        <a:rPr lang="ru-RU" sz="1600">
                          <a:solidFill>
                            <a:srgbClr val="002060"/>
                          </a:solidFill>
                          <a:effectLst/>
                          <a:latin typeface="Bookman Old Style" panose="02050604050505020204" pitchFamily="18" charset="0"/>
                        </a:rPr>
                        <a:t>бакалавриат</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en-US" sz="1600">
                          <a:solidFill>
                            <a:srgbClr val="002060"/>
                          </a:solidFill>
                          <a:effectLst/>
                          <a:latin typeface="Bookman Old Style" panose="02050604050505020204" pitchFamily="18" charset="0"/>
                        </a:rPr>
                        <a:t>2</a:t>
                      </a:r>
                      <a:r>
                        <a:rPr lang="ru-RU" sz="1600">
                          <a:solidFill>
                            <a:srgbClr val="002060"/>
                          </a:solidFill>
                          <a:effectLst/>
                          <a:latin typeface="Bookman Old Style" panose="02050604050505020204" pitchFamily="18" charset="0"/>
                        </a:rPr>
                        <a:t>327</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2710</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3160</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3689</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4347</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extLst>
                  <a:ext uri="{0D108BD9-81ED-4DB2-BD59-A6C34878D82A}">
                    <a16:rowId xmlns:a16="http://schemas.microsoft.com/office/drawing/2014/main" val="10001"/>
                  </a:ext>
                </a:extLst>
              </a:tr>
              <a:tr h="678951">
                <a:tc>
                  <a:txBody>
                    <a:bodyPr/>
                    <a:lstStyle/>
                    <a:p>
                      <a:pPr algn="ctr">
                        <a:lnSpc>
                          <a:spcPct val="115000"/>
                        </a:lnSpc>
                        <a:spcAft>
                          <a:spcPct val="0"/>
                        </a:spcAft>
                      </a:pPr>
                      <a:r>
                        <a:rPr lang="ru-RU" sz="1600">
                          <a:solidFill>
                            <a:srgbClr val="002060"/>
                          </a:solidFill>
                          <a:effectLst/>
                          <a:latin typeface="Bookman Old Style" panose="02050604050505020204" pitchFamily="18" charset="0"/>
                        </a:rPr>
                        <a:t>Магистратура</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127</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348</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627</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786</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1600">
                          <a:solidFill>
                            <a:srgbClr val="002060"/>
                          </a:solidFill>
                          <a:effectLst/>
                          <a:latin typeface="Bookman Old Style" panose="02050604050505020204" pitchFamily="18" charset="0"/>
                        </a:rPr>
                        <a:t>870</a:t>
                      </a:r>
                      <a:endParaRPr lang="ru-RU" sz="1600">
                        <a:solidFill>
                          <a:srgbClr val="002060"/>
                        </a:solidFill>
                        <a:effectLst/>
                        <a:latin typeface="Bookman Old Style" panose="02050604050505020204" pitchFamily="18" charset="0"/>
                        <a:ea typeface="Calibri"/>
                        <a:cs typeface="Times New Roman"/>
                      </a:endParaRPr>
                    </a:p>
                  </a:txBody>
                  <a:tcPr marL="68580" marR="68580" marT="0" marB="0" anchor="ctr"/>
                </a:tc>
                <a:extLst>
                  <a:ext uri="{0D108BD9-81ED-4DB2-BD59-A6C34878D82A}">
                    <a16:rowId xmlns:a16="http://schemas.microsoft.com/office/drawing/2014/main" val="10002"/>
                  </a:ext>
                </a:extLst>
              </a:tr>
              <a:tr h="667643">
                <a:tc>
                  <a:txBody>
                    <a:bodyPr/>
                    <a:lstStyle/>
                    <a:p>
                      <a:pPr algn="r">
                        <a:lnSpc>
                          <a:spcPct val="115000"/>
                        </a:lnSpc>
                        <a:spcAft>
                          <a:spcPct val="0"/>
                        </a:spcAft>
                      </a:pPr>
                      <a:r>
                        <a:rPr lang="ru-RU" sz="2400">
                          <a:solidFill>
                            <a:srgbClr val="002060"/>
                          </a:solidFill>
                          <a:effectLst/>
                          <a:latin typeface="Bookman Old Style" panose="02050604050505020204" pitchFamily="18" charset="0"/>
                        </a:rPr>
                        <a:t>Итого:</a:t>
                      </a:r>
                      <a:endParaRPr lang="ru-RU" sz="2400">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en-US" sz="2000" b="1">
                          <a:solidFill>
                            <a:srgbClr val="002060"/>
                          </a:solidFill>
                          <a:effectLst/>
                          <a:latin typeface="Bookman Old Style" panose="02050604050505020204" pitchFamily="18" charset="0"/>
                        </a:rPr>
                        <a:t>2</a:t>
                      </a:r>
                      <a:r>
                        <a:rPr lang="ru-RU" sz="2000" b="1">
                          <a:solidFill>
                            <a:srgbClr val="002060"/>
                          </a:solidFill>
                          <a:effectLst/>
                          <a:latin typeface="Bookman Old Style" panose="02050604050505020204" pitchFamily="18" charset="0"/>
                        </a:rPr>
                        <a:t>454</a:t>
                      </a:r>
                      <a:endParaRPr lang="ru-RU" sz="2000" b="1">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2000" b="1">
                          <a:solidFill>
                            <a:srgbClr val="002060"/>
                          </a:solidFill>
                          <a:effectLst/>
                          <a:latin typeface="Bookman Old Style" panose="02050604050505020204" pitchFamily="18" charset="0"/>
                        </a:rPr>
                        <a:t>3058</a:t>
                      </a:r>
                      <a:endParaRPr lang="ru-RU" sz="2000" b="1">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2000" b="1">
                          <a:solidFill>
                            <a:srgbClr val="002060"/>
                          </a:solidFill>
                          <a:effectLst/>
                          <a:latin typeface="Bookman Old Style" panose="02050604050505020204" pitchFamily="18" charset="0"/>
                        </a:rPr>
                        <a:t>3787</a:t>
                      </a:r>
                      <a:endParaRPr lang="ru-RU" sz="2000" b="1">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2000" b="1">
                          <a:solidFill>
                            <a:srgbClr val="002060"/>
                          </a:solidFill>
                          <a:effectLst/>
                          <a:latin typeface="Bookman Old Style" panose="02050604050505020204" pitchFamily="18" charset="0"/>
                        </a:rPr>
                        <a:t>4475</a:t>
                      </a:r>
                      <a:endParaRPr lang="ru-RU" sz="2000" b="1">
                        <a:solidFill>
                          <a:srgbClr val="002060"/>
                        </a:solidFill>
                        <a:effectLst/>
                        <a:latin typeface="Bookman Old Style" panose="02050604050505020204" pitchFamily="18" charset="0"/>
                        <a:ea typeface="Calibri"/>
                        <a:cs typeface="Times New Roman"/>
                      </a:endParaRPr>
                    </a:p>
                  </a:txBody>
                  <a:tcPr marL="68580" marR="68580" marT="0" marB="0" anchor="ctr"/>
                </a:tc>
                <a:tc>
                  <a:txBody>
                    <a:bodyPr/>
                    <a:lstStyle/>
                    <a:p>
                      <a:pPr algn="ctr">
                        <a:lnSpc>
                          <a:spcPct val="115000"/>
                        </a:lnSpc>
                        <a:spcAft>
                          <a:spcPct val="0"/>
                        </a:spcAft>
                      </a:pPr>
                      <a:r>
                        <a:rPr lang="ru-RU" sz="2000" b="1">
                          <a:solidFill>
                            <a:srgbClr val="002060"/>
                          </a:solidFill>
                          <a:effectLst/>
                          <a:latin typeface="Bookman Old Style" panose="02050604050505020204" pitchFamily="18" charset="0"/>
                        </a:rPr>
                        <a:t>5217</a:t>
                      </a:r>
                      <a:endParaRPr lang="ru-RU" sz="2000" b="1">
                        <a:solidFill>
                          <a:srgbClr val="002060"/>
                        </a:solidFill>
                        <a:effectLst/>
                        <a:latin typeface="Bookman Old Style" panose="02050604050505020204" pitchFamily="18" charset="0"/>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8065473"/>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12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71889" y="5716589"/>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64"/>
            <a:ext cx="10612315" cy="707887"/>
          </a:xfrm>
          <a:prstGeom prst="rect">
            <a:avLst/>
          </a:prstGeom>
        </p:spPr>
        <p:txBody>
          <a:bodyPr wrap="square" lIns="91250" tIns="45718" rIns="91250" bIns="45718">
            <a:spAutoFit/>
          </a:bodyPr>
          <a:lstStyle/>
          <a:p>
            <a:pPr algn="ctr" defTabSz="912247"/>
            <a:r>
              <a:rPr lang="ru-RU" sz="2000" b="1">
                <a:solidFill>
                  <a:srgbClr val="002060"/>
                </a:solidFill>
                <a:latin typeface="Bookman Old Style" panose="02050604050505020204" pitchFamily="18" charset="0"/>
              </a:rPr>
              <a:t>Соотношение контингента обучающихся  в КБГУ за 2017-2019 гг.</a:t>
            </a:r>
          </a:p>
          <a:p>
            <a:pPr algn="ctr" defTabSz="912247"/>
            <a:r>
              <a:rPr lang="ru-RU" sz="2000" b="1">
                <a:solidFill>
                  <a:srgbClr val="002060"/>
                </a:solidFill>
                <a:latin typeface="Bookman Old Style" panose="02050604050505020204" pitchFamily="18" charset="0"/>
              </a:rPr>
              <a:t>по основе обучения: бюджет/контракт</a:t>
            </a:r>
          </a:p>
        </p:txBody>
      </p:sp>
      <p:graphicFrame>
        <p:nvGraphicFramePr>
          <p:cNvPr id="11" name="Диаграмма 10"/>
          <p:cNvGraphicFramePr/>
          <p:nvPr/>
        </p:nvGraphicFramePr>
        <p:xfrm>
          <a:off x="1632031" y="1234167"/>
          <a:ext cx="7571772" cy="4328025"/>
        </p:xfrm>
        <a:graphic>
          <a:graphicData uri="http://schemas.openxmlformats.org/drawingml/2006/chart">
            <c:chart xmlns:c="http://schemas.openxmlformats.org/drawingml/2006/chart" r:id="rId4"/>
          </a:graphicData>
        </a:graphic>
      </p:graphicFrame>
      <p:sp>
        <p:nvSpPr>
          <p:cNvPr id="8" name="TextBox 7"/>
          <p:cNvSpPr txBox="1"/>
          <p:nvPr/>
        </p:nvSpPr>
        <p:spPr>
          <a:xfrm>
            <a:off x="3200452" y="2505807"/>
            <a:ext cx="422031" cy="523220"/>
          </a:xfrm>
          <a:prstGeom prst="rect">
            <a:avLst/>
          </a:prstGeom>
          <a:noFill/>
        </p:spPr>
        <p:txBody>
          <a:bodyPr wrap="square" lIns="91250" tIns="45718" rIns="91250" bIns="45718" rtlCol="0">
            <a:spAutoFit/>
          </a:bodyPr>
          <a:lstStyle/>
          <a:p>
            <a:pPr defTabSz="912247"/>
            <a:r>
              <a:rPr lang="ru-RU" sz="2800" b="1">
                <a:solidFill>
                  <a:prstClr val="white"/>
                </a:solidFill>
              </a:rPr>
              <a:t>%</a:t>
            </a:r>
          </a:p>
        </p:txBody>
      </p:sp>
      <p:sp>
        <p:nvSpPr>
          <p:cNvPr id="12" name="TextBox 11"/>
          <p:cNvSpPr txBox="1"/>
          <p:nvPr/>
        </p:nvSpPr>
        <p:spPr>
          <a:xfrm>
            <a:off x="3200452" y="3772387"/>
            <a:ext cx="422031" cy="523220"/>
          </a:xfrm>
          <a:prstGeom prst="rect">
            <a:avLst/>
          </a:prstGeom>
          <a:noFill/>
        </p:spPr>
        <p:txBody>
          <a:bodyPr wrap="square" lIns="91250" tIns="45718" rIns="91250" bIns="45718" rtlCol="0">
            <a:spAutoFit/>
          </a:bodyPr>
          <a:lstStyle/>
          <a:p>
            <a:pPr defTabSz="912247"/>
            <a:r>
              <a:rPr lang="ru-RU" sz="2800" b="1">
                <a:solidFill>
                  <a:prstClr val="white"/>
                </a:solidFill>
              </a:rPr>
              <a:t>%</a:t>
            </a:r>
          </a:p>
        </p:txBody>
      </p:sp>
      <p:sp>
        <p:nvSpPr>
          <p:cNvPr id="13" name="TextBox 12"/>
          <p:cNvSpPr txBox="1"/>
          <p:nvPr/>
        </p:nvSpPr>
        <p:spPr>
          <a:xfrm>
            <a:off x="5623975" y="2617747"/>
            <a:ext cx="422031" cy="523220"/>
          </a:xfrm>
          <a:prstGeom prst="rect">
            <a:avLst/>
          </a:prstGeom>
          <a:noFill/>
        </p:spPr>
        <p:txBody>
          <a:bodyPr wrap="square" lIns="91250" tIns="45718" rIns="91250" bIns="45718" rtlCol="0">
            <a:spAutoFit/>
          </a:bodyPr>
          <a:lstStyle/>
          <a:p>
            <a:pPr defTabSz="912247"/>
            <a:r>
              <a:rPr lang="ru-RU" sz="2800" b="1">
                <a:solidFill>
                  <a:prstClr val="white"/>
                </a:solidFill>
              </a:rPr>
              <a:t>%</a:t>
            </a:r>
          </a:p>
        </p:txBody>
      </p:sp>
      <p:sp>
        <p:nvSpPr>
          <p:cNvPr id="14" name="TextBox 13"/>
          <p:cNvSpPr txBox="1"/>
          <p:nvPr/>
        </p:nvSpPr>
        <p:spPr>
          <a:xfrm>
            <a:off x="5623975" y="3828355"/>
            <a:ext cx="422031" cy="523220"/>
          </a:xfrm>
          <a:prstGeom prst="rect">
            <a:avLst/>
          </a:prstGeom>
          <a:noFill/>
        </p:spPr>
        <p:txBody>
          <a:bodyPr wrap="square" lIns="91250" tIns="45718" rIns="91250" bIns="45718" rtlCol="0">
            <a:spAutoFit/>
          </a:bodyPr>
          <a:lstStyle/>
          <a:p>
            <a:pPr defTabSz="912247"/>
            <a:r>
              <a:rPr lang="ru-RU" sz="2800" b="1">
                <a:solidFill>
                  <a:prstClr val="white"/>
                </a:solidFill>
              </a:rPr>
              <a:t>%</a:t>
            </a:r>
          </a:p>
        </p:txBody>
      </p:sp>
      <p:sp>
        <p:nvSpPr>
          <p:cNvPr id="15" name="TextBox 14"/>
          <p:cNvSpPr txBox="1"/>
          <p:nvPr/>
        </p:nvSpPr>
        <p:spPr>
          <a:xfrm>
            <a:off x="8047304" y="2694147"/>
            <a:ext cx="422031" cy="523220"/>
          </a:xfrm>
          <a:prstGeom prst="rect">
            <a:avLst/>
          </a:prstGeom>
          <a:noFill/>
        </p:spPr>
        <p:txBody>
          <a:bodyPr wrap="square" lIns="91250" tIns="45718" rIns="91250" bIns="45718" rtlCol="0">
            <a:spAutoFit/>
          </a:bodyPr>
          <a:lstStyle/>
          <a:p>
            <a:pPr defTabSz="912247"/>
            <a:r>
              <a:rPr lang="ru-RU" sz="2800" b="1">
                <a:solidFill>
                  <a:prstClr val="white"/>
                </a:solidFill>
              </a:rPr>
              <a:t>%</a:t>
            </a:r>
          </a:p>
        </p:txBody>
      </p:sp>
      <p:sp>
        <p:nvSpPr>
          <p:cNvPr id="16" name="TextBox 15"/>
          <p:cNvSpPr txBox="1"/>
          <p:nvPr/>
        </p:nvSpPr>
        <p:spPr>
          <a:xfrm>
            <a:off x="8047304" y="3907487"/>
            <a:ext cx="422031" cy="523220"/>
          </a:xfrm>
          <a:prstGeom prst="rect">
            <a:avLst/>
          </a:prstGeom>
          <a:noFill/>
        </p:spPr>
        <p:txBody>
          <a:bodyPr wrap="square" lIns="91250" tIns="45718" rIns="91250" bIns="45718" rtlCol="0">
            <a:spAutoFit/>
          </a:bodyPr>
          <a:lstStyle/>
          <a:p>
            <a:pPr defTabSz="912247"/>
            <a:r>
              <a:rPr lang="ru-RU" sz="2800" b="1">
                <a:solidFill>
                  <a:prstClr val="white"/>
                </a:solidFill>
              </a:rPr>
              <a:t>%</a:t>
            </a:r>
          </a:p>
        </p:txBody>
      </p:sp>
    </p:spTree>
    <p:extLst>
      <p:ext uri="{BB962C8B-B14F-4D97-AF65-F5344CB8AC3E}">
        <p14:creationId xmlns:p14="http://schemas.microsoft.com/office/powerpoint/2010/main" val="4092282201"/>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r>
              <a:rPr lang="ru-RU"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7" name="Прямоугольник 6"/>
          <p:cNvSpPr/>
          <p:nvPr/>
        </p:nvSpPr>
        <p:spPr>
          <a:xfrm>
            <a:off x="1" y="5316392"/>
            <a:ext cx="10980891" cy="1477323"/>
          </a:xfrm>
          <a:prstGeom prst="rect">
            <a:avLst/>
          </a:prstGeom>
        </p:spPr>
        <p:txBody>
          <a:bodyPr wrap="square" lIns="91250" tIns="45718" rIns="91250" bIns="45718">
            <a:spAutoFit/>
          </a:bodyPr>
          <a:lstStyle/>
          <a:p>
            <a:pPr algn="ctr"/>
            <a:r>
              <a:rPr lang="ru-RU" b="1">
                <a:solidFill>
                  <a:srgbClr val="70AD47">
                    <a:lumMod val="75000"/>
                  </a:srgbClr>
                </a:solidFill>
                <a:latin typeface="Bookman Old Style" panose="02050604050505020204" pitchFamily="18" charset="0"/>
              </a:rPr>
              <a:t>Из 340 образовательных программ: 13% - программы СПО, 87% - программы ВО.</a:t>
            </a:r>
          </a:p>
          <a:p>
            <a:pPr algn="ctr"/>
            <a:endParaRPr lang="ru-RU" b="1">
              <a:solidFill>
                <a:srgbClr val="70AD47">
                  <a:lumMod val="75000"/>
                </a:srgbClr>
              </a:solidFill>
              <a:latin typeface="Bookman Old Style" panose="02050604050505020204" pitchFamily="18" charset="0"/>
            </a:endParaRPr>
          </a:p>
          <a:p>
            <a:pPr algn="ctr"/>
            <a:r>
              <a:rPr lang="ru-RU" b="1">
                <a:solidFill>
                  <a:srgbClr val="70AD47">
                    <a:lumMod val="75000"/>
                  </a:srgbClr>
                </a:solidFill>
                <a:latin typeface="Bookman Old Style" panose="02050604050505020204" pitchFamily="18" charset="0"/>
              </a:rPr>
              <a:t>По сравнению с 2018 г. прирост составил:</a:t>
            </a:r>
          </a:p>
          <a:p>
            <a:pPr algn="ctr"/>
            <a:r>
              <a:rPr lang="ru-RU" b="1">
                <a:solidFill>
                  <a:srgbClr val="70AD47">
                    <a:lumMod val="75000"/>
                  </a:srgbClr>
                </a:solidFill>
                <a:latin typeface="Bookman Old Style" panose="02050604050505020204" pitchFamily="18" charset="0"/>
              </a:rPr>
              <a:t>по уровню бакалавриата - 18%, по уровню магистратуры - 27%,</a:t>
            </a:r>
          </a:p>
          <a:p>
            <a:pPr algn="ctr"/>
            <a:r>
              <a:rPr lang="ru-RU" b="1">
                <a:solidFill>
                  <a:srgbClr val="70AD47">
                    <a:lumMod val="75000"/>
                  </a:srgbClr>
                </a:solidFill>
                <a:latin typeface="Bookman Old Style" panose="02050604050505020204" pitchFamily="18" charset="0"/>
              </a:rPr>
              <a:t>по программам подготовки кадров высшей квалификации - 98%.</a:t>
            </a:r>
          </a:p>
        </p:txBody>
      </p:sp>
      <p:grpSp>
        <p:nvGrpSpPr>
          <p:cNvPr id="2" name="Группа 1"/>
          <p:cNvGrpSpPr/>
          <p:nvPr/>
        </p:nvGrpSpPr>
        <p:grpSpPr>
          <a:xfrm>
            <a:off x="115133" y="785511"/>
            <a:ext cx="10656166" cy="4149816"/>
            <a:chOff x="418176" y="892572"/>
            <a:chExt cx="11079562" cy="4659408"/>
          </a:xfrm>
        </p:grpSpPr>
        <p:sp>
          <p:nvSpPr>
            <p:cNvPr id="11" name="AutoShape 35"/>
            <p:cNvSpPr>
              <a:spLocks noChangeArrowheads="1"/>
            </p:cNvSpPr>
            <p:nvPr/>
          </p:nvSpPr>
          <p:spPr bwMode="gray">
            <a:xfrm>
              <a:off x="552577" y="892572"/>
              <a:ext cx="10928214" cy="333395"/>
            </a:xfrm>
            <a:prstGeom prst="roundRect">
              <a:avLst>
                <a:gd name="adj" fmla="val 50000"/>
              </a:avLst>
            </a:prstGeom>
            <a:noFill/>
            <a:ln w="38100" algn="ctr">
              <a:solidFill>
                <a:srgbClr val="01811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sz="2000" b="1">
                  <a:solidFill>
                    <a:srgbClr val="A5A5A5">
                      <a:lumMod val="50000"/>
                    </a:srgbClr>
                  </a:solidFill>
                  <a:effectLst>
                    <a:outerShdw blurRad="38100" dist="38100" dir="2700000" algn="tl">
                      <a:srgbClr val="C0C0C0"/>
                    </a:outerShdw>
                  </a:effectLst>
                  <a:latin typeface="Verdana" panose="020b0604030504040204" pitchFamily="34" charset="0"/>
                </a:rPr>
                <a:t>Динамика </a:t>
              </a:r>
              <a:r>
                <a:rPr lang="ru-RU" sz="2000" b="1" err="1">
                  <a:solidFill>
                    <a:srgbClr val="A5A5A5">
                      <a:lumMod val="50000"/>
                    </a:srgbClr>
                  </a:solidFill>
                  <a:effectLst>
                    <a:outerShdw blurRad="38100" dist="38100" dir="2700000" algn="tl">
                      <a:srgbClr val="C0C0C0"/>
                    </a:outerShdw>
                  </a:effectLst>
                  <a:latin typeface="Verdana" panose="020b0604030504040204" pitchFamily="34" charset="0"/>
                </a:rPr>
                <a:t>числености</a:t>
              </a:r>
              <a:r>
                <a:rPr lang="ru-RU" sz="2000" b="1">
                  <a:solidFill>
                    <a:srgbClr val="A5A5A5">
                      <a:lumMod val="50000"/>
                    </a:srgbClr>
                  </a:solidFill>
                  <a:effectLst>
                    <a:outerShdw blurRad="38100" dist="38100" dir="2700000" algn="tl">
                      <a:srgbClr val="C0C0C0"/>
                    </a:outerShdw>
                  </a:effectLst>
                  <a:latin typeface="Verdana" panose="020b0604030504040204" pitchFamily="34" charset="0"/>
                </a:rPr>
                <a:t> реализуемых образовательных программ</a:t>
              </a:r>
              <a:endParaRPr lang="en-US" altLang="ru-RU" sz="2000" b="1">
                <a:solidFill>
                  <a:srgbClr val="A5A5A5">
                    <a:lumMod val="50000"/>
                  </a:srgbClr>
                </a:solidFill>
                <a:effectLst>
                  <a:outerShdw blurRad="38100" dist="38100" dir="2700000" algn="tl">
                    <a:srgbClr val="C0C0C0"/>
                  </a:outerShdw>
                </a:effectLst>
                <a:latin typeface="Verdana" panose="020b0604030504040204" pitchFamily="34" charset="0"/>
              </a:endParaRPr>
            </a:p>
          </p:txBody>
        </p:sp>
        <p:sp>
          <p:nvSpPr>
            <p:cNvPr id="12" name="AutoShape 35"/>
            <p:cNvSpPr>
              <a:spLocks noChangeArrowheads="1"/>
            </p:cNvSpPr>
            <p:nvPr/>
          </p:nvSpPr>
          <p:spPr bwMode="gray">
            <a:xfrm>
              <a:off x="2705795" y="1343736"/>
              <a:ext cx="2458262" cy="401493"/>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b="1">
                  <a:solidFill>
                    <a:srgbClr val="CC0066"/>
                  </a:solidFill>
                  <a:effectLst>
                    <a:outerShdw blurRad="38100" dist="38100" dir="2700000" algn="tl">
                      <a:srgbClr val="C0C0C0"/>
                    </a:outerShdw>
                  </a:effectLst>
                  <a:latin typeface="Verdana" panose="020b0604030504040204" pitchFamily="34" charset="0"/>
                </a:rPr>
                <a:t>2014 год</a:t>
              </a:r>
              <a:endParaRPr lang="en-US" altLang="ru-RU" b="1">
                <a:solidFill>
                  <a:srgbClr val="CC0066"/>
                </a:solidFill>
                <a:effectLst>
                  <a:outerShdw blurRad="38100" dist="38100" dir="2700000" algn="tl">
                    <a:srgbClr val="C0C0C0"/>
                  </a:outerShdw>
                </a:effectLst>
                <a:latin typeface="Verdana" panose="020b0604030504040204" pitchFamily="34" charset="0"/>
              </a:endParaRPr>
            </a:p>
          </p:txBody>
        </p:sp>
        <p:sp>
          <p:nvSpPr>
            <p:cNvPr id="13" name="AutoShape 35"/>
            <p:cNvSpPr>
              <a:spLocks noChangeArrowheads="1"/>
            </p:cNvSpPr>
            <p:nvPr/>
          </p:nvSpPr>
          <p:spPr bwMode="gray">
            <a:xfrm>
              <a:off x="5821785" y="1348677"/>
              <a:ext cx="2526879" cy="401493"/>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b="1">
                  <a:solidFill>
                    <a:srgbClr val="5B9BD5">
                      <a:lumMod val="75000"/>
                    </a:srgbClr>
                  </a:solidFill>
                  <a:effectLst>
                    <a:outerShdw blurRad="38100" dist="38100" dir="2700000" algn="tl">
                      <a:srgbClr val="C0C0C0"/>
                    </a:outerShdw>
                  </a:effectLst>
                  <a:latin typeface="Verdana" panose="020b0604030504040204" pitchFamily="34" charset="0"/>
                </a:rPr>
                <a:t>2018 год</a:t>
              </a:r>
              <a:endParaRPr lang="en-US" altLang="ru-RU" b="1">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14" name="AutoShape 35"/>
            <p:cNvSpPr>
              <a:spLocks noChangeArrowheads="1"/>
            </p:cNvSpPr>
            <p:nvPr/>
          </p:nvSpPr>
          <p:spPr bwMode="gray">
            <a:xfrm>
              <a:off x="9052619" y="1359427"/>
              <a:ext cx="2445118" cy="417554"/>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b="1">
                  <a:solidFill>
                    <a:srgbClr val="0000FF"/>
                  </a:solidFill>
                  <a:effectLst>
                    <a:outerShdw blurRad="38100" dist="38100" dir="2700000" algn="tl">
                      <a:srgbClr val="C0C0C0"/>
                    </a:outerShdw>
                  </a:effectLst>
                  <a:latin typeface="Verdana" panose="020b0604030504040204" pitchFamily="34" charset="0"/>
                </a:rPr>
                <a:t>2019 год</a:t>
              </a:r>
            </a:p>
          </p:txBody>
        </p:sp>
        <p:sp>
          <p:nvSpPr>
            <p:cNvPr id="15" name="AutoShape 3"/>
            <p:cNvSpPr>
              <a:spLocks noChangeArrowheads="1"/>
            </p:cNvSpPr>
            <p:nvPr/>
          </p:nvSpPr>
          <p:spPr bwMode="gray">
            <a:xfrm>
              <a:off x="5268913" y="1337559"/>
              <a:ext cx="505212" cy="448439"/>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17" name="AutoShape 4"/>
            <p:cNvSpPr>
              <a:spLocks noChangeArrowheads="1"/>
            </p:cNvSpPr>
            <p:nvPr/>
          </p:nvSpPr>
          <p:spPr bwMode="gray">
            <a:xfrm>
              <a:off x="8416678" y="1327676"/>
              <a:ext cx="505212" cy="448439"/>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18" name="AutoShape 35"/>
            <p:cNvSpPr>
              <a:spLocks noChangeArrowheads="1"/>
            </p:cNvSpPr>
            <p:nvPr/>
          </p:nvSpPr>
          <p:spPr bwMode="gray">
            <a:xfrm>
              <a:off x="2685201" y="2471018"/>
              <a:ext cx="2510646" cy="526124"/>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CC0066"/>
                  </a:solidFill>
                  <a:effectLst>
                    <a:outerShdw blurRad="38100" dist="38100" dir="2700000" algn="tl">
                      <a:srgbClr val="C0C0C0"/>
                    </a:outerShdw>
                  </a:effectLst>
                  <a:latin typeface="Verdana" panose="020b0604030504040204" pitchFamily="34" charset="0"/>
                </a:rPr>
                <a:t>27 программ</a:t>
              </a:r>
            </a:p>
          </p:txBody>
        </p:sp>
        <p:sp>
          <p:nvSpPr>
            <p:cNvPr id="19" name="AutoShape 35"/>
            <p:cNvSpPr>
              <a:spLocks noChangeArrowheads="1"/>
            </p:cNvSpPr>
            <p:nvPr/>
          </p:nvSpPr>
          <p:spPr bwMode="gray">
            <a:xfrm>
              <a:off x="5824913" y="2490779"/>
              <a:ext cx="2611746" cy="506363"/>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5B9BD5">
                      <a:lumMod val="75000"/>
                    </a:srgbClr>
                  </a:solidFill>
                  <a:effectLst>
                    <a:outerShdw blurRad="38100" dist="38100" dir="2700000" algn="tl">
                      <a:srgbClr val="C0C0C0"/>
                    </a:outerShdw>
                  </a:effectLst>
                  <a:latin typeface="Verdana" panose="020b0604030504040204" pitchFamily="34" charset="0"/>
                </a:rPr>
                <a:t>102 программы</a:t>
              </a:r>
              <a:endParaRPr lang="en-US" altLang="ru-RU">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20" name="AutoShape 35"/>
            <p:cNvSpPr>
              <a:spLocks noChangeArrowheads="1"/>
            </p:cNvSpPr>
            <p:nvPr/>
          </p:nvSpPr>
          <p:spPr bwMode="gray">
            <a:xfrm>
              <a:off x="9114404" y="3747544"/>
              <a:ext cx="2383334" cy="555765"/>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0000FF"/>
                  </a:solidFill>
                  <a:effectLst>
                    <a:outerShdw blurRad="38100" dist="38100" dir="2700000" algn="tl">
                      <a:srgbClr val="C0C0C0"/>
                    </a:outerShdw>
                  </a:effectLst>
                  <a:latin typeface="Verdana" panose="020b0604030504040204" pitchFamily="34" charset="0"/>
                </a:rPr>
                <a:t> 9 программ</a:t>
              </a:r>
            </a:p>
          </p:txBody>
        </p:sp>
        <p:sp>
          <p:nvSpPr>
            <p:cNvPr id="21" name="AutoShape 3"/>
            <p:cNvSpPr>
              <a:spLocks noChangeArrowheads="1"/>
            </p:cNvSpPr>
            <p:nvPr/>
          </p:nvSpPr>
          <p:spPr bwMode="gray">
            <a:xfrm>
              <a:off x="5212698" y="4400083"/>
              <a:ext cx="595366" cy="448317"/>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22" name="AutoShape 4"/>
            <p:cNvSpPr>
              <a:spLocks noChangeArrowheads="1"/>
            </p:cNvSpPr>
            <p:nvPr/>
          </p:nvSpPr>
          <p:spPr bwMode="gray">
            <a:xfrm>
              <a:off x="8395471" y="4414903"/>
              <a:ext cx="595366" cy="448317"/>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23" name="AutoShape 35"/>
            <p:cNvSpPr>
              <a:spLocks noChangeArrowheads="1"/>
            </p:cNvSpPr>
            <p:nvPr/>
          </p:nvSpPr>
          <p:spPr bwMode="gray">
            <a:xfrm>
              <a:off x="2657118" y="3757424"/>
              <a:ext cx="2568590" cy="555765"/>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CC0066"/>
                  </a:solidFill>
                  <a:effectLst>
                    <a:outerShdw blurRad="38100" dist="38100" dir="2700000" algn="tl">
                      <a:srgbClr val="C0C0C0"/>
                    </a:outerShdw>
                  </a:effectLst>
                  <a:latin typeface="Verdana" panose="020b0604030504040204" pitchFamily="34" charset="0"/>
                </a:rPr>
                <a:t>34 программы</a:t>
              </a:r>
              <a:endParaRPr lang="en-US" altLang="ru-RU">
                <a:solidFill>
                  <a:srgbClr val="CC0066"/>
                </a:solidFill>
                <a:effectLst>
                  <a:outerShdw blurRad="38100" dist="38100" dir="2700000" algn="tl">
                    <a:srgbClr val="C0C0C0"/>
                  </a:outerShdw>
                </a:effectLst>
                <a:latin typeface="Verdana" panose="020b0604030504040204" pitchFamily="34" charset="0"/>
              </a:endParaRPr>
            </a:p>
          </p:txBody>
        </p:sp>
        <p:sp>
          <p:nvSpPr>
            <p:cNvPr id="24" name="AutoShape 35"/>
            <p:cNvSpPr>
              <a:spLocks noChangeArrowheads="1"/>
            </p:cNvSpPr>
            <p:nvPr/>
          </p:nvSpPr>
          <p:spPr bwMode="gray">
            <a:xfrm>
              <a:off x="5875462" y="3740134"/>
              <a:ext cx="2611745" cy="555765"/>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5B9BD5">
                      <a:lumMod val="75000"/>
                    </a:srgbClr>
                  </a:solidFill>
                  <a:effectLst>
                    <a:outerShdw blurRad="38100" dist="38100" dir="2700000" algn="tl">
                      <a:srgbClr val="C0C0C0"/>
                    </a:outerShdw>
                  </a:effectLst>
                  <a:latin typeface="Verdana" panose="020b0604030504040204" pitchFamily="34" charset="0"/>
                </a:rPr>
                <a:t>6 программ</a:t>
              </a:r>
              <a:endParaRPr lang="en-US" altLang="ru-RU">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25" name="AutoShape 35"/>
            <p:cNvSpPr>
              <a:spLocks noChangeArrowheads="1"/>
            </p:cNvSpPr>
            <p:nvPr/>
          </p:nvSpPr>
          <p:spPr bwMode="gray">
            <a:xfrm>
              <a:off x="2657118" y="3090608"/>
              <a:ext cx="2520007" cy="555765"/>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CC0066"/>
                  </a:solidFill>
                  <a:effectLst>
                    <a:outerShdw blurRad="38100" dist="38100" dir="2700000" algn="tl">
                      <a:srgbClr val="C0C0C0"/>
                    </a:outerShdw>
                  </a:effectLst>
                  <a:latin typeface="Verdana" panose="020b0604030504040204" pitchFamily="34" charset="0"/>
                </a:rPr>
                <a:t>22 программы</a:t>
              </a:r>
              <a:endParaRPr lang="en-US" altLang="ru-RU">
                <a:solidFill>
                  <a:srgbClr val="CC0066"/>
                </a:solidFill>
                <a:effectLst>
                  <a:outerShdw blurRad="38100" dist="38100" dir="2700000" algn="tl">
                    <a:srgbClr val="C0C0C0"/>
                  </a:outerShdw>
                </a:effectLst>
                <a:latin typeface="Verdana" panose="020b0604030504040204" pitchFamily="34" charset="0"/>
              </a:endParaRPr>
            </a:p>
          </p:txBody>
        </p:sp>
        <p:sp>
          <p:nvSpPr>
            <p:cNvPr id="26" name="AutoShape 4"/>
            <p:cNvSpPr>
              <a:spLocks noChangeArrowheads="1"/>
            </p:cNvSpPr>
            <p:nvPr/>
          </p:nvSpPr>
          <p:spPr bwMode="gray">
            <a:xfrm>
              <a:off x="8392733" y="2517948"/>
              <a:ext cx="595366" cy="448316"/>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27" name="AutoShape 3"/>
            <p:cNvSpPr>
              <a:spLocks noChangeArrowheads="1"/>
            </p:cNvSpPr>
            <p:nvPr/>
          </p:nvSpPr>
          <p:spPr bwMode="gray">
            <a:xfrm>
              <a:off x="5195847" y="3161003"/>
              <a:ext cx="595366" cy="448317"/>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28" name="AutoShape 35"/>
            <p:cNvSpPr>
              <a:spLocks noChangeArrowheads="1"/>
            </p:cNvSpPr>
            <p:nvPr/>
          </p:nvSpPr>
          <p:spPr bwMode="gray">
            <a:xfrm>
              <a:off x="5824913" y="3091842"/>
              <a:ext cx="2611746" cy="555765"/>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5B9BD5">
                      <a:lumMod val="75000"/>
                    </a:srgbClr>
                  </a:solidFill>
                  <a:effectLst>
                    <a:outerShdw blurRad="38100" dist="38100" dir="2700000" algn="tl">
                      <a:srgbClr val="C0C0C0"/>
                    </a:outerShdw>
                  </a:effectLst>
                  <a:latin typeface="Verdana" panose="020b0604030504040204" pitchFamily="34" charset="0"/>
                </a:rPr>
                <a:t>59 программ</a:t>
              </a:r>
              <a:endParaRPr lang="en-US" altLang="ru-RU">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29" name="AutoShape 3"/>
            <p:cNvSpPr>
              <a:spLocks noChangeArrowheads="1"/>
            </p:cNvSpPr>
            <p:nvPr/>
          </p:nvSpPr>
          <p:spPr bwMode="gray">
            <a:xfrm>
              <a:off x="5195847" y="2509303"/>
              <a:ext cx="595366" cy="448317"/>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30" name="AutoShape 4"/>
            <p:cNvSpPr>
              <a:spLocks noChangeArrowheads="1"/>
            </p:cNvSpPr>
            <p:nvPr/>
          </p:nvSpPr>
          <p:spPr bwMode="gray">
            <a:xfrm>
              <a:off x="8436660" y="3161003"/>
              <a:ext cx="595366" cy="448317"/>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31" name="AutoShape 35"/>
            <p:cNvSpPr>
              <a:spLocks noChangeArrowheads="1"/>
            </p:cNvSpPr>
            <p:nvPr/>
          </p:nvSpPr>
          <p:spPr bwMode="gray">
            <a:xfrm>
              <a:off x="2705795" y="4400083"/>
              <a:ext cx="2471330" cy="528495"/>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CC0066"/>
                  </a:solidFill>
                  <a:effectLst>
                    <a:outerShdw blurRad="38100" dist="38100" dir="2700000" algn="tl">
                      <a:srgbClr val="C0C0C0"/>
                    </a:outerShdw>
                  </a:effectLst>
                  <a:latin typeface="Verdana" panose="020b0604030504040204" pitchFamily="34" charset="0"/>
                </a:rPr>
                <a:t>1 направление</a:t>
              </a:r>
              <a:endParaRPr lang="en-US" altLang="ru-RU">
                <a:solidFill>
                  <a:srgbClr val="CC0066"/>
                </a:solidFill>
                <a:effectLst>
                  <a:outerShdw blurRad="38100" dist="38100" dir="2700000" algn="tl">
                    <a:srgbClr val="C0C0C0"/>
                  </a:outerShdw>
                </a:effectLst>
                <a:latin typeface="Verdana" panose="020b0604030504040204" pitchFamily="34" charset="0"/>
              </a:endParaRPr>
            </a:p>
          </p:txBody>
        </p:sp>
        <p:sp>
          <p:nvSpPr>
            <p:cNvPr id="32" name="AutoShape 35"/>
            <p:cNvSpPr>
              <a:spLocks noChangeArrowheads="1"/>
            </p:cNvSpPr>
            <p:nvPr/>
          </p:nvSpPr>
          <p:spPr bwMode="gray">
            <a:xfrm>
              <a:off x="5824913" y="4371677"/>
              <a:ext cx="2611746" cy="555765"/>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5B9BD5">
                      <a:lumMod val="75000"/>
                    </a:srgbClr>
                  </a:solidFill>
                  <a:effectLst>
                    <a:outerShdw blurRad="38100" dist="38100" dir="2700000" algn="tl">
                      <a:srgbClr val="C0C0C0"/>
                    </a:outerShdw>
                  </a:effectLst>
                  <a:latin typeface="Verdana" panose="020b0604030504040204" pitchFamily="34" charset="0"/>
                </a:rPr>
                <a:t>24 направления</a:t>
              </a:r>
              <a:endParaRPr lang="en-US" altLang="ru-RU">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33" name="AutoShape 35"/>
            <p:cNvSpPr>
              <a:spLocks noChangeArrowheads="1"/>
            </p:cNvSpPr>
            <p:nvPr/>
          </p:nvSpPr>
          <p:spPr bwMode="gray">
            <a:xfrm>
              <a:off x="9047003" y="4400083"/>
              <a:ext cx="2450735" cy="491544"/>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0000FF"/>
                  </a:solidFill>
                  <a:effectLst>
                    <a:outerShdw blurRad="38100" dist="38100" dir="2700000" algn="tl">
                      <a:srgbClr val="C0C0C0"/>
                    </a:outerShdw>
                  </a:effectLst>
                  <a:latin typeface="Verdana" panose="020b0604030504040204" pitchFamily="34" charset="0"/>
                </a:rPr>
                <a:t> 23 направления</a:t>
              </a:r>
            </a:p>
          </p:txBody>
        </p:sp>
        <p:sp>
          <p:nvSpPr>
            <p:cNvPr id="34" name="AutoShape 3"/>
            <p:cNvSpPr>
              <a:spLocks noChangeArrowheads="1"/>
            </p:cNvSpPr>
            <p:nvPr/>
          </p:nvSpPr>
          <p:spPr bwMode="gray">
            <a:xfrm>
              <a:off x="5243086" y="3821645"/>
              <a:ext cx="595366" cy="448316"/>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35" name="AutoShape 4"/>
            <p:cNvSpPr>
              <a:spLocks noChangeArrowheads="1"/>
            </p:cNvSpPr>
            <p:nvPr/>
          </p:nvSpPr>
          <p:spPr bwMode="gray">
            <a:xfrm>
              <a:off x="8457254" y="3773480"/>
              <a:ext cx="595366" cy="448317"/>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36" name="AutoShape 35"/>
            <p:cNvSpPr>
              <a:spLocks noChangeArrowheads="1"/>
            </p:cNvSpPr>
            <p:nvPr/>
          </p:nvSpPr>
          <p:spPr bwMode="gray">
            <a:xfrm>
              <a:off x="9084448" y="3096782"/>
              <a:ext cx="2413290" cy="555765"/>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0000FF"/>
                  </a:solidFill>
                  <a:effectLst>
                    <a:outerShdw blurRad="38100" dist="38100" dir="2700000" algn="tl">
                      <a:srgbClr val="C0C0C0"/>
                    </a:outerShdw>
                  </a:effectLst>
                  <a:latin typeface="Verdana" panose="020b0604030504040204" pitchFamily="34" charset="0"/>
                </a:rPr>
                <a:t> 75 программ</a:t>
              </a:r>
            </a:p>
          </p:txBody>
        </p:sp>
        <p:sp>
          <p:nvSpPr>
            <p:cNvPr id="37" name="AutoShape 35"/>
            <p:cNvSpPr>
              <a:spLocks noChangeArrowheads="1"/>
            </p:cNvSpPr>
            <p:nvPr/>
          </p:nvSpPr>
          <p:spPr bwMode="gray">
            <a:xfrm>
              <a:off x="9114403" y="2512418"/>
              <a:ext cx="2383334" cy="499249"/>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0000FF"/>
                  </a:solidFill>
                  <a:effectLst>
                    <a:outerShdw blurRad="38100" dist="38100" dir="2700000" algn="tl">
                      <a:srgbClr val="C0C0C0"/>
                    </a:outerShdw>
                  </a:effectLst>
                  <a:latin typeface="Verdana" panose="020b0604030504040204" pitchFamily="34" charset="0"/>
                </a:rPr>
                <a:t> 120 программ</a:t>
              </a:r>
            </a:p>
          </p:txBody>
        </p:sp>
        <p:sp>
          <p:nvSpPr>
            <p:cNvPr id="38" name="AutoShape 3"/>
            <p:cNvSpPr>
              <a:spLocks noChangeArrowheads="1"/>
            </p:cNvSpPr>
            <p:nvPr/>
          </p:nvSpPr>
          <p:spPr bwMode="gray">
            <a:xfrm>
              <a:off x="5195752" y="5024621"/>
              <a:ext cx="595366" cy="448317"/>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39" name="AutoShape 4"/>
            <p:cNvSpPr>
              <a:spLocks noChangeArrowheads="1"/>
            </p:cNvSpPr>
            <p:nvPr/>
          </p:nvSpPr>
          <p:spPr bwMode="gray">
            <a:xfrm>
              <a:off x="8378525" y="5039441"/>
              <a:ext cx="595366" cy="448317"/>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40" name="AutoShape 35"/>
            <p:cNvSpPr>
              <a:spLocks noChangeArrowheads="1"/>
            </p:cNvSpPr>
            <p:nvPr/>
          </p:nvSpPr>
          <p:spPr bwMode="gray">
            <a:xfrm>
              <a:off x="2688849" y="4986334"/>
              <a:ext cx="2488276" cy="555765"/>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CC0066"/>
                  </a:solidFill>
                  <a:effectLst>
                    <a:outerShdw blurRad="38100" dist="38100" dir="2700000" algn="tl">
                      <a:srgbClr val="C0C0C0"/>
                    </a:outerShdw>
                  </a:effectLst>
                  <a:latin typeface="Verdana" panose="020b0604030504040204" pitchFamily="34" charset="0"/>
                </a:rPr>
                <a:t>18 направлений</a:t>
              </a:r>
              <a:endParaRPr lang="en-US" altLang="ru-RU">
                <a:solidFill>
                  <a:srgbClr val="CC0066"/>
                </a:solidFill>
                <a:effectLst>
                  <a:outerShdw blurRad="38100" dist="38100" dir="2700000" algn="tl">
                    <a:srgbClr val="C0C0C0"/>
                  </a:outerShdw>
                </a:effectLst>
                <a:latin typeface="Verdana" panose="020b0604030504040204" pitchFamily="34" charset="0"/>
              </a:endParaRPr>
            </a:p>
          </p:txBody>
        </p:sp>
        <p:sp>
          <p:nvSpPr>
            <p:cNvPr id="41" name="AutoShape 35"/>
            <p:cNvSpPr>
              <a:spLocks noChangeArrowheads="1"/>
            </p:cNvSpPr>
            <p:nvPr/>
          </p:nvSpPr>
          <p:spPr bwMode="gray">
            <a:xfrm>
              <a:off x="5807967" y="4996215"/>
              <a:ext cx="2611746" cy="555765"/>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5B9BD5">
                      <a:lumMod val="75000"/>
                    </a:srgbClr>
                  </a:solidFill>
                  <a:effectLst>
                    <a:outerShdw blurRad="38100" dist="38100" dir="2700000" algn="tl">
                      <a:srgbClr val="C0C0C0"/>
                    </a:outerShdw>
                  </a:effectLst>
                  <a:latin typeface="Verdana" panose="020b0604030504040204" pitchFamily="34" charset="0"/>
                </a:rPr>
                <a:t>23 направления</a:t>
              </a:r>
              <a:endParaRPr lang="en-US" altLang="ru-RU">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42" name="AutoShape 35"/>
            <p:cNvSpPr>
              <a:spLocks noChangeArrowheads="1"/>
            </p:cNvSpPr>
            <p:nvPr/>
          </p:nvSpPr>
          <p:spPr bwMode="gray">
            <a:xfrm>
              <a:off x="9030057" y="4960400"/>
              <a:ext cx="2450735" cy="555765"/>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0000FF"/>
                  </a:solidFill>
                  <a:effectLst>
                    <a:outerShdw blurRad="38100" dist="38100" dir="2700000" algn="tl">
                      <a:srgbClr val="C0C0C0"/>
                    </a:outerShdw>
                  </a:effectLst>
                  <a:latin typeface="Verdana" panose="020b0604030504040204" pitchFamily="34" charset="0"/>
                </a:rPr>
                <a:t> 70 направлений</a:t>
              </a:r>
            </a:p>
          </p:txBody>
        </p:sp>
        <p:sp>
          <p:nvSpPr>
            <p:cNvPr id="43" name="AutoShape 3"/>
            <p:cNvSpPr>
              <a:spLocks noChangeArrowheads="1"/>
            </p:cNvSpPr>
            <p:nvPr/>
          </p:nvSpPr>
          <p:spPr bwMode="gray">
            <a:xfrm>
              <a:off x="5195755" y="1899875"/>
              <a:ext cx="595366" cy="448317"/>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44" name="AutoShape 4"/>
            <p:cNvSpPr>
              <a:spLocks noChangeArrowheads="1"/>
            </p:cNvSpPr>
            <p:nvPr/>
          </p:nvSpPr>
          <p:spPr bwMode="gray">
            <a:xfrm>
              <a:off x="8378528" y="1914695"/>
              <a:ext cx="595366" cy="448317"/>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prstClr val="black"/>
                </a:solidFill>
              </a:endParaRPr>
            </a:p>
          </p:txBody>
        </p:sp>
        <p:sp>
          <p:nvSpPr>
            <p:cNvPr id="45" name="AutoShape 35"/>
            <p:cNvSpPr>
              <a:spLocks noChangeArrowheads="1"/>
            </p:cNvSpPr>
            <p:nvPr/>
          </p:nvSpPr>
          <p:spPr bwMode="gray">
            <a:xfrm>
              <a:off x="2688852" y="1887130"/>
              <a:ext cx="2536858" cy="515305"/>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CC0066"/>
                  </a:solidFill>
                  <a:effectLst>
                    <a:outerShdw blurRad="38100" dist="38100" dir="2700000" algn="tl">
                      <a:srgbClr val="C0C0C0"/>
                    </a:outerShdw>
                  </a:effectLst>
                  <a:latin typeface="Verdana" panose="020b0604030504040204" pitchFamily="34" charset="0"/>
                </a:rPr>
                <a:t>37 программ</a:t>
              </a:r>
              <a:endParaRPr lang="en-US" altLang="ru-RU">
                <a:solidFill>
                  <a:srgbClr val="CC0066"/>
                </a:solidFill>
                <a:effectLst>
                  <a:outerShdw blurRad="38100" dist="38100" dir="2700000" algn="tl">
                    <a:srgbClr val="C0C0C0"/>
                  </a:outerShdw>
                </a:effectLst>
                <a:latin typeface="Verdana" panose="020b0604030504040204" pitchFamily="34" charset="0"/>
              </a:endParaRPr>
            </a:p>
          </p:txBody>
        </p:sp>
        <p:sp>
          <p:nvSpPr>
            <p:cNvPr id="46" name="AutoShape 35"/>
            <p:cNvSpPr>
              <a:spLocks noChangeArrowheads="1"/>
            </p:cNvSpPr>
            <p:nvPr/>
          </p:nvSpPr>
          <p:spPr bwMode="gray">
            <a:xfrm>
              <a:off x="5807970" y="1871469"/>
              <a:ext cx="2611746" cy="555765"/>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a:solidFill>
                    <a:srgbClr val="5B9BD5">
                      <a:lumMod val="75000"/>
                    </a:srgbClr>
                  </a:solidFill>
                  <a:effectLst>
                    <a:outerShdw blurRad="38100" dist="38100" dir="2700000" algn="tl">
                      <a:srgbClr val="C0C0C0"/>
                    </a:outerShdw>
                  </a:effectLst>
                  <a:latin typeface="Verdana" panose="020b0604030504040204" pitchFamily="34" charset="0"/>
                </a:rPr>
                <a:t>40 программ</a:t>
              </a:r>
              <a:endParaRPr lang="en-US" altLang="ru-RU">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47" name="AutoShape 35"/>
            <p:cNvSpPr>
              <a:spLocks noChangeArrowheads="1"/>
            </p:cNvSpPr>
            <p:nvPr/>
          </p:nvSpPr>
          <p:spPr bwMode="gray">
            <a:xfrm>
              <a:off x="9030060" y="1879721"/>
              <a:ext cx="2450735" cy="555765"/>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600">
                  <a:solidFill>
                    <a:srgbClr val="0000FF"/>
                  </a:solidFill>
                  <a:effectLst>
                    <a:outerShdw blurRad="38100" dist="38100" dir="2700000" algn="tl">
                      <a:srgbClr val="C0C0C0"/>
                    </a:outerShdw>
                  </a:effectLst>
                  <a:latin typeface="Verdana" panose="020b0604030504040204" pitchFamily="34" charset="0"/>
                </a:rPr>
                <a:t> </a:t>
              </a:r>
              <a:r>
                <a:rPr lang="ru-RU" altLang="ru-RU">
                  <a:solidFill>
                    <a:srgbClr val="0000FF"/>
                  </a:solidFill>
                  <a:effectLst>
                    <a:outerShdw blurRad="38100" dist="38100" dir="2700000" algn="tl">
                      <a:srgbClr val="C0C0C0"/>
                    </a:outerShdw>
                  </a:effectLst>
                  <a:latin typeface="Verdana" panose="020b0604030504040204" pitchFamily="34" charset="0"/>
                </a:rPr>
                <a:t>43 программы</a:t>
              </a:r>
            </a:p>
          </p:txBody>
        </p:sp>
        <p:sp>
          <p:nvSpPr>
            <p:cNvPr id="49" name="AutoShape 35"/>
            <p:cNvSpPr>
              <a:spLocks noChangeArrowheads="1"/>
            </p:cNvSpPr>
            <p:nvPr/>
          </p:nvSpPr>
          <p:spPr bwMode="gray">
            <a:xfrm>
              <a:off x="434047" y="2471018"/>
              <a:ext cx="2036863" cy="555765"/>
            </a:xfrm>
            <a:prstGeom prst="roundRect">
              <a:avLst>
                <a:gd name="adj" fmla="val 50000"/>
              </a:avLst>
            </a:prstGeom>
            <a:noFill/>
            <a:ln w="38100" algn="ctr">
              <a:solidFill>
                <a:srgbClr val="7030A0"/>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endParaRPr lang="en-US" altLang="ru-RU" sz="1600" b="1">
                <a:solidFill>
                  <a:srgbClr val="CC0066"/>
                </a:solidFill>
                <a:effectLst>
                  <a:outerShdw blurRad="38100" dist="38100" dir="2700000" algn="tl">
                    <a:srgbClr val="C0C0C0"/>
                  </a:outerShdw>
                </a:effectLst>
                <a:latin typeface="Verdana" panose="020b0604030504040204" pitchFamily="34" charset="0"/>
              </a:endParaRPr>
            </a:p>
          </p:txBody>
        </p:sp>
        <p:sp>
          <p:nvSpPr>
            <p:cNvPr id="50" name="TextBox 1"/>
            <p:cNvSpPr txBox="1">
              <a:spLocks noChangeArrowheads="1"/>
            </p:cNvSpPr>
            <p:nvPr/>
          </p:nvSpPr>
          <p:spPr bwMode="auto">
            <a:xfrm>
              <a:off x="441105" y="2467150"/>
              <a:ext cx="2077007" cy="34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err="1">
                  <a:solidFill>
                    <a:prstClr val="black"/>
                  </a:solidFill>
                </a:rPr>
                <a:t>Бакалавриат</a:t>
              </a:r>
            </a:p>
          </p:txBody>
        </p:sp>
        <p:sp>
          <p:nvSpPr>
            <p:cNvPr id="51" name="AutoShape 35"/>
            <p:cNvSpPr>
              <a:spLocks noChangeArrowheads="1"/>
            </p:cNvSpPr>
            <p:nvPr/>
          </p:nvSpPr>
          <p:spPr bwMode="gray">
            <a:xfrm>
              <a:off x="481643" y="3096782"/>
              <a:ext cx="1989268" cy="555765"/>
            </a:xfrm>
            <a:prstGeom prst="roundRect">
              <a:avLst>
                <a:gd name="adj" fmla="val 50000"/>
              </a:avLst>
            </a:prstGeom>
            <a:noFill/>
            <a:ln w="38100" algn="ctr">
              <a:solidFill>
                <a:srgbClr val="7030A0"/>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endParaRPr lang="en-US" altLang="ru-RU" sz="1600">
                <a:solidFill>
                  <a:srgbClr val="CC0066"/>
                </a:solidFill>
                <a:effectLst>
                  <a:outerShdw blurRad="38100" dist="38100" dir="2700000" algn="tl">
                    <a:srgbClr val="C0C0C0"/>
                  </a:outerShdw>
                </a:effectLst>
                <a:latin typeface="Verdana" panose="020b0604030504040204" pitchFamily="34" charset="0"/>
              </a:endParaRPr>
            </a:p>
          </p:txBody>
        </p:sp>
        <p:sp>
          <p:nvSpPr>
            <p:cNvPr id="52" name="Прямоугольник 2"/>
            <p:cNvSpPr>
              <a:spLocks noChangeArrowheads="1"/>
            </p:cNvSpPr>
            <p:nvPr/>
          </p:nvSpPr>
          <p:spPr bwMode="auto">
            <a:xfrm>
              <a:off x="478179" y="3109847"/>
              <a:ext cx="2041929" cy="34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a:solidFill>
                    <a:prstClr val="black"/>
                  </a:solidFill>
                </a:rPr>
                <a:t>Магистратура</a:t>
              </a:r>
            </a:p>
          </p:txBody>
        </p:sp>
        <p:sp>
          <p:nvSpPr>
            <p:cNvPr id="53" name="AutoShape 35"/>
            <p:cNvSpPr>
              <a:spLocks noChangeArrowheads="1"/>
            </p:cNvSpPr>
            <p:nvPr/>
          </p:nvSpPr>
          <p:spPr bwMode="gray">
            <a:xfrm>
              <a:off x="481642" y="4385263"/>
              <a:ext cx="1976061" cy="532299"/>
            </a:xfrm>
            <a:prstGeom prst="roundRect">
              <a:avLst>
                <a:gd name="adj" fmla="val 50000"/>
              </a:avLst>
            </a:prstGeom>
            <a:noFill/>
            <a:ln w="38100" algn="ctr">
              <a:solidFill>
                <a:srgbClr val="7030A0"/>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endParaRPr lang="en-US" altLang="ru-RU" sz="1600" b="1">
                <a:solidFill>
                  <a:srgbClr val="CC0066"/>
                </a:solidFill>
                <a:effectLst>
                  <a:outerShdw blurRad="38100" dist="38100" dir="2700000" algn="tl">
                    <a:srgbClr val="C0C0C0"/>
                  </a:outerShdw>
                </a:effectLst>
                <a:latin typeface="Verdana" panose="020b0604030504040204" pitchFamily="34" charset="0"/>
              </a:endParaRPr>
            </a:p>
          </p:txBody>
        </p:sp>
        <p:sp>
          <p:nvSpPr>
            <p:cNvPr id="54" name="TextBox 35"/>
            <p:cNvSpPr txBox="1">
              <a:spLocks noChangeArrowheads="1"/>
            </p:cNvSpPr>
            <p:nvPr/>
          </p:nvSpPr>
          <p:spPr bwMode="auto">
            <a:xfrm>
              <a:off x="819642" y="3890809"/>
              <a:ext cx="13177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err="1">
                  <a:solidFill>
                    <a:prstClr val="black"/>
                  </a:solidFill>
                </a:rPr>
                <a:t>Специалитет</a:t>
              </a:r>
            </a:p>
          </p:txBody>
        </p:sp>
        <p:sp>
          <p:nvSpPr>
            <p:cNvPr id="55" name="AutoShape 35"/>
            <p:cNvSpPr>
              <a:spLocks noChangeArrowheads="1"/>
            </p:cNvSpPr>
            <p:nvPr/>
          </p:nvSpPr>
          <p:spPr bwMode="gray">
            <a:xfrm>
              <a:off x="481642" y="3747544"/>
              <a:ext cx="1996326" cy="555765"/>
            </a:xfrm>
            <a:prstGeom prst="roundRect">
              <a:avLst>
                <a:gd name="adj" fmla="val 50000"/>
              </a:avLst>
            </a:prstGeom>
            <a:noFill/>
            <a:ln w="38100" algn="ctr">
              <a:solidFill>
                <a:srgbClr val="7030A0"/>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endParaRPr lang="en-US" altLang="ru-RU" sz="1600">
                <a:solidFill>
                  <a:srgbClr val="CC0066"/>
                </a:solidFill>
                <a:effectLst>
                  <a:outerShdw blurRad="38100" dist="38100" dir="2700000" algn="tl">
                    <a:srgbClr val="C0C0C0"/>
                  </a:outerShdw>
                </a:effectLst>
                <a:latin typeface="Verdana" panose="020b0604030504040204" pitchFamily="34" charset="0"/>
              </a:endParaRPr>
            </a:p>
          </p:txBody>
        </p:sp>
        <p:sp>
          <p:nvSpPr>
            <p:cNvPr id="56" name="TextBox 40"/>
            <p:cNvSpPr txBox="1">
              <a:spLocks noChangeArrowheads="1"/>
            </p:cNvSpPr>
            <p:nvPr/>
          </p:nvSpPr>
          <p:spPr bwMode="auto">
            <a:xfrm>
              <a:off x="441107" y="4493946"/>
              <a:ext cx="2016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prstClr val="black"/>
                  </a:solidFill>
                </a:rPr>
                <a:t>Ординатура</a:t>
              </a:r>
            </a:p>
          </p:txBody>
        </p:sp>
        <p:sp>
          <p:nvSpPr>
            <p:cNvPr id="57" name="AutoShape 35"/>
            <p:cNvSpPr>
              <a:spLocks noChangeArrowheads="1"/>
            </p:cNvSpPr>
            <p:nvPr/>
          </p:nvSpPr>
          <p:spPr bwMode="gray">
            <a:xfrm>
              <a:off x="441107" y="5009801"/>
              <a:ext cx="1993665" cy="532299"/>
            </a:xfrm>
            <a:prstGeom prst="roundRect">
              <a:avLst>
                <a:gd name="adj" fmla="val 50000"/>
              </a:avLst>
            </a:prstGeom>
            <a:noFill/>
            <a:ln w="38100" algn="ctr">
              <a:solidFill>
                <a:srgbClr val="7030A0"/>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endParaRPr lang="en-US" altLang="ru-RU" sz="1600">
                <a:solidFill>
                  <a:srgbClr val="CC0066"/>
                </a:solidFill>
                <a:effectLst>
                  <a:outerShdw blurRad="38100" dist="38100" dir="2700000" algn="tl">
                    <a:srgbClr val="C0C0C0"/>
                  </a:outerShdw>
                </a:effectLst>
                <a:latin typeface="Verdana" panose="020b0604030504040204" pitchFamily="34" charset="0"/>
              </a:endParaRPr>
            </a:p>
          </p:txBody>
        </p:sp>
        <p:sp>
          <p:nvSpPr>
            <p:cNvPr id="58" name="TextBox 40"/>
            <p:cNvSpPr txBox="1">
              <a:spLocks noChangeArrowheads="1"/>
            </p:cNvSpPr>
            <p:nvPr/>
          </p:nvSpPr>
          <p:spPr bwMode="auto">
            <a:xfrm>
              <a:off x="418176" y="5118484"/>
              <a:ext cx="2016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prstClr val="black"/>
                  </a:solidFill>
                </a:rPr>
                <a:t>Аспирантура</a:t>
              </a:r>
            </a:p>
          </p:txBody>
        </p:sp>
        <p:sp>
          <p:nvSpPr>
            <p:cNvPr id="59" name="AutoShape 35"/>
            <p:cNvSpPr>
              <a:spLocks noChangeArrowheads="1"/>
            </p:cNvSpPr>
            <p:nvPr/>
          </p:nvSpPr>
          <p:spPr bwMode="gray">
            <a:xfrm>
              <a:off x="418180" y="1874038"/>
              <a:ext cx="2016596" cy="532299"/>
            </a:xfrm>
            <a:prstGeom prst="roundRect">
              <a:avLst>
                <a:gd name="adj" fmla="val 50000"/>
              </a:avLst>
            </a:prstGeom>
            <a:noFill/>
            <a:ln w="38100" algn="ctr">
              <a:solidFill>
                <a:srgbClr val="7030A0"/>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endParaRPr lang="en-US" altLang="ru-RU" sz="1600">
                <a:solidFill>
                  <a:srgbClr val="CC0066"/>
                </a:solidFill>
                <a:effectLst>
                  <a:outerShdw blurRad="38100" dist="38100" dir="2700000" algn="tl">
                    <a:srgbClr val="C0C0C0"/>
                  </a:outerShdw>
                </a:effectLst>
                <a:latin typeface="Verdana" panose="020b0604030504040204" pitchFamily="34" charset="0"/>
              </a:endParaRPr>
            </a:p>
          </p:txBody>
        </p:sp>
        <p:sp>
          <p:nvSpPr>
            <p:cNvPr id="60" name="TextBox 40"/>
            <p:cNvSpPr txBox="1">
              <a:spLocks noChangeArrowheads="1"/>
            </p:cNvSpPr>
            <p:nvPr/>
          </p:nvSpPr>
          <p:spPr bwMode="auto">
            <a:xfrm>
              <a:off x="418180" y="1993738"/>
              <a:ext cx="2016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prstClr val="black"/>
                  </a:solidFill>
                </a:rPr>
                <a:t>СПО</a:t>
              </a:r>
            </a:p>
          </p:txBody>
        </p:sp>
      </p:grpSp>
      <p:pic>
        <p:nvPicPr>
          <p:cNvPr id="61" name="Объект 4">
            <a:extLst>
              <a:ext uri="{FF2B5EF4-FFF2-40B4-BE49-F238E27FC236}">
                <a16:creationId xmlns:a16="http://schemas.microsoft.com/office/drawing/2014/main" id="{256F29BB-89B0-4244-B8B7-C688A7D6E4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86430" y="0"/>
            <a:ext cx="1305697" cy="6858000"/>
          </a:xfrm>
          <a:prstGeom prst="rect">
            <a:avLst/>
          </a:prstGeom>
        </p:spPr>
      </p:pic>
      <p:pic>
        <p:nvPicPr>
          <p:cNvPr id="62" name="Рисунок 6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71889" y="5716589"/>
            <a:ext cx="1256960" cy="432303"/>
          </a:xfrm>
          <a:prstGeom prst="rect">
            <a:avLst/>
          </a:prstGeom>
        </p:spPr>
      </p:pic>
      <p:sp>
        <p:nvSpPr>
          <p:cNvPr id="4" name="Прямоугольник 3"/>
          <p:cNvSpPr/>
          <p:nvPr/>
        </p:nvSpPr>
        <p:spPr>
          <a:xfrm>
            <a:off x="11234490" y="6128161"/>
            <a:ext cx="704039" cy="707886"/>
          </a:xfrm>
          <a:prstGeom prst="rect">
            <a:avLst/>
          </a:prstGeom>
        </p:spPr>
        <p:txBody>
          <a:bodyPr wrap="none">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ru-RU" sz="4000" b="0" i="0" u="none" strike="noStrike" kern="0" cap="none" spc="0" normalizeH="0" baseline="0" noProof="0">
                <a:ln>
                  <a:noFill/>
                </a:ln>
                <a:solidFill>
                  <a:prstClr val="black">
                    <a:tint val="75000"/>
                  </a:prstClr>
                </a:solidFill>
                <a:effectLst/>
                <a:uLnTx/>
                <a:uFillTx/>
              </a:rPr>
              <a:t>13</a:t>
            </a:r>
          </a:p>
        </p:txBody>
      </p:sp>
    </p:spTree>
    <p:extLst>
      <p:ext uri="{BB962C8B-B14F-4D97-AF65-F5344CB8AC3E}">
        <p14:creationId xmlns:p14="http://schemas.microsoft.com/office/powerpoint/2010/main" val="2293573087"/>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49708"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14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Доля студентов КБГУ по областям образования ВО и СПО, %</a:t>
            </a:r>
          </a:p>
        </p:txBody>
      </p:sp>
      <p:graphicFrame>
        <p:nvGraphicFramePr>
          <p:cNvPr id="11" name="Диаграмма 10"/>
          <p:cNvGraphicFramePr/>
          <p:nvPr/>
        </p:nvGraphicFramePr>
        <p:xfrm>
          <a:off x="237395" y="1027780"/>
          <a:ext cx="4818185" cy="5693703"/>
        </p:xfrm>
        <a:graphic>
          <a:graphicData uri="http://schemas.openxmlformats.org/drawingml/2006/chart">
            <c:chart xmlns:c="http://schemas.openxmlformats.org/drawingml/2006/chart" r:id="rId4"/>
          </a:graphicData>
        </a:graphic>
      </p:graphicFrame>
      <p:graphicFrame>
        <p:nvGraphicFramePr>
          <p:cNvPr id="12" name="Диаграмма 11"/>
          <p:cNvGraphicFramePr/>
          <p:nvPr/>
        </p:nvGraphicFramePr>
        <p:xfrm>
          <a:off x="5987689" y="1027776"/>
          <a:ext cx="4607169" cy="5693701"/>
        </p:xfrm>
        <a:graphic>
          <a:graphicData uri="http://schemas.openxmlformats.org/drawingml/2006/chart">
            <c:chart xmlns:c="http://schemas.openxmlformats.org/drawingml/2006/chart" r:id="rId5"/>
          </a:graphicData>
        </a:graphic>
      </p:graphicFrame>
      <p:sp>
        <p:nvSpPr>
          <p:cNvPr id="7" name="TextBox 6"/>
          <p:cNvSpPr txBox="1"/>
          <p:nvPr/>
        </p:nvSpPr>
        <p:spPr>
          <a:xfrm>
            <a:off x="677773" y="1478613"/>
            <a:ext cx="704851" cy="461665"/>
          </a:xfrm>
          <a:prstGeom prst="rect">
            <a:avLst/>
          </a:prstGeom>
          <a:noFill/>
        </p:spPr>
        <p:txBody>
          <a:bodyPr wrap="square" lIns="91250" tIns="45718" rIns="91250" bIns="45718" rtlCol="0">
            <a:spAutoFit/>
          </a:bodyPr>
          <a:lstStyle/>
          <a:p>
            <a:pPr defTabSz="912247"/>
            <a:r>
              <a:rPr lang="ru-RU" sz="2400" b="1">
                <a:solidFill>
                  <a:srgbClr val="002060"/>
                </a:solidFill>
                <a:latin typeface="Bookman Old Style" panose="02050604050505020204" pitchFamily="18" charset="0"/>
              </a:rPr>
              <a:t>ВО</a:t>
            </a:r>
          </a:p>
        </p:txBody>
      </p:sp>
      <p:sp>
        <p:nvSpPr>
          <p:cNvPr id="13" name="TextBox 12"/>
          <p:cNvSpPr txBox="1"/>
          <p:nvPr/>
        </p:nvSpPr>
        <p:spPr>
          <a:xfrm>
            <a:off x="9415954" y="1531888"/>
            <a:ext cx="967155" cy="461665"/>
          </a:xfrm>
          <a:prstGeom prst="rect">
            <a:avLst/>
          </a:prstGeom>
          <a:noFill/>
        </p:spPr>
        <p:txBody>
          <a:bodyPr wrap="square" lIns="91250" tIns="45718" rIns="91250" bIns="45718" rtlCol="0">
            <a:spAutoFit/>
          </a:bodyPr>
          <a:lstStyle/>
          <a:p>
            <a:pPr defTabSz="912247"/>
            <a:r>
              <a:rPr lang="ru-RU" sz="2400" b="1">
                <a:solidFill>
                  <a:srgbClr val="002060"/>
                </a:solidFill>
                <a:latin typeface="Bookman Old Style" panose="02050604050505020204" pitchFamily="18" charset="0"/>
              </a:rPr>
              <a:t>СПО</a:t>
            </a:r>
          </a:p>
        </p:txBody>
      </p:sp>
      <p:sp>
        <p:nvSpPr>
          <p:cNvPr id="8" name="Прямоугольник 7"/>
          <p:cNvSpPr/>
          <p:nvPr/>
        </p:nvSpPr>
        <p:spPr>
          <a:xfrm>
            <a:off x="2147916" y="912404"/>
            <a:ext cx="6143357" cy="830993"/>
          </a:xfrm>
          <a:prstGeom prst="rect">
            <a:avLst/>
          </a:prstGeom>
        </p:spPr>
        <p:txBody>
          <a:bodyPr wrap="square" lIns="91250" tIns="45718" rIns="91250" bIns="45718">
            <a:spAutoFit/>
          </a:bodyPr>
          <a:lstStyle/>
          <a:p>
            <a:pPr algn="ctr" defTabSz="912247"/>
            <a:r>
              <a:rPr lang="ru-RU" sz="1600">
                <a:solidFill>
                  <a:srgbClr val="70AD47">
                    <a:lumMod val="50000"/>
                  </a:srgbClr>
                </a:solidFill>
                <a:latin typeface="Bookman Old Style" panose="02050604050505020204" pitchFamily="18" charset="0"/>
              </a:rPr>
              <a:t>Наибольшая доля студентов </a:t>
            </a:r>
          </a:p>
          <a:p>
            <a:pPr algn="ctr" defTabSz="912247"/>
            <a:r>
              <a:rPr lang="ru-RU" sz="1600">
                <a:solidFill>
                  <a:srgbClr val="70AD47">
                    <a:lumMod val="50000"/>
                  </a:srgbClr>
                </a:solidFill>
                <a:latin typeface="Bookman Old Style" panose="02050604050505020204" pitchFamily="18" charset="0"/>
              </a:rPr>
              <a:t>(ВО - 37%, СПО - 62%) обучаются в области </a:t>
            </a:r>
          </a:p>
          <a:p>
            <a:pPr algn="ctr" defTabSz="912247"/>
            <a:r>
              <a:rPr lang="ru-RU" sz="1600">
                <a:solidFill>
                  <a:srgbClr val="70AD47">
                    <a:lumMod val="50000"/>
                  </a:srgbClr>
                </a:solidFill>
                <a:latin typeface="Bookman Old Style" panose="02050604050505020204" pitchFamily="18" charset="0"/>
              </a:rPr>
              <a:t>здравоохранения и медицинских наук </a:t>
            </a:r>
          </a:p>
        </p:txBody>
      </p:sp>
    </p:spTree>
    <p:extLst>
      <p:ext uri="{BB962C8B-B14F-4D97-AF65-F5344CB8AC3E}">
        <p14:creationId xmlns:p14="http://schemas.microsoft.com/office/powerpoint/2010/main" val="4289574736"/>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15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64"/>
            <a:ext cx="10612315" cy="707887"/>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Динамика роста обучающихся по программам подготовки кадров</a:t>
            </a:r>
          </a:p>
          <a:p>
            <a:pPr algn="ctr" defTabSz="912247"/>
            <a:r>
              <a:rPr lang="ru-RU" sz="2000">
                <a:solidFill>
                  <a:srgbClr val="002060"/>
                </a:solidFill>
                <a:latin typeface="Bookman Old Style" panose="02050604050505020204" pitchFamily="18" charset="0"/>
              </a:rPr>
              <a:t>высшей квалификации за 2014 – 2019 гг.</a:t>
            </a:r>
          </a:p>
        </p:txBody>
      </p:sp>
      <p:graphicFrame>
        <p:nvGraphicFramePr>
          <p:cNvPr id="14" name="Диаграмма 13"/>
          <p:cNvGraphicFramePr/>
          <p:nvPr/>
        </p:nvGraphicFramePr>
        <p:xfrm>
          <a:off x="971551" y="1123952"/>
          <a:ext cx="9105900" cy="5314949"/>
        </p:xfrm>
        <a:graphic>
          <a:graphicData uri="http://schemas.openxmlformats.org/drawingml/2006/chart">
            <c:chart xmlns:c="http://schemas.openxmlformats.org/drawingml/2006/chart" r:id="rId4"/>
          </a:graphicData>
        </a:graphic>
      </p:graphicFrame>
    </p:spTree>
    <p:extLst>
      <p:ext uri="{BB962C8B-B14F-4D97-AF65-F5344CB8AC3E}">
        <p14:creationId xmlns:p14="http://schemas.microsoft.com/office/powerpoint/2010/main" val="726164850"/>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16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b="1">
                <a:solidFill>
                  <a:srgbClr val="002060"/>
                </a:solidFill>
                <a:latin typeface="Bookman Old Style" panose="02050604050505020204" pitchFamily="18" charset="0"/>
              </a:rPr>
              <a:t>Проектно-ориентированные ОПОП</a:t>
            </a:r>
          </a:p>
        </p:txBody>
      </p:sp>
      <p:sp>
        <p:nvSpPr>
          <p:cNvPr id="7" name="Прямоугольник 6"/>
          <p:cNvSpPr/>
          <p:nvPr/>
        </p:nvSpPr>
        <p:spPr>
          <a:xfrm>
            <a:off x="237393" y="1027773"/>
            <a:ext cx="10612315" cy="2677656"/>
          </a:xfrm>
          <a:prstGeom prst="rect">
            <a:avLst/>
          </a:prstGeom>
        </p:spPr>
        <p:txBody>
          <a:bodyPr wrap="square" lIns="91250" tIns="45718" rIns="91250" bIns="45718">
            <a:spAutoFit/>
          </a:bodyPr>
          <a:lstStyle/>
          <a:p>
            <a:pPr algn="just" defTabSz="912247"/>
            <a:r>
              <a:rPr lang="ru-RU" sz="2400">
                <a:solidFill>
                  <a:srgbClr val="002060"/>
                </a:solidFill>
                <a:latin typeface="Bookman Old Style" panose="02050604050505020204" pitchFamily="18" charset="0"/>
              </a:rPr>
              <a:t>Согласно требованиям ФГОС ВО 3++ у обучающихся должна быть сформирована универсальная компетенция (УК-2)</a:t>
            </a:r>
          </a:p>
          <a:p>
            <a:pPr algn="just" defTabSz="912247"/>
            <a:r>
              <a:rPr lang="ru-RU" sz="2400">
                <a:solidFill>
                  <a:srgbClr val="002060"/>
                </a:solidFill>
                <a:latin typeface="Bookman Old Style" panose="02050604050505020204" pitchFamily="18" charset="0"/>
              </a:rPr>
              <a:t>«</a:t>
            </a:r>
            <a:r>
              <a:rPr lang="ru-RU" sz="2400" b="1">
                <a:solidFill>
                  <a:srgbClr val="002060"/>
                </a:solidFill>
                <a:latin typeface="Bookman Old Style" panose="02050604050505020204" pitchFamily="18" charset="0"/>
              </a:rPr>
              <a:t>Способен определять круг задач в рамках поставленной цели и выбор оптимального способа их решения, исходя из действующих правовых норм, имеющихся ресурсов и ограничений</a:t>
            </a:r>
            <a:r>
              <a:rPr lang="ru-RU" sz="2400">
                <a:solidFill>
                  <a:srgbClr val="002060"/>
                </a:solidFill>
                <a:latin typeface="Bookman Old Style" panose="02050604050505020204" pitchFamily="18" charset="0"/>
              </a:rPr>
              <a:t>» в рамках категории (группы) универсальных компетенций «</a:t>
            </a:r>
            <a:r>
              <a:rPr lang="ru-RU" sz="2400" b="1">
                <a:solidFill>
                  <a:srgbClr val="002060"/>
                </a:solidFill>
                <a:latin typeface="Bookman Old Style" panose="02050604050505020204" pitchFamily="18" charset="0"/>
              </a:rPr>
              <a:t>Разработка и реализация проектов</a:t>
            </a:r>
            <a:r>
              <a:rPr lang="ru-RU" sz="2400">
                <a:solidFill>
                  <a:srgbClr val="002060"/>
                </a:solidFill>
                <a:latin typeface="Bookman Old Style" panose="02050604050505020204" pitchFamily="18" charset="0"/>
              </a:rPr>
              <a:t>».</a:t>
            </a:r>
          </a:p>
        </p:txBody>
      </p:sp>
      <p:sp>
        <p:nvSpPr>
          <p:cNvPr id="8" name="Прямоугольник 7"/>
          <p:cNvSpPr/>
          <p:nvPr/>
        </p:nvSpPr>
        <p:spPr>
          <a:xfrm>
            <a:off x="237395" y="3924921"/>
            <a:ext cx="10498017" cy="2431431"/>
          </a:xfrm>
          <a:prstGeom prst="rect">
            <a:avLst/>
          </a:prstGeom>
        </p:spPr>
        <p:txBody>
          <a:bodyPr wrap="square" lIns="91250" tIns="45718" rIns="91250" bIns="45718">
            <a:spAutoFit/>
          </a:bodyPr>
          <a:lstStyle/>
          <a:p>
            <a:pPr algn="ctr" defTabSz="912247"/>
            <a:r>
              <a:rPr lang="ru-RU" sz="3800" b="1">
                <a:solidFill>
                  <a:srgbClr val="70AD47">
                    <a:lumMod val="50000"/>
                  </a:srgbClr>
                </a:solidFill>
                <a:latin typeface="Bookman Old Style" panose="02050604050505020204" pitchFamily="18" charset="0"/>
              </a:rPr>
              <a:t>118 из 160 образовательных программ высшего образования, реализуемых по ФГОС 3++  являются проектно-ориентированными</a:t>
            </a:r>
          </a:p>
        </p:txBody>
      </p:sp>
    </p:spTree>
    <p:extLst>
      <p:ext uri="{BB962C8B-B14F-4D97-AF65-F5344CB8AC3E}">
        <p14:creationId xmlns:p14="http://schemas.microsoft.com/office/powerpoint/2010/main" val="2851803056"/>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17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Динамика роста практико-ориентированных образовательных программ</a:t>
            </a:r>
          </a:p>
        </p:txBody>
      </p:sp>
      <p:graphicFrame>
        <p:nvGraphicFramePr>
          <p:cNvPr id="10" name="Диаграмма 9"/>
          <p:cNvGraphicFramePr/>
          <p:nvPr/>
        </p:nvGraphicFramePr>
        <p:xfrm>
          <a:off x="472633" y="1668307"/>
          <a:ext cx="6252259" cy="3782028"/>
        </p:xfrm>
        <a:graphic>
          <a:graphicData uri="http://schemas.openxmlformats.org/drawingml/2006/chart">
            <c:chart xmlns:c="http://schemas.openxmlformats.org/drawingml/2006/chart" r:id="rId4"/>
          </a:graphicData>
        </a:graphic>
      </p:graphicFrame>
      <p:sp>
        <p:nvSpPr>
          <p:cNvPr id="11" name="Прямоугольник 10"/>
          <p:cNvSpPr/>
          <p:nvPr/>
        </p:nvSpPr>
        <p:spPr>
          <a:xfrm>
            <a:off x="6643960" y="1034767"/>
            <a:ext cx="4124815" cy="1938988"/>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Увеличение практико-ориентированных программ связано с модернизацией основных профессиональных образовательных программ за последние 3 учебных года.</a:t>
            </a:r>
          </a:p>
        </p:txBody>
      </p:sp>
      <p:sp>
        <p:nvSpPr>
          <p:cNvPr id="12" name="Прямоугольник 11"/>
          <p:cNvSpPr/>
          <p:nvPr/>
        </p:nvSpPr>
        <p:spPr>
          <a:xfrm>
            <a:off x="6725018" y="3385134"/>
            <a:ext cx="4124815" cy="3170095"/>
          </a:xfrm>
          <a:prstGeom prst="rect">
            <a:avLst/>
          </a:prstGeom>
        </p:spPr>
        <p:txBody>
          <a:bodyPr wrap="square" lIns="91250" tIns="45718" rIns="91250" bIns="45718">
            <a:spAutoFit/>
          </a:bodyPr>
          <a:lstStyle/>
          <a:p>
            <a:pPr algn="ctr" defTabSz="912247"/>
            <a:r>
              <a:rPr lang="ru-RU" sz="2000" b="1">
                <a:solidFill>
                  <a:srgbClr val="70AD47">
                    <a:lumMod val="50000"/>
                  </a:srgbClr>
                </a:solidFill>
                <a:latin typeface="Bookman Old Style" panose="02050604050505020204" pitchFamily="18" charset="0"/>
              </a:rPr>
              <a:t>Общее количество практико-ориентированных образовательных программ по бакалавриату и магистратуре в 2019/2020 учебном году выросло </a:t>
            </a:r>
          </a:p>
          <a:p>
            <a:pPr algn="ctr" defTabSz="912247"/>
            <a:r>
              <a:rPr lang="ru-RU" sz="2000" b="1">
                <a:solidFill>
                  <a:srgbClr val="70AD47">
                    <a:lumMod val="50000"/>
                  </a:srgbClr>
                </a:solidFill>
                <a:latin typeface="Bookman Old Style" panose="02050604050505020204" pitchFamily="18" charset="0"/>
              </a:rPr>
              <a:t>до 42</a:t>
            </a:r>
          </a:p>
          <a:p>
            <a:pPr algn="ctr" defTabSz="912247"/>
            <a:r>
              <a:rPr lang="ru-RU" sz="2000" b="1">
                <a:solidFill>
                  <a:srgbClr val="70AD47">
                    <a:lumMod val="50000"/>
                  </a:srgbClr>
                </a:solidFill>
                <a:latin typeface="Bookman Old Style" panose="02050604050505020204" pitchFamily="18" charset="0"/>
              </a:rPr>
              <a:t>(2016/2017 – 27),</a:t>
            </a:r>
          </a:p>
          <a:p>
            <a:pPr algn="ctr" defTabSz="912247"/>
            <a:r>
              <a:rPr lang="ru-RU" sz="2000" b="1">
                <a:solidFill>
                  <a:srgbClr val="70AD47">
                    <a:lumMod val="50000"/>
                  </a:srgbClr>
                </a:solidFill>
                <a:latin typeface="Bookman Old Style" panose="02050604050505020204" pitchFamily="18" charset="0"/>
              </a:rPr>
              <a:t>  увеличение в 1,56 раза.</a:t>
            </a:r>
          </a:p>
        </p:txBody>
      </p:sp>
    </p:spTree>
    <p:extLst>
      <p:ext uri="{BB962C8B-B14F-4D97-AF65-F5344CB8AC3E}">
        <p14:creationId xmlns:p14="http://schemas.microsoft.com/office/powerpoint/2010/main" val="103845509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18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673926" y="47442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Оценка качества образования </a:t>
            </a:r>
          </a:p>
        </p:txBody>
      </p:sp>
      <p:sp>
        <p:nvSpPr>
          <p:cNvPr id="11" name="Прямоугольник 20"/>
          <p:cNvSpPr>
            <a:spLocks noChangeArrowheads="1"/>
          </p:cNvSpPr>
          <p:nvPr/>
        </p:nvSpPr>
        <p:spPr bwMode="auto">
          <a:xfrm>
            <a:off x="5107016" y="3213157"/>
            <a:ext cx="873068" cy="38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50" tIns="45718" rIns="91250" bIns="45718">
            <a:spAutoFit/>
          </a:bodyPr>
          <a:lstStyle/>
          <a:p>
            <a:pPr algn="r" defTabSz="912247" eaLnBrk="0" fontAlgn="base" hangingPunct="0">
              <a:spcBef>
                <a:spcPct val="0"/>
              </a:spcBef>
              <a:spcAft>
                <a:spcPct val="0"/>
              </a:spcAft>
            </a:pPr>
            <a:r>
              <a:rPr lang="ru-RU" altLang="ru-RU" sz="1900" b="1">
                <a:solidFill>
                  <a:srgbClr val="002060"/>
                </a:solidFill>
                <a:latin typeface="Times New Roman" pitchFamily="18" charset="0"/>
                <a:cs typeface="Times New Roman" panose="02020603050405020304" pitchFamily="18" charset="0"/>
              </a:rPr>
              <a:t>КБГУ</a:t>
            </a:r>
            <a:endParaRPr lang="ru-RU" altLang="ru-RU" sz="1900" b="1">
              <a:solidFill>
                <a:srgbClr val="002060"/>
              </a:solidFill>
            </a:endParaRPr>
          </a:p>
        </p:txBody>
      </p:sp>
      <p:pic>
        <p:nvPicPr>
          <p:cNvPr id="13" name="Рисунок 12"/>
          <p:cNvPicPr/>
          <p:nvPr/>
        </p:nvPicPr>
        <p:blipFill>
          <a:blip r:embed="rId4">
            <a:extLst>
              <a:ext uri="{28A0092B-C50C-407E-A947-70E740481C1C}">
                <a14:useLocalDpi xmlns:a14="http://schemas.microsoft.com/office/drawing/2010/main"/>
              </a:ext>
            </a:extLst>
          </a:blip>
          <a:stretch>
            <a:fillRect/>
          </a:stretch>
        </p:blipFill>
        <p:spPr bwMode="auto">
          <a:xfrm>
            <a:off x="2865161" y="3717193"/>
            <a:ext cx="6626224" cy="3004283"/>
          </a:xfrm>
          <a:prstGeom prst="rect">
            <a:avLst/>
          </a:prstGeom>
          <a:noFill/>
          <a:ln>
            <a:noFill/>
          </a:ln>
        </p:spPr>
      </p:pic>
      <p:sp>
        <p:nvSpPr>
          <p:cNvPr id="14" name="TextBox 13"/>
          <p:cNvSpPr txBox="1"/>
          <p:nvPr/>
        </p:nvSpPr>
        <p:spPr>
          <a:xfrm>
            <a:off x="8112491" y="3852653"/>
            <a:ext cx="800016" cy="338555"/>
          </a:xfrm>
          <a:prstGeom prst="rect">
            <a:avLst/>
          </a:prstGeom>
          <a:solidFill>
            <a:schemeClr val="bg1"/>
          </a:solidFill>
        </p:spPr>
        <p:txBody>
          <a:bodyPr wrap="square" lIns="91250" tIns="45718" rIns="91250" bIns="45718" rtlCol="0">
            <a:spAutoFit/>
          </a:bodyPr>
          <a:lstStyle/>
          <a:p>
            <a:pPr defTabSz="912247"/>
            <a:r>
              <a:rPr lang="ru-RU" sz="1600" b="1">
                <a:solidFill>
                  <a:srgbClr val="70AD47">
                    <a:lumMod val="75000"/>
                  </a:srgbClr>
                </a:solidFill>
                <a:latin typeface="Bookman Old Style" panose="02050604050505020204" pitchFamily="18" charset="0"/>
              </a:rPr>
              <a:t>КБГУ</a:t>
            </a:r>
          </a:p>
        </p:txBody>
      </p:sp>
      <p:sp>
        <p:nvSpPr>
          <p:cNvPr id="15" name="Прямоугольник 14"/>
          <p:cNvSpPr/>
          <p:nvPr/>
        </p:nvSpPr>
        <p:spPr>
          <a:xfrm>
            <a:off x="4311587" y="6114949"/>
            <a:ext cx="3903785" cy="384719"/>
          </a:xfrm>
          <a:prstGeom prst="rect">
            <a:avLst/>
          </a:prstGeom>
        </p:spPr>
        <p:txBody>
          <a:bodyPr wrap="square" lIns="91250" tIns="45718" rIns="91250" bIns="45718">
            <a:spAutoFit/>
          </a:bodyPr>
          <a:lstStyle/>
          <a:p>
            <a:pPr defTabSz="912247"/>
            <a:r>
              <a:rPr lang="ru-RU" sz="1900" b="1">
                <a:solidFill>
                  <a:srgbClr val="C00000"/>
                </a:solidFill>
                <a:latin typeface="Bookman Old Style" panose="02050604050505020204" pitchFamily="18" charset="0"/>
              </a:rPr>
              <a:t>(пороговое значение – 60 %)</a:t>
            </a:r>
          </a:p>
        </p:txBody>
      </p:sp>
      <p:sp>
        <p:nvSpPr>
          <p:cNvPr id="16" name="TextBox 15"/>
          <p:cNvSpPr txBox="1"/>
          <p:nvPr/>
        </p:nvSpPr>
        <p:spPr>
          <a:xfrm>
            <a:off x="8437807" y="4175833"/>
            <a:ext cx="650632" cy="338555"/>
          </a:xfrm>
          <a:prstGeom prst="rect">
            <a:avLst/>
          </a:prstGeom>
          <a:solidFill>
            <a:schemeClr val="bg1"/>
          </a:solidFill>
        </p:spPr>
        <p:txBody>
          <a:bodyPr wrap="square" lIns="91250" tIns="45718" rIns="91250" bIns="45718" rtlCol="0">
            <a:spAutoFit/>
          </a:bodyPr>
          <a:lstStyle/>
          <a:p>
            <a:pPr defTabSz="912247"/>
            <a:r>
              <a:rPr lang="ru-RU" sz="1600" b="1">
                <a:solidFill>
                  <a:srgbClr val="70AD47">
                    <a:lumMod val="75000"/>
                  </a:srgbClr>
                </a:solidFill>
              </a:rPr>
              <a:t>77 %</a:t>
            </a:r>
          </a:p>
        </p:txBody>
      </p:sp>
      <p:sp>
        <p:nvSpPr>
          <p:cNvPr id="7" name="Прямоугольник 6"/>
          <p:cNvSpPr/>
          <p:nvPr/>
        </p:nvSpPr>
        <p:spPr>
          <a:xfrm>
            <a:off x="99887" y="4175831"/>
            <a:ext cx="3158888" cy="1938992"/>
          </a:xfrm>
          <a:prstGeom prst="rect">
            <a:avLst/>
          </a:prstGeom>
        </p:spPr>
        <p:txBody>
          <a:bodyPr wrap="square" lIns="91250" tIns="45718" rIns="91250" bIns="45718">
            <a:spAutoFit/>
          </a:bodyPr>
          <a:lstStyle/>
          <a:p>
            <a:pPr algn="ctr" defTabSz="912247"/>
            <a:r>
              <a:rPr lang="ru-RU" sz="2400" b="1">
                <a:solidFill>
                  <a:srgbClr val="70AD47">
                    <a:lumMod val="75000"/>
                  </a:srgbClr>
                </a:solidFill>
                <a:latin typeface="Bookman Old Style" panose="02050604050505020204" pitchFamily="18" charset="0"/>
                <a:ea typeface="Calibri"/>
              </a:rPr>
              <a:t>КБГУ</a:t>
            </a:r>
          </a:p>
          <a:p>
            <a:pPr algn="ctr" defTabSz="912247"/>
            <a:r>
              <a:rPr lang="ru-RU" sz="2400" b="1">
                <a:solidFill>
                  <a:srgbClr val="70AD47">
                    <a:lumMod val="75000"/>
                  </a:srgbClr>
                </a:solidFill>
                <a:latin typeface="Bookman Old Style" panose="02050604050505020204" pitchFamily="18" charset="0"/>
                <a:ea typeface="Calibri"/>
              </a:rPr>
              <a:t>предоставляет качественные образовательные услуги</a:t>
            </a:r>
            <a:endParaRPr lang="ru-RU" sz="2400" b="1">
              <a:solidFill>
                <a:srgbClr val="70AD47">
                  <a:lumMod val="75000"/>
                </a:srgbClr>
              </a:solidFill>
              <a:latin typeface="Bookman Old Style" panose="02050604050505020204" pitchFamily="18" charset="0"/>
            </a:endParaRPr>
          </a:p>
        </p:txBody>
      </p:sp>
      <p:pic>
        <p:nvPicPr>
          <p:cNvPr id="10" name="Рисунок 9">
            <a:extLst>
              <a:ext uri="{FF2B5EF4-FFF2-40B4-BE49-F238E27FC236}">
                <a16:creationId xmlns:a16="http://schemas.microsoft.com/office/drawing/2014/main" id="{E77DB3E5-5F55-41CE-865E-195D4B7BDBE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42272" y="870208"/>
            <a:ext cx="3948384" cy="2325147"/>
          </a:xfrm>
          <a:prstGeom prst="rect">
            <a:avLst/>
          </a:prstGeom>
        </p:spPr>
      </p:pic>
      <p:sp>
        <p:nvSpPr>
          <p:cNvPr id="17" name="Прямоугольник 16">
            <a:extLst>
              <a:ext uri="{FF2B5EF4-FFF2-40B4-BE49-F238E27FC236}">
                <a16:creationId xmlns:a16="http://schemas.microsoft.com/office/drawing/2014/main" id="{A9B046B5-6CA9-4C5B-8FCE-1F49113B8F9C}"/>
              </a:ext>
            </a:extLst>
          </p:cNvPr>
          <p:cNvSpPr/>
          <p:nvPr/>
        </p:nvSpPr>
        <p:spPr>
          <a:xfrm>
            <a:off x="4734555" y="1123360"/>
            <a:ext cx="818859" cy="384719"/>
          </a:xfrm>
          <a:prstGeom prst="rect">
            <a:avLst/>
          </a:prstGeom>
        </p:spPr>
        <p:txBody>
          <a:bodyPr wrap="square" lIns="91250" tIns="45718" rIns="91250" bIns="45718">
            <a:spAutoFit/>
          </a:bodyPr>
          <a:lstStyle/>
          <a:p>
            <a:pPr defTabSz="912247"/>
            <a:r>
              <a:rPr lang="en-US" sz="1900" b="1">
                <a:solidFill>
                  <a:prstClr val="black"/>
                </a:solidFill>
                <a:latin typeface="Bookman Old Style" panose="02050604050505020204" pitchFamily="18" charset="0"/>
              </a:rPr>
              <a:t>33 </a:t>
            </a:r>
            <a:r>
              <a:rPr lang="ru-RU" sz="1900" b="1">
                <a:solidFill>
                  <a:prstClr val="black"/>
                </a:solidFill>
                <a:latin typeface="Bookman Old Style" panose="02050604050505020204" pitchFamily="18" charset="0"/>
              </a:rPr>
              <a:t>%</a:t>
            </a:r>
          </a:p>
        </p:txBody>
      </p:sp>
      <p:sp>
        <p:nvSpPr>
          <p:cNvPr id="18" name="Прямоугольник 17">
            <a:extLst>
              <a:ext uri="{FF2B5EF4-FFF2-40B4-BE49-F238E27FC236}">
                <a16:creationId xmlns:a16="http://schemas.microsoft.com/office/drawing/2014/main" id="{2A8FF09A-C734-422A-B22F-C0E8D227BF92}"/>
              </a:ext>
            </a:extLst>
          </p:cNvPr>
          <p:cNvSpPr/>
          <p:nvPr/>
        </p:nvSpPr>
        <p:spPr>
          <a:xfrm>
            <a:off x="4414779" y="1638015"/>
            <a:ext cx="818859" cy="384719"/>
          </a:xfrm>
          <a:prstGeom prst="rect">
            <a:avLst/>
          </a:prstGeom>
        </p:spPr>
        <p:txBody>
          <a:bodyPr wrap="square" lIns="91250" tIns="45718" rIns="91250" bIns="45718">
            <a:spAutoFit/>
          </a:bodyPr>
          <a:lstStyle/>
          <a:p>
            <a:pPr defTabSz="912247"/>
            <a:r>
              <a:rPr lang="en-US" sz="1900" b="1">
                <a:solidFill>
                  <a:prstClr val="black"/>
                </a:solidFill>
                <a:latin typeface="Bookman Old Style" panose="02050604050505020204" pitchFamily="18" charset="0"/>
              </a:rPr>
              <a:t>25 </a:t>
            </a:r>
            <a:r>
              <a:rPr lang="ru-RU" sz="1900" b="1">
                <a:solidFill>
                  <a:prstClr val="black"/>
                </a:solidFill>
                <a:latin typeface="Bookman Old Style" panose="02050604050505020204" pitchFamily="18" charset="0"/>
              </a:rPr>
              <a:t>%</a:t>
            </a:r>
          </a:p>
        </p:txBody>
      </p:sp>
      <p:sp>
        <p:nvSpPr>
          <p:cNvPr id="19" name="Прямоугольник 18">
            <a:extLst>
              <a:ext uri="{FF2B5EF4-FFF2-40B4-BE49-F238E27FC236}">
                <a16:creationId xmlns:a16="http://schemas.microsoft.com/office/drawing/2014/main" id="{56CC7B09-06C2-42E2-A511-729876323CEA}"/>
              </a:ext>
            </a:extLst>
          </p:cNvPr>
          <p:cNvSpPr/>
          <p:nvPr/>
        </p:nvSpPr>
        <p:spPr>
          <a:xfrm>
            <a:off x="3856954" y="2170107"/>
            <a:ext cx="818859" cy="384719"/>
          </a:xfrm>
          <a:prstGeom prst="rect">
            <a:avLst/>
          </a:prstGeom>
        </p:spPr>
        <p:txBody>
          <a:bodyPr wrap="square" lIns="91250" tIns="45718" rIns="91250" bIns="45718">
            <a:spAutoFit/>
          </a:bodyPr>
          <a:lstStyle/>
          <a:p>
            <a:pPr defTabSz="912247"/>
            <a:r>
              <a:rPr lang="en-US" sz="1900" b="1">
                <a:solidFill>
                  <a:prstClr val="black"/>
                </a:solidFill>
                <a:latin typeface="Bookman Old Style" panose="02050604050505020204" pitchFamily="18" charset="0"/>
              </a:rPr>
              <a:t>19 </a:t>
            </a:r>
            <a:r>
              <a:rPr lang="ru-RU" sz="1900" b="1">
                <a:solidFill>
                  <a:prstClr val="black"/>
                </a:solidFill>
                <a:latin typeface="Bookman Old Style" panose="02050604050505020204" pitchFamily="18" charset="0"/>
              </a:rPr>
              <a:t>%</a:t>
            </a:r>
          </a:p>
        </p:txBody>
      </p:sp>
      <p:sp>
        <p:nvSpPr>
          <p:cNvPr id="20" name="Прямоугольник 19">
            <a:extLst>
              <a:ext uri="{FF2B5EF4-FFF2-40B4-BE49-F238E27FC236}">
                <a16:creationId xmlns:a16="http://schemas.microsoft.com/office/drawing/2014/main" id="{6C5B2DAE-B851-428D-B086-84045E827505}"/>
              </a:ext>
            </a:extLst>
          </p:cNvPr>
          <p:cNvSpPr/>
          <p:nvPr/>
        </p:nvSpPr>
        <p:spPr>
          <a:xfrm>
            <a:off x="3247310" y="2665793"/>
            <a:ext cx="818859" cy="384719"/>
          </a:xfrm>
          <a:prstGeom prst="rect">
            <a:avLst/>
          </a:prstGeom>
        </p:spPr>
        <p:txBody>
          <a:bodyPr wrap="square" lIns="91250" tIns="45718" rIns="91250" bIns="45718">
            <a:spAutoFit/>
          </a:bodyPr>
          <a:lstStyle/>
          <a:p>
            <a:pPr defTabSz="912247"/>
            <a:r>
              <a:rPr lang="en-US" sz="1900" b="1">
                <a:solidFill>
                  <a:prstClr val="black"/>
                </a:solidFill>
                <a:latin typeface="Bookman Old Style" panose="02050604050505020204" pitchFamily="18" charset="0"/>
              </a:rPr>
              <a:t>23 </a:t>
            </a:r>
            <a:r>
              <a:rPr lang="ru-RU" sz="1900" b="1">
                <a:solidFill>
                  <a:prstClr val="black"/>
                </a:solidFill>
                <a:latin typeface="Bookman Old Style" panose="02050604050505020204" pitchFamily="18" charset="0"/>
              </a:rPr>
              <a:t>%</a:t>
            </a:r>
          </a:p>
        </p:txBody>
      </p:sp>
    </p:spTree>
    <p:extLst>
      <p:ext uri="{BB962C8B-B14F-4D97-AF65-F5344CB8AC3E}">
        <p14:creationId xmlns:p14="http://schemas.microsoft.com/office/powerpoint/2010/main" val="615233532"/>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fld id="{4F6D3D4B-0C37-5D47-AB8B-062A475B8C59}" type="slidenum">
              <a:rPr lang="ru-RU" sz="4000">
                <a:solidFill>
                  <a:prstClr val="black">
                    <a:tint val="75000"/>
                  </a:prstClr>
                </a:solidFill>
              </a:rPr>
              <a:t>19</a:t>
            </a:fld>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Участие КБГУ в движении WorldSkills Russia в 2019 году</a:t>
            </a:r>
          </a:p>
        </p:txBody>
      </p:sp>
      <p:pic>
        <p:nvPicPr>
          <p:cNvPr id="15" name="Picture 2" descr="ÐÐ°ÑÑÐ¸Ð½ÐºÐ¸ Ð¿Ð¾ Ð·Ð°Ð¿ÑÐ¾ÑÑ Ð²Ð¾ÑÐ»Ð´ÑÐºÐ¸Ð»Ð»Ñ"/>
          <p:cNvPicPr/>
          <p:nvPr/>
        </p:nvPicPr>
        <p:blipFill>
          <a:blip r:embed="rId4">
            <a:extLst>
              <a:ext uri="{28A0092B-C50C-407E-A947-70E740481C1C}">
                <a14:useLocalDpi xmlns:a14="http://schemas.microsoft.com/office/drawing/2010/main"/>
              </a:ext>
            </a:extLst>
          </a:blip>
          <a:stretch>
            <a:fillRect/>
          </a:stretch>
        </p:blipFill>
        <p:spPr bwMode="auto">
          <a:xfrm>
            <a:off x="448916" y="1019637"/>
            <a:ext cx="2975703" cy="2091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8" name="Таблица 7"/>
          <p:cNvGraphicFramePr>
            <a:graphicFrameLocks noGrp="1"/>
          </p:cNvGraphicFramePr>
          <p:nvPr/>
        </p:nvGraphicFramePr>
        <p:xfrm>
          <a:off x="3730696" y="1035924"/>
          <a:ext cx="6730832" cy="2074737"/>
        </p:xfrm>
        <a:graphic>
          <a:graphicData uri="http://schemas.openxmlformats.org/drawingml/2006/table">
            <a:tbl>
              <a:tblPr>
                <a:tableStyleId>{5C22544A-7EE6-4342-B048-85BDC9FD1C3A}</a:tableStyleId>
              </a:tblPr>
              <a:tblGrid>
                <a:gridCol w="1921439">
                  <a:extLst>
                    <a:ext uri="{9D8B030D-6E8A-4147-A177-3AD203B41FA5}">
                      <a16:colId xmlns:a16="http://schemas.microsoft.com/office/drawing/2014/main" val="1666677983"/>
                    </a:ext>
                  </a:extLst>
                </a:gridCol>
                <a:gridCol w="2403263">
                  <a:extLst>
                    <a:ext uri="{9D8B030D-6E8A-4147-A177-3AD203B41FA5}">
                      <a16:colId xmlns:a16="http://schemas.microsoft.com/office/drawing/2014/main" val="3900002024"/>
                    </a:ext>
                  </a:extLst>
                </a:gridCol>
                <a:gridCol w="1203065">
                  <a:extLst>
                    <a:ext uri="{9D8B030D-6E8A-4147-A177-3AD203B41FA5}">
                      <a16:colId xmlns:a16="http://schemas.microsoft.com/office/drawing/2014/main" val="1490738413"/>
                    </a:ext>
                  </a:extLst>
                </a:gridCol>
                <a:gridCol w="1203065">
                  <a:extLst>
                    <a:ext uri="{9D8B030D-6E8A-4147-A177-3AD203B41FA5}">
                      <a16:colId xmlns:a16="http://schemas.microsoft.com/office/drawing/2014/main" val="407705223"/>
                    </a:ext>
                  </a:extLst>
                </a:gridCol>
              </a:tblGrid>
              <a:tr h="394903">
                <a:tc gridSpan="4">
                  <a:txBody>
                    <a:bodyPr/>
                    <a:lstStyle/>
                    <a:p>
                      <a:pPr algn="ctr" fontAlgn="ctr">
                        <a:spcAft>
                          <a:spcPct val="0"/>
                        </a:spcAft>
                      </a:pPr>
                      <a:r>
                        <a:rPr lang="ru-RU" sz="1600" b="1" kern="1200">
                          <a:solidFill>
                            <a:srgbClr val="002060"/>
                          </a:solidFill>
                          <a:effectLst/>
                          <a:latin typeface="Bookman Old Style" panose="02050604050505020204" pitchFamily="18" charset="0"/>
                        </a:rPr>
                        <a:t>Участники и призеры Worldskills Russia</a:t>
                      </a:r>
                      <a:endParaRPr lang="ru-RU" sz="1600" b="1">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291478843"/>
                  </a:ext>
                </a:extLst>
              </a:tr>
              <a:tr h="394903">
                <a:tc>
                  <a:txBody>
                    <a:bodyPr/>
                    <a:lstStyle/>
                    <a:p>
                      <a:pPr algn="ctr">
                        <a:spcAft>
                          <a:spcPct val="0"/>
                        </a:spcAft>
                      </a:pPr>
                      <a:r>
                        <a:rPr lang="ru-RU" sz="1600" b="1">
                          <a:solidFill>
                            <a:srgbClr val="002060"/>
                          </a:solidFill>
                          <a:effectLst/>
                          <a:latin typeface="Bookman Old Style" panose="02050604050505020204" pitchFamily="18" charset="0"/>
                        </a:rPr>
                        <a:t>Колледжи КБГУ</a:t>
                      </a:r>
                      <a:endParaRPr lang="ru-RU" sz="1600" b="1">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spcAft>
                          <a:spcPct val="0"/>
                        </a:spcAft>
                      </a:pPr>
                      <a:r>
                        <a:rPr lang="ru-RU" sz="1600" b="1">
                          <a:solidFill>
                            <a:srgbClr val="002060"/>
                          </a:solidFill>
                          <a:effectLst/>
                          <a:latin typeface="Bookman Old Style" panose="02050604050505020204" pitchFamily="18" charset="0"/>
                        </a:rPr>
                        <a:t>Компетенции</a:t>
                      </a:r>
                      <a:endParaRPr lang="ru-RU" sz="1600" b="1">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spcAft>
                          <a:spcPct val="0"/>
                        </a:spcAft>
                      </a:pPr>
                      <a:r>
                        <a:rPr lang="ru-RU" sz="1600" b="1" kern="1200">
                          <a:solidFill>
                            <a:srgbClr val="002060"/>
                          </a:solidFill>
                          <a:effectLst/>
                          <a:latin typeface="Bookman Old Style" panose="02050604050505020204" pitchFamily="18" charset="0"/>
                        </a:rPr>
                        <a:t>Участники</a:t>
                      </a:r>
                      <a:endParaRPr lang="ru-RU" sz="1600" b="1">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fontAlgn="b">
                        <a:spcAft>
                          <a:spcPct val="0"/>
                        </a:spcAft>
                      </a:pPr>
                      <a:r>
                        <a:rPr lang="ru-RU" sz="1600" b="1" kern="1200">
                          <a:solidFill>
                            <a:srgbClr val="002060"/>
                          </a:solidFill>
                          <a:effectLst/>
                          <a:latin typeface="Bookman Old Style" panose="02050604050505020204" pitchFamily="18" charset="0"/>
                        </a:rPr>
                        <a:t>Призеры</a:t>
                      </a:r>
                      <a:endParaRPr lang="ru-RU" sz="1600" b="1">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2139080057"/>
                  </a:ext>
                </a:extLst>
              </a:tr>
              <a:tr h="495300">
                <a:tc rowSpan="2">
                  <a:txBody>
                    <a:bodyPr/>
                    <a:lstStyle/>
                    <a:p>
                      <a:pPr algn="ctr">
                        <a:spcAft>
                          <a:spcPct val="0"/>
                        </a:spcAft>
                      </a:pPr>
                      <a:r>
                        <a:rPr lang="ru-RU" sz="1600">
                          <a:solidFill>
                            <a:srgbClr val="002060"/>
                          </a:solidFill>
                          <a:effectLst/>
                          <a:latin typeface="Bookman Old Style" panose="02050604050505020204" pitchFamily="18" charset="0"/>
                        </a:rPr>
                        <a:t>Педагогический</a:t>
                      </a:r>
                      <a:endParaRPr lang="ru-RU" sz="16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tc>
                  <a:txBody>
                    <a:bodyPr/>
                    <a:lstStyle/>
                    <a:p>
                      <a:pPr algn="l" fontAlgn="t">
                        <a:spcAft>
                          <a:spcPct val="0"/>
                        </a:spcAft>
                      </a:pPr>
                      <a:r>
                        <a:rPr lang="ru-RU" sz="1600" kern="1200">
                          <a:solidFill>
                            <a:srgbClr val="002060"/>
                          </a:solidFill>
                          <a:effectLst/>
                          <a:latin typeface="Bookman Old Style" panose="02050604050505020204" pitchFamily="18" charset="0"/>
                        </a:rPr>
                        <a:t>«Преподавание в младших классах»</a:t>
                      </a:r>
                      <a:endParaRPr lang="ru-RU" sz="16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t">
                        <a:spcAft>
                          <a:spcPct val="0"/>
                        </a:spcAft>
                      </a:pPr>
                      <a:r>
                        <a:rPr lang="ru-RU" sz="1600">
                          <a:solidFill>
                            <a:srgbClr val="002060"/>
                          </a:solidFill>
                          <a:effectLst/>
                          <a:latin typeface="Bookman Old Style" panose="02050604050505020204" pitchFamily="18" charset="0"/>
                        </a:rPr>
                        <a:t>5</a:t>
                      </a:r>
                      <a:endParaRPr lang="ru-RU" sz="16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fontAlgn="ctr">
                        <a:spcAft>
                          <a:spcPct val="0"/>
                        </a:spcAft>
                      </a:pPr>
                      <a:r>
                        <a:rPr lang="ru-RU" sz="1600" kern="1200">
                          <a:solidFill>
                            <a:srgbClr val="002060"/>
                          </a:solidFill>
                          <a:effectLst/>
                          <a:latin typeface="Bookman Old Style" panose="02050604050505020204" pitchFamily="18" charset="0"/>
                        </a:rPr>
                        <a:t>1-</a:t>
                      </a:r>
                      <a:r>
                        <a:rPr lang="ru-RU" sz="1600" kern="1200" baseline="0">
                          <a:solidFill>
                            <a:srgbClr val="002060"/>
                          </a:solidFill>
                          <a:effectLst/>
                          <a:latin typeface="Bookman Old Style" panose="02050604050505020204" pitchFamily="18" charset="0"/>
                        </a:rPr>
                        <a:t> </a:t>
                      </a:r>
                      <a:r>
                        <a:rPr lang="ru-RU" sz="1600" kern="1200">
                          <a:solidFill>
                            <a:srgbClr val="002060"/>
                          </a:solidFill>
                          <a:effectLst/>
                          <a:latin typeface="Bookman Old Style" panose="02050604050505020204" pitchFamily="18" charset="0"/>
                        </a:rPr>
                        <a:t>3 места</a:t>
                      </a:r>
                      <a:endParaRPr lang="ru-RU" sz="16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1511649401"/>
                  </a:ext>
                </a:extLst>
              </a:tr>
              <a:tr h="0">
                <a:tc vMerge="1">
                  <a:txBody>
                    <a:bodyPr/>
                    <a:lstStyle/>
                    <a:p>
                      <a:endParaRPr lang="ru-RU"/>
                    </a:p>
                  </a:txBody>
                  <a:tcPr/>
                </a:tc>
                <a:tc rowSpan="2">
                  <a:txBody>
                    <a:bodyPr/>
                    <a:lstStyle/>
                    <a:p>
                      <a:pPr algn="just" fontAlgn="ctr">
                        <a:spcAft>
                          <a:spcPct val="0"/>
                        </a:spcAft>
                      </a:pPr>
                      <a:r>
                        <a:rPr lang="ru-RU" sz="1600" kern="1200">
                          <a:solidFill>
                            <a:srgbClr val="002060"/>
                          </a:solidFill>
                          <a:effectLst/>
                          <a:latin typeface="Bookman Old Style" panose="02050604050505020204" pitchFamily="18" charset="0"/>
                        </a:rPr>
                        <a:t>«Технологии моды»</a:t>
                      </a:r>
                      <a:endParaRPr lang="ru-RU" sz="16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tc rowSpan="2">
                  <a:txBody>
                    <a:bodyPr/>
                    <a:lstStyle/>
                    <a:p>
                      <a:pPr algn="ctr" fontAlgn="ctr">
                        <a:spcAft>
                          <a:spcPct val="0"/>
                        </a:spcAft>
                      </a:pPr>
                      <a:r>
                        <a:rPr lang="ru-RU" sz="1600">
                          <a:solidFill>
                            <a:srgbClr val="002060"/>
                          </a:solidFill>
                          <a:effectLst/>
                          <a:latin typeface="Bookman Old Style" panose="02050604050505020204" pitchFamily="18" charset="0"/>
                        </a:rPr>
                        <a:t>1</a:t>
                      </a:r>
                      <a:endParaRPr lang="ru-RU" sz="16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fontAlgn="ctr">
                        <a:spcAft>
                          <a:spcPct val="0"/>
                        </a:spcAft>
                      </a:pPr>
                      <a:r>
                        <a:rPr lang="ru-RU" sz="1600" kern="1200">
                          <a:solidFill>
                            <a:srgbClr val="002060"/>
                          </a:solidFill>
                          <a:effectLst/>
                          <a:latin typeface="Bookman Old Style" panose="02050604050505020204" pitchFamily="18" charset="0"/>
                        </a:rPr>
                        <a:t>2 место</a:t>
                      </a:r>
                      <a:endParaRPr lang="ru-RU" sz="16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49813369"/>
                  </a:ext>
                </a:extLst>
              </a:tr>
              <a:tr h="251460">
                <a:tc>
                  <a:txBody>
                    <a:bodyPr/>
                    <a:lstStyle/>
                    <a:p>
                      <a:pPr algn="ctr">
                        <a:spcAft>
                          <a:spcPct val="0"/>
                        </a:spcAft>
                      </a:pPr>
                      <a:r>
                        <a:rPr lang="ru-RU" sz="1600">
                          <a:solidFill>
                            <a:srgbClr val="002060"/>
                          </a:solidFill>
                          <a:effectLst/>
                          <a:latin typeface="Bookman Old Style" panose="02050604050505020204" pitchFamily="18" charset="0"/>
                        </a:rPr>
                        <a:t>Дизайна</a:t>
                      </a:r>
                      <a:endParaRPr lang="ru-RU" sz="16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755557764"/>
                  </a:ext>
                </a:extLst>
              </a:tr>
              <a:tr h="495300">
                <a:tc>
                  <a:txBody>
                    <a:bodyPr/>
                    <a:lstStyle/>
                    <a:p>
                      <a:pPr algn="ctr">
                        <a:spcAft>
                          <a:spcPct val="0"/>
                        </a:spcAft>
                      </a:pPr>
                      <a:r>
                        <a:rPr lang="ru-RU" sz="1600">
                          <a:solidFill>
                            <a:srgbClr val="002060"/>
                          </a:solidFill>
                          <a:effectLst/>
                          <a:latin typeface="Bookman Old Style" panose="02050604050505020204" pitchFamily="18" charset="0"/>
                        </a:rPr>
                        <a:t>КИТиЭ</a:t>
                      </a:r>
                      <a:endParaRPr lang="ru-RU" sz="16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tc>
                  <a:txBody>
                    <a:bodyPr/>
                    <a:lstStyle/>
                    <a:p>
                      <a:pPr algn="just" fontAlgn="ctr">
                        <a:spcAft>
                          <a:spcPct val="0"/>
                        </a:spcAft>
                      </a:pPr>
                      <a:r>
                        <a:rPr lang="ru-RU" sz="1600" kern="1200">
                          <a:solidFill>
                            <a:srgbClr val="002060"/>
                          </a:solidFill>
                          <a:effectLst/>
                          <a:latin typeface="Bookman Old Style" panose="02050604050505020204" pitchFamily="18" charset="0"/>
                        </a:rPr>
                        <a:t> «Сетевое и системное администрирование»</a:t>
                      </a:r>
                      <a:endParaRPr lang="ru-RU" sz="16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spcAft>
                          <a:spcPct val="0"/>
                        </a:spcAft>
                      </a:pPr>
                      <a:r>
                        <a:rPr lang="ru-RU" sz="1600">
                          <a:solidFill>
                            <a:srgbClr val="002060"/>
                          </a:solidFill>
                          <a:effectLst/>
                          <a:latin typeface="Bookman Old Style" panose="02050604050505020204" pitchFamily="18" charset="0"/>
                        </a:rPr>
                        <a:t>2</a:t>
                      </a:r>
                      <a:endParaRPr lang="ru-RU" sz="16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fontAlgn="ctr">
                        <a:spcAft>
                          <a:spcPct val="0"/>
                        </a:spcAft>
                      </a:pPr>
                      <a:r>
                        <a:rPr lang="ru-RU" sz="1600" kern="1200">
                          <a:solidFill>
                            <a:srgbClr val="002060"/>
                          </a:solidFill>
                          <a:effectLst/>
                          <a:latin typeface="Bookman Old Style" panose="02050604050505020204" pitchFamily="18" charset="0"/>
                        </a:rPr>
                        <a:t>3 место</a:t>
                      </a:r>
                      <a:endParaRPr lang="ru-RU" sz="16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1969115508"/>
                  </a:ext>
                </a:extLst>
              </a:tr>
            </a:tbl>
          </a:graphicData>
        </a:graphic>
      </p:graphicFrame>
      <p:pic>
        <p:nvPicPr>
          <p:cNvPr id="11266" name="Picture 2" descr="https://kbsu.ru/wp-content/uploads/2019/05/otborochnye-sorevnovanija-1_novyj-razmer.jp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48893" y="3394071"/>
            <a:ext cx="4237408" cy="31780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21503" y="3433728"/>
            <a:ext cx="5752417" cy="31384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0689838"/>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fld id="{4F6D3D4B-0C37-5D47-AB8B-062A475B8C59}" type="slidenum">
              <a:rPr lang="ru-RU" sz="4000">
                <a:solidFill>
                  <a:prstClr val="black">
                    <a:tint val="75000"/>
                  </a:prstClr>
                </a:solidFill>
              </a:rPr>
              <a:t>2</a:t>
            </a:fld>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2444268" y="19729"/>
            <a:ext cx="6409592" cy="646331"/>
          </a:xfrm>
          <a:prstGeom prst="rect">
            <a:avLst/>
          </a:prstGeom>
          <a:noFill/>
        </p:spPr>
        <p:txBody>
          <a:bodyPr wrap="square" lIns="91250" tIns="45718" rIns="91250" bIns="45718" rtlCol="0">
            <a:spAutoFit/>
          </a:bodyPr>
          <a:lstStyle/>
          <a:p>
            <a:pPr algn="ctr" defTabSz="912247"/>
            <a:r>
              <a:rPr lang="ru-RU" sz="3600" b="1">
                <a:solidFill>
                  <a:srgbClr val="002060"/>
                </a:solidFill>
                <a:latin typeface="Bookman Old Style" panose="02050604050505020204" pitchFamily="18" charset="0"/>
              </a:rPr>
              <a:t>Структура доклада</a:t>
            </a:r>
          </a:p>
        </p:txBody>
      </p:sp>
      <p:pic>
        <p:nvPicPr>
          <p:cNvPr id="7" name="Рисунок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87982" y="2191607"/>
            <a:ext cx="2474793" cy="2474793"/>
          </a:xfrm>
          <a:prstGeom prst="rect">
            <a:avLst/>
          </a:prstGeom>
        </p:spPr>
      </p:pic>
      <p:sp>
        <p:nvSpPr>
          <p:cNvPr id="8" name="TextBox 7"/>
          <p:cNvSpPr txBox="1"/>
          <p:nvPr/>
        </p:nvSpPr>
        <p:spPr>
          <a:xfrm>
            <a:off x="262593" y="666060"/>
            <a:ext cx="4116227" cy="6109361"/>
          </a:xfrm>
          <a:prstGeom prst="rect">
            <a:avLst/>
          </a:prstGeom>
          <a:noFill/>
        </p:spPr>
        <p:txBody>
          <a:bodyPr wrap="square" lIns="91250" tIns="45718" rIns="91250" bIns="45718" rtlCol="0">
            <a:spAutoFit/>
          </a:bodyPr>
          <a:lstStyle/>
          <a:p>
            <a:pPr marL="285117" indent="-285117" defTabSz="912247">
              <a:buFont typeface="Wingdings" panose="05000000000000000000" pitchFamily="2" charset="2"/>
              <a:buChar char="q"/>
            </a:pPr>
            <a:r>
              <a:rPr lang="ru-RU" sz="1900">
                <a:solidFill>
                  <a:srgbClr val="002060"/>
                </a:solidFill>
                <a:latin typeface="Bookman Old Style" panose="02050604050505020204" pitchFamily="18" charset="0"/>
              </a:rPr>
              <a:t>Результаты мониторинга и рейтингов вузов в 2019 году</a:t>
            </a:r>
          </a:p>
          <a:p>
            <a:pPr marL="285117" indent="-285117" defTabSz="912247">
              <a:buFont typeface="Wingdings" panose="05000000000000000000" pitchFamily="2" charset="2"/>
              <a:buChar char="q"/>
            </a:pPr>
            <a:endParaRPr lang="ru-RU" sz="1900">
              <a:solidFill>
                <a:srgbClr val="002060"/>
              </a:solidFill>
              <a:latin typeface="Bookman Old Style" panose="02050604050505020204" pitchFamily="18" charset="0"/>
            </a:endParaRPr>
          </a:p>
          <a:p>
            <a:pPr marL="285117" indent="-285117" defTabSz="912247">
              <a:buFont typeface="Wingdings" panose="05000000000000000000" pitchFamily="2" charset="2"/>
              <a:buChar char="q"/>
            </a:pPr>
            <a:endParaRPr lang="ru-RU" sz="1100">
              <a:solidFill>
                <a:srgbClr val="002060"/>
              </a:solidFill>
              <a:latin typeface="Bookman Old Style" panose="02050604050505020204" pitchFamily="18" charset="0"/>
            </a:endParaRPr>
          </a:p>
          <a:p>
            <a:pPr marL="285117" indent="-285117" defTabSz="912247">
              <a:buFont typeface="Wingdings" panose="05000000000000000000" pitchFamily="2" charset="2"/>
              <a:buChar char="q"/>
            </a:pPr>
            <a:r>
              <a:rPr lang="ru-RU" sz="1900">
                <a:solidFill>
                  <a:srgbClr val="002060"/>
                </a:solidFill>
                <a:latin typeface="Bookman Old Style" panose="02050604050505020204" pitchFamily="18" charset="0"/>
              </a:rPr>
              <a:t>Образовательная деятельность</a:t>
            </a:r>
          </a:p>
          <a:p>
            <a:pPr marL="285117" indent="-285117" defTabSz="912247">
              <a:buFont typeface="Wingdings" panose="05000000000000000000" pitchFamily="2" charset="2"/>
              <a:buChar char="q"/>
            </a:pPr>
            <a:endParaRPr lang="ru-RU" sz="1900">
              <a:solidFill>
                <a:srgbClr val="002060"/>
              </a:solidFill>
              <a:latin typeface="Bookman Old Style" panose="02050604050505020204" pitchFamily="18" charset="0"/>
            </a:endParaRPr>
          </a:p>
          <a:p>
            <a:pPr marL="285117" indent="-285117" defTabSz="912247">
              <a:buFont typeface="Wingdings" panose="05000000000000000000" pitchFamily="2" charset="2"/>
              <a:buChar char="q"/>
            </a:pPr>
            <a:endParaRPr lang="ru-RU" sz="1100">
              <a:solidFill>
                <a:srgbClr val="002060"/>
              </a:solidFill>
              <a:latin typeface="Bookman Old Style" panose="02050604050505020204" pitchFamily="18" charset="0"/>
            </a:endParaRPr>
          </a:p>
          <a:p>
            <a:pPr marL="285117" indent="-285117" defTabSz="912247">
              <a:buFont typeface="Wingdings" panose="05000000000000000000" pitchFamily="2" charset="2"/>
              <a:buChar char="q"/>
            </a:pPr>
            <a:r>
              <a:rPr lang="ru-RU" sz="1900">
                <a:solidFill>
                  <a:srgbClr val="002060"/>
                </a:solidFill>
                <a:latin typeface="Bookman Old Style" panose="02050604050505020204" pitchFamily="18" charset="0"/>
              </a:rPr>
              <a:t>Научно-исследовательская и проектно-инновационная деятельность</a:t>
            </a:r>
          </a:p>
          <a:p>
            <a:pPr marL="285117" indent="-285117" defTabSz="912247">
              <a:buFont typeface="Wingdings" panose="05000000000000000000" pitchFamily="2" charset="2"/>
              <a:buChar char="q"/>
            </a:pPr>
            <a:endParaRPr lang="ru-RU" sz="1900">
              <a:solidFill>
                <a:srgbClr val="002060"/>
              </a:solidFill>
              <a:latin typeface="Bookman Old Style" panose="02050604050505020204" pitchFamily="18" charset="0"/>
            </a:endParaRPr>
          </a:p>
          <a:p>
            <a:pPr marL="285117" indent="-285117" defTabSz="912247">
              <a:buFont typeface="Wingdings" panose="05000000000000000000" pitchFamily="2" charset="2"/>
              <a:buChar char="q"/>
            </a:pPr>
            <a:endParaRPr lang="ru-RU" sz="1100">
              <a:solidFill>
                <a:srgbClr val="002060"/>
              </a:solidFill>
              <a:latin typeface="Bookman Old Style" panose="02050604050505020204" pitchFamily="18" charset="0"/>
            </a:endParaRPr>
          </a:p>
          <a:p>
            <a:pPr marL="285117" indent="-285117" defTabSz="912247">
              <a:buFont typeface="Wingdings" panose="05000000000000000000" pitchFamily="2" charset="2"/>
              <a:buChar char="q"/>
            </a:pPr>
            <a:r>
              <a:rPr lang="ru-RU" sz="1900">
                <a:solidFill>
                  <a:srgbClr val="002060"/>
                </a:solidFill>
                <a:latin typeface="Bookman Old Style" panose="02050604050505020204" pitchFamily="18" charset="0"/>
              </a:rPr>
              <a:t>Третья миссия: университет и общество</a:t>
            </a:r>
          </a:p>
          <a:p>
            <a:pPr marL="285117" indent="-285117" defTabSz="912247">
              <a:buFont typeface="Wingdings" panose="05000000000000000000" pitchFamily="2" charset="2"/>
              <a:buChar char="q"/>
            </a:pPr>
            <a:endParaRPr lang="ru-RU" sz="1900">
              <a:solidFill>
                <a:srgbClr val="002060"/>
              </a:solidFill>
              <a:latin typeface="Bookman Old Style" panose="02050604050505020204" pitchFamily="18" charset="0"/>
            </a:endParaRPr>
          </a:p>
          <a:p>
            <a:pPr marL="285117" indent="-285117" defTabSz="912247">
              <a:buFont typeface="Wingdings" panose="05000000000000000000" pitchFamily="2" charset="2"/>
              <a:buChar char="q"/>
            </a:pPr>
            <a:endParaRPr lang="ru-RU" sz="800">
              <a:solidFill>
                <a:srgbClr val="002060"/>
              </a:solidFill>
              <a:latin typeface="Bookman Old Style" panose="02050604050505020204" pitchFamily="18" charset="0"/>
            </a:endParaRPr>
          </a:p>
          <a:p>
            <a:pPr marL="285117" indent="-285117" defTabSz="912247">
              <a:buFont typeface="Wingdings" panose="05000000000000000000" pitchFamily="2" charset="2"/>
              <a:buChar char="q"/>
            </a:pPr>
            <a:r>
              <a:rPr lang="ru-RU" sz="1900">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a:p>
            <a:pPr marL="285117" indent="-285117" defTabSz="912247">
              <a:buFont typeface="Wingdings" panose="05000000000000000000" pitchFamily="2" charset="2"/>
              <a:buChar char="q"/>
            </a:pPr>
            <a:endParaRPr lang="ru-RU" sz="800">
              <a:solidFill>
                <a:srgbClr val="002060"/>
              </a:solidFill>
              <a:latin typeface="Bookman Old Style" panose="02050604050505020204" pitchFamily="18" charset="0"/>
            </a:endParaRPr>
          </a:p>
        </p:txBody>
      </p:sp>
      <p:sp>
        <p:nvSpPr>
          <p:cNvPr id="17" name="TextBox 16"/>
          <p:cNvSpPr txBox="1"/>
          <p:nvPr/>
        </p:nvSpPr>
        <p:spPr>
          <a:xfrm>
            <a:off x="6671937" y="666060"/>
            <a:ext cx="4116227" cy="5420711"/>
          </a:xfrm>
          <a:prstGeom prst="rect">
            <a:avLst/>
          </a:prstGeom>
          <a:noFill/>
        </p:spPr>
        <p:txBody>
          <a:bodyPr wrap="square" lIns="91250" tIns="45718" rIns="91250" bIns="45718" rtlCol="0">
            <a:spAutoFit/>
          </a:bodyPr>
          <a:lstStyle/>
          <a:p>
            <a:pPr marL="285117" indent="-285117" defTabSz="912247">
              <a:lnSpc>
                <a:spcPct val="125000"/>
              </a:lnSpc>
              <a:buFont typeface="Wingdings" panose="05000000000000000000" pitchFamily="2" charset="2"/>
              <a:buChar char="q"/>
            </a:pPr>
            <a:r>
              <a:rPr lang="ru-RU" sz="1900">
                <a:solidFill>
                  <a:srgbClr val="002060"/>
                </a:solidFill>
                <a:latin typeface="Bookman Old Style" panose="02050604050505020204" pitchFamily="18" charset="0"/>
              </a:rPr>
              <a:t>Кадры</a:t>
            </a:r>
          </a:p>
          <a:p>
            <a:pPr marL="285117" indent="-285117" defTabSz="912247">
              <a:lnSpc>
                <a:spcPct val="125000"/>
              </a:lnSpc>
              <a:buFont typeface="Wingdings" panose="05000000000000000000" pitchFamily="2" charset="2"/>
              <a:buChar char="q"/>
            </a:pPr>
            <a:endParaRPr lang="ru-RU" sz="1900">
              <a:solidFill>
                <a:srgbClr val="002060"/>
              </a:solidFill>
              <a:latin typeface="Bookman Old Style" panose="02050604050505020204" pitchFamily="18" charset="0"/>
            </a:endParaRPr>
          </a:p>
          <a:p>
            <a:pPr marL="285117" indent="-285117" defTabSz="912247">
              <a:lnSpc>
                <a:spcPct val="125000"/>
              </a:lnSpc>
              <a:buFont typeface="Wingdings" panose="05000000000000000000" pitchFamily="2" charset="2"/>
              <a:buChar char="q"/>
            </a:pPr>
            <a:r>
              <a:rPr lang="ru-RU" sz="1900">
                <a:solidFill>
                  <a:srgbClr val="002060"/>
                </a:solidFill>
                <a:latin typeface="Bookman Old Style" panose="02050604050505020204" pitchFamily="18" charset="0"/>
              </a:rPr>
              <a:t>Финансово-экономическая деятельность</a:t>
            </a:r>
          </a:p>
          <a:p>
            <a:pPr marL="285117" indent="-285117" defTabSz="912247">
              <a:lnSpc>
                <a:spcPct val="125000"/>
              </a:lnSpc>
              <a:buFont typeface="Wingdings" panose="05000000000000000000" pitchFamily="2" charset="2"/>
              <a:buChar char="q"/>
            </a:pPr>
            <a:endParaRPr lang="ru-RU" sz="1100">
              <a:solidFill>
                <a:srgbClr val="002060"/>
              </a:solidFill>
              <a:latin typeface="Bookman Old Style" panose="02050604050505020204" pitchFamily="18" charset="0"/>
            </a:endParaRPr>
          </a:p>
          <a:p>
            <a:pPr marL="285117" indent="-285117" defTabSz="912247">
              <a:lnSpc>
                <a:spcPct val="125000"/>
              </a:lnSpc>
              <a:buFont typeface="Wingdings" panose="05000000000000000000" pitchFamily="2" charset="2"/>
              <a:buChar char="q"/>
            </a:pPr>
            <a:r>
              <a:rPr lang="ru-RU" sz="1900">
                <a:solidFill>
                  <a:srgbClr val="002060"/>
                </a:solidFill>
                <a:latin typeface="Bookman Old Style" panose="02050604050505020204" pitchFamily="18" charset="0"/>
              </a:rPr>
              <a:t>Информационные технологии</a:t>
            </a:r>
            <a:endParaRPr lang="ru-RU" sz="1100">
              <a:solidFill>
                <a:srgbClr val="002060"/>
              </a:solidFill>
              <a:latin typeface="Bookman Old Style" panose="02050604050505020204" pitchFamily="18" charset="0"/>
            </a:endParaRPr>
          </a:p>
          <a:p>
            <a:pPr defTabSz="912247">
              <a:lnSpc>
                <a:spcPct val="125000"/>
              </a:lnSpc>
            </a:pPr>
            <a:endParaRPr lang="ru-RU" sz="1900">
              <a:solidFill>
                <a:srgbClr val="002060"/>
              </a:solidFill>
              <a:latin typeface="Bookman Old Style" panose="02050604050505020204" pitchFamily="18" charset="0"/>
            </a:endParaRPr>
          </a:p>
          <a:p>
            <a:pPr marL="285117" indent="-285117" defTabSz="912247">
              <a:lnSpc>
                <a:spcPct val="125000"/>
              </a:lnSpc>
              <a:buFont typeface="Wingdings" panose="05000000000000000000" pitchFamily="2" charset="2"/>
              <a:buChar char="q"/>
            </a:pPr>
            <a:r>
              <a:rPr lang="ru-RU" sz="1900">
                <a:solidFill>
                  <a:srgbClr val="002060"/>
                </a:solidFill>
                <a:latin typeface="Bookman Old Style" panose="02050604050505020204" pitchFamily="18" charset="0"/>
              </a:rPr>
              <a:t>Информационная политика</a:t>
            </a:r>
          </a:p>
          <a:p>
            <a:pPr marL="285117" indent="-285117" defTabSz="912247">
              <a:lnSpc>
                <a:spcPct val="125000"/>
              </a:lnSpc>
              <a:buFont typeface="Wingdings" panose="05000000000000000000" pitchFamily="2" charset="2"/>
              <a:buChar char="q"/>
            </a:pPr>
            <a:endParaRPr lang="ru-RU" sz="1900">
              <a:solidFill>
                <a:srgbClr val="002060"/>
              </a:solidFill>
              <a:latin typeface="Bookman Old Style" panose="02050604050505020204" pitchFamily="18" charset="0"/>
            </a:endParaRPr>
          </a:p>
          <a:p>
            <a:pPr marL="285117" indent="-285117" defTabSz="912247">
              <a:lnSpc>
                <a:spcPct val="125000"/>
              </a:lnSpc>
              <a:buFont typeface="Wingdings" panose="05000000000000000000" pitchFamily="2" charset="2"/>
              <a:buChar char="q"/>
            </a:pPr>
            <a:r>
              <a:rPr lang="ru-RU" sz="1900">
                <a:solidFill>
                  <a:srgbClr val="002060"/>
                </a:solidFill>
                <a:latin typeface="Bookman Old Style" panose="02050604050505020204" pitchFamily="18" charset="0"/>
              </a:rPr>
              <a:t>Модернизация инфраструктуры</a:t>
            </a:r>
          </a:p>
          <a:p>
            <a:pPr defTabSz="912247">
              <a:lnSpc>
                <a:spcPct val="125000"/>
              </a:lnSpc>
            </a:pPr>
            <a:endParaRPr lang="ru-RU" sz="1900">
              <a:solidFill>
                <a:srgbClr val="002060"/>
              </a:solidFill>
              <a:latin typeface="Bookman Old Style" panose="02050604050505020204" pitchFamily="18" charset="0"/>
            </a:endParaRPr>
          </a:p>
          <a:p>
            <a:pPr marL="285117" indent="-285117" defTabSz="912247">
              <a:lnSpc>
                <a:spcPct val="125000"/>
              </a:lnSpc>
              <a:buFont typeface="Wingdings" panose="05000000000000000000" pitchFamily="2" charset="2"/>
              <a:buChar char="q"/>
            </a:pPr>
            <a:r>
              <a:rPr lang="ru-RU" sz="1900">
                <a:solidFill>
                  <a:srgbClr val="002060"/>
                </a:solidFill>
                <a:latin typeface="Bookman Old Style" panose="02050604050505020204" pitchFamily="18" charset="0"/>
              </a:rPr>
              <a:t>О некоторых задачах университета на 2020 год</a:t>
            </a:r>
          </a:p>
        </p:txBody>
      </p:sp>
    </p:spTree>
    <p:extLst>
      <p:ext uri="{BB962C8B-B14F-4D97-AF65-F5344CB8AC3E}">
        <p14:creationId xmlns:p14="http://schemas.microsoft.com/office/powerpoint/2010/main" val="774498560"/>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fld id="{4F6D3D4B-0C37-5D47-AB8B-062A475B8C59}" type="slidenum">
              <a:rPr lang="ru-RU" sz="4000">
                <a:solidFill>
                  <a:prstClr val="black">
                    <a:tint val="75000"/>
                  </a:prstClr>
                </a:solidFill>
              </a:rPr>
              <a:t>20</a:t>
            </a:fld>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Первая всероссийская школа «Soft skills наставник»</a:t>
            </a:r>
          </a:p>
        </p:txBody>
      </p:sp>
      <p:sp>
        <p:nvSpPr>
          <p:cNvPr id="7" name="Прямоугольник 6"/>
          <p:cNvSpPr/>
          <p:nvPr/>
        </p:nvSpPr>
        <p:spPr>
          <a:xfrm>
            <a:off x="5800589" y="5042659"/>
            <a:ext cx="4890195" cy="1554271"/>
          </a:xfrm>
          <a:prstGeom prst="rect">
            <a:avLst/>
          </a:prstGeom>
        </p:spPr>
        <p:txBody>
          <a:bodyPr wrap="square" lIns="91250" tIns="45718" rIns="91250" bIns="45718">
            <a:spAutoFit/>
          </a:bodyPr>
          <a:lstStyle/>
          <a:p>
            <a:pPr algn="just" defTabSz="912247"/>
            <a:r>
              <a:rPr lang="ru-RU" sz="1900">
                <a:solidFill>
                  <a:srgbClr val="002060"/>
                </a:solidFill>
                <a:latin typeface="Bookman Old Style" panose="02050604050505020204" pitchFamily="18" charset="0"/>
              </a:rPr>
              <a:t>В ходе образовательного форума первый этап обучения по развитию «гибких» надпрофессиональных навыков прошли </a:t>
            </a:r>
            <a:r>
              <a:rPr lang="ru-RU" sz="1900" b="1">
                <a:solidFill>
                  <a:srgbClr val="002060"/>
                </a:solidFill>
                <a:latin typeface="Bookman Old Style" panose="02050604050505020204" pitchFamily="18" charset="0"/>
              </a:rPr>
              <a:t>100 человек </a:t>
            </a:r>
            <a:r>
              <a:rPr lang="ru-RU" sz="1900">
                <a:solidFill>
                  <a:srgbClr val="002060"/>
                </a:solidFill>
                <a:latin typeface="Bookman Old Style" panose="02050604050505020204" pitchFamily="18" charset="0"/>
              </a:rPr>
              <a:t>из разных регионов России.</a:t>
            </a:r>
          </a:p>
        </p:txBody>
      </p:sp>
      <p:sp>
        <p:nvSpPr>
          <p:cNvPr id="10" name="Прямоугольник 9"/>
          <p:cNvSpPr/>
          <p:nvPr/>
        </p:nvSpPr>
        <p:spPr>
          <a:xfrm>
            <a:off x="237396" y="1129341"/>
            <a:ext cx="5133263" cy="3308594"/>
          </a:xfrm>
          <a:prstGeom prst="rect">
            <a:avLst/>
          </a:prstGeom>
        </p:spPr>
        <p:txBody>
          <a:bodyPr wrap="square" lIns="91250" tIns="45718" rIns="91250" bIns="45718">
            <a:spAutoFit/>
          </a:bodyPr>
          <a:lstStyle/>
          <a:p>
            <a:pPr algn="just" defTabSz="912247"/>
            <a:r>
              <a:rPr lang="ru-RU" sz="1900">
                <a:solidFill>
                  <a:srgbClr val="002060"/>
                </a:solidFill>
                <a:latin typeface="Bookman Old Style" panose="02050604050505020204" pitchFamily="18" charset="0"/>
              </a:rPr>
              <a:t>Первый этап проекта «Soft skills наставник» реализуется профсоюзной организацией студентов и аспирантов КБГУ в рамках гранта, выделенного Федеральным агентством по делам молодежи (Росмолодежью) по итогам конкурса молодежных проектов Северо-Кавказского федерального округа на форуме «Машук» при поддержке Всероссийского студенческого союза.</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929777" y="1732332"/>
            <a:ext cx="4631819" cy="2486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419622" y="4437936"/>
            <a:ext cx="3051969" cy="22835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49764"/>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21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31891" y="508372"/>
            <a:ext cx="10717817" cy="400105"/>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Первый образовательный интенсив на Северном Кавказе «ЦИФРОВАЯ ВЫСОТА»</a:t>
            </a:r>
          </a:p>
        </p:txBody>
      </p:sp>
      <p:sp>
        <p:nvSpPr>
          <p:cNvPr id="10" name="Прямоугольник 9"/>
          <p:cNvSpPr/>
          <p:nvPr/>
        </p:nvSpPr>
        <p:spPr>
          <a:xfrm>
            <a:off x="237393" y="4690140"/>
            <a:ext cx="5133263" cy="1015659"/>
          </a:xfrm>
          <a:prstGeom prst="rect">
            <a:avLst/>
          </a:prstGeom>
        </p:spPr>
        <p:txBody>
          <a:bodyPr wrap="square" lIns="91250" tIns="45718" rIns="91250" bIns="45718">
            <a:spAutoFit/>
          </a:bodyPr>
          <a:lstStyle/>
          <a:p>
            <a:pPr algn="ctr" defTabSz="912247"/>
            <a:r>
              <a:rPr lang="ru-RU" sz="2000" b="1">
                <a:solidFill>
                  <a:srgbClr val="002060"/>
                </a:solidFill>
                <a:latin typeface="Bookman Old Style" panose="02050604050505020204" pitchFamily="18" charset="0"/>
              </a:rPr>
              <a:t>Трехмесячный интенсив проходил под эгидой АСИ </a:t>
            </a:r>
          </a:p>
          <a:p>
            <a:pPr algn="ctr" defTabSz="912247"/>
            <a:r>
              <a:rPr lang="ru-RU" sz="2000" b="1">
                <a:solidFill>
                  <a:srgbClr val="002060"/>
                </a:solidFill>
                <a:latin typeface="Bookman Old Style" panose="02050604050505020204" pitchFamily="18" charset="0"/>
              </a:rPr>
              <a:t>и Университета НТИ 20.35</a:t>
            </a:r>
          </a:p>
        </p:txBody>
      </p:sp>
      <p:sp>
        <p:nvSpPr>
          <p:cNvPr id="8" name="Прямоугольник 7"/>
          <p:cNvSpPr/>
          <p:nvPr/>
        </p:nvSpPr>
        <p:spPr>
          <a:xfrm>
            <a:off x="7217475" y="4366972"/>
            <a:ext cx="3010760" cy="830997"/>
          </a:xfrm>
          <a:prstGeom prst="rect">
            <a:avLst/>
          </a:prstGeom>
        </p:spPr>
        <p:txBody>
          <a:bodyPr wrap="none" lIns="91250" tIns="45718" rIns="91250" bIns="45718">
            <a:spAutoFit/>
          </a:bodyPr>
          <a:lstStyle/>
          <a:p>
            <a:pPr algn="ctr" defTabSz="912247"/>
            <a:r>
              <a:rPr lang="ru-RU" sz="2400" b="1">
                <a:solidFill>
                  <a:srgbClr val="002060"/>
                </a:solidFill>
                <a:latin typeface="Bookman Old Style" panose="02050604050505020204" pitchFamily="18" charset="0"/>
              </a:rPr>
              <a:t>350 студентов</a:t>
            </a:r>
          </a:p>
          <a:p>
            <a:pPr algn="ctr" defTabSz="912247"/>
            <a:r>
              <a:rPr lang="ru-RU" sz="2400" b="1">
                <a:solidFill>
                  <a:srgbClr val="002060"/>
                </a:solidFill>
                <a:latin typeface="Bookman Old Style" panose="02050604050505020204" pitchFamily="18" charset="0"/>
              </a:rPr>
              <a:t>в первом потоке</a:t>
            </a:r>
          </a:p>
        </p:txBody>
      </p:sp>
      <p:sp>
        <p:nvSpPr>
          <p:cNvPr id="11" name="Прямоугольник 10"/>
          <p:cNvSpPr/>
          <p:nvPr/>
        </p:nvSpPr>
        <p:spPr>
          <a:xfrm>
            <a:off x="6978628" y="5338585"/>
            <a:ext cx="3488455" cy="1200329"/>
          </a:xfrm>
          <a:prstGeom prst="rect">
            <a:avLst/>
          </a:prstGeom>
        </p:spPr>
        <p:txBody>
          <a:bodyPr wrap="square" lIns="91250" tIns="45718" rIns="91250" bIns="45718">
            <a:spAutoFit/>
          </a:bodyPr>
          <a:lstStyle/>
          <a:p>
            <a:pPr algn="ctr" defTabSz="912247"/>
            <a:r>
              <a:rPr lang="ru-RU" sz="2400" b="1">
                <a:solidFill>
                  <a:srgbClr val="70AD47">
                    <a:lumMod val="75000"/>
                  </a:srgbClr>
                </a:solidFill>
                <a:latin typeface="Bookman Old Style" panose="02050604050505020204" pitchFamily="18" charset="0"/>
              </a:rPr>
              <a:t>более</a:t>
            </a:r>
          </a:p>
          <a:p>
            <a:pPr algn="ctr" defTabSz="912247"/>
            <a:r>
              <a:rPr lang="ru-RU" sz="2400" b="1">
                <a:solidFill>
                  <a:srgbClr val="70AD47">
                    <a:lumMod val="75000"/>
                  </a:srgbClr>
                </a:solidFill>
                <a:latin typeface="Bookman Old Style" panose="02050604050505020204" pitchFamily="18" charset="0"/>
              </a:rPr>
              <a:t>2400 студентов</a:t>
            </a:r>
          </a:p>
          <a:p>
            <a:pPr algn="ctr" defTabSz="912247"/>
            <a:r>
              <a:rPr lang="ru-RU" sz="2400" b="1">
                <a:solidFill>
                  <a:srgbClr val="70AD47">
                    <a:lumMod val="75000"/>
                  </a:srgbClr>
                </a:solidFill>
                <a:latin typeface="Bookman Old Style" panose="02050604050505020204" pitchFamily="18" charset="0"/>
              </a:rPr>
              <a:t>во втором потоке</a:t>
            </a:r>
          </a:p>
        </p:txBody>
      </p:sp>
      <p:sp>
        <p:nvSpPr>
          <p:cNvPr id="12" name="Прямоугольник 11"/>
          <p:cNvSpPr/>
          <p:nvPr/>
        </p:nvSpPr>
        <p:spPr>
          <a:xfrm>
            <a:off x="309954" y="5705799"/>
            <a:ext cx="4796395" cy="1015659"/>
          </a:xfrm>
          <a:prstGeom prst="rect">
            <a:avLst/>
          </a:prstGeom>
        </p:spPr>
        <p:txBody>
          <a:bodyPr wrap="square" lIns="91250" tIns="45718" rIns="91250" bIns="45718">
            <a:spAutoFit/>
          </a:bodyPr>
          <a:lstStyle/>
          <a:p>
            <a:pPr algn="ctr" defTabSz="912247"/>
            <a:r>
              <a:rPr lang="ru-RU" sz="2000" b="1">
                <a:solidFill>
                  <a:srgbClr val="FF0000"/>
                </a:solidFill>
                <a:latin typeface="Bookman Old Style" panose="02050604050505020204" pitchFamily="18" charset="0"/>
              </a:rPr>
              <a:t>100 студентов получили право работы над инновационными проектами</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312102" y="1049093"/>
            <a:ext cx="4537606" cy="3177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Рисунок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7393" y="1012402"/>
            <a:ext cx="5792471" cy="3576851"/>
          </a:xfrm>
          <a:prstGeom prst="roundRect">
            <a:avLst/>
          </a:prstGeom>
        </p:spPr>
      </p:pic>
    </p:spTree>
    <p:extLst>
      <p:ext uri="{BB962C8B-B14F-4D97-AF65-F5344CB8AC3E}">
        <p14:creationId xmlns:p14="http://schemas.microsoft.com/office/powerpoint/2010/main" val="4288919"/>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22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Всероссийские образовательные акции по информационным технологиям </a:t>
            </a:r>
          </a:p>
        </p:txBody>
      </p:sp>
      <p:sp>
        <p:nvSpPr>
          <p:cNvPr id="7" name="Прямоугольник 6"/>
          <p:cNvSpPr/>
          <p:nvPr/>
        </p:nvSpPr>
        <p:spPr>
          <a:xfrm>
            <a:off x="7342474" y="1592863"/>
            <a:ext cx="1848199" cy="400105"/>
          </a:xfrm>
          <a:prstGeom prst="rect">
            <a:avLst/>
          </a:prstGeom>
        </p:spPr>
        <p:txBody>
          <a:bodyPr wrap="none" lIns="91250" tIns="45718" rIns="91250" bIns="45718">
            <a:spAutoFit/>
          </a:bodyPr>
          <a:lstStyle/>
          <a:p>
            <a:pPr defTabSz="912247"/>
            <a:r>
              <a:rPr lang="ru-RU" sz="2000" b="1">
                <a:solidFill>
                  <a:srgbClr val="002060"/>
                </a:solidFill>
                <a:latin typeface="Bookman Old Style" panose="02050604050505020204" pitchFamily="18" charset="0"/>
              </a:rPr>
              <a:t>ИТ-диктант</a:t>
            </a:r>
          </a:p>
        </p:txBody>
      </p:sp>
      <p:sp>
        <p:nvSpPr>
          <p:cNvPr id="14" name="Прямоугольник 13"/>
          <p:cNvSpPr/>
          <p:nvPr/>
        </p:nvSpPr>
        <p:spPr>
          <a:xfrm>
            <a:off x="6902832" y="897904"/>
            <a:ext cx="2853282" cy="707882"/>
          </a:xfrm>
          <a:prstGeom prst="rect">
            <a:avLst/>
          </a:prstGeom>
        </p:spPr>
        <p:txBody>
          <a:bodyPr wrap="none" lIns="91250" tIns="45718" rIns="91250" bIns="45718">
            <a:spAutoFit/>
          </a:bodyPr>
          <a:lstStyle/>
          <a:p>
            <a:pPr algn="ctr" defTabSz="912247"/>
            <a:r>
              <a:rPr lang="ru-RU" sz="2000" b="1">
                <a:solidFill>
                  <a:srgbClr val="002060"/>
                </a:solidFill>
                <a:latin typeface="Bookman Old Style" panose="02050604050505020204" pitchFamily="18" charset="0"/>
              </a:rPr>
              <a:t>Тотальный тест</a:t>
            </a:r>
          </a:p>
          <a:p>
            <a:pPr algn="ctr" defTabSz="912247"/>
            <a:r>
              <a:rPr lang="ru-RU" sz="2000" b="1">
                <a:solidFill>
                  <a:srgbClr val="002060"/>
                </a:solidFill>
                <a:latin typeface="Bookman Old Style" panose="02050604050505020204" pitchFamily="18" charset="0"/>
              </a:rPr>
              <a:t>“Доступная среда”</a:t>
            </a:r>
          </a:p>
        </p:txBody>
      </p:sp>
      <p:sp>
        <p:nvSpPr>
          <p:cNvPr id="18" name="Прямоугольник 17"/>
          <p:cNvSpPr/>
          <p:nvPr/>
        </p:nvSpPr>
        <p:spPr>
          <a:xfrm>
            <a:off x="5921268" y="1964547"/>
            <a:ext cx="4781591" cy="923326"/>
          </a:xfrm>
          <a:prstGeom prst="rect">
            <a:avLst/>
          </a:prstGeom>
        </p:spPr>
        <p:txBody>
          <a:bodyPr wrap="square" lIns="91250" tIns="45718" rIns="91250" bIns="45718" anchor="t">
            <a:spAutoFit/>
          </a:bodyPr>
          <a:lstStyle/>
          <a:p>
            <a:pPr algn="ctr" defTabSz="912247"/>
            <a:r>
              <a:rPr lang="ru-RU" b="1">
                <a:solidFill>
                  <a:srgbClr val="70AD47">
                    <a:lumMod val="50000"/>
                  </a:srgbClr>
                </a:solidFill>
                <a:latin typeface="Bookman Old Style"/>
              </a:rPr>
              <a:t>Общая численность участников </a:t>
            </a:r>
          </a:p>
          <a:p>
            <a:pPr algn="ctr" defTabSz="912247"/>
            <a:r>
              <a:rPr lang="ru-RU" b="1">
                <a:solidFill>
                  <a:srgbClr val="70AD47">
                    <a:lumMod val="50000"/>
                  </a:srgbClr>
                </a:solidFill>
                <a:latin typeface="Bookman Old Style"/>
              </a:rPr>
              <a:t>составила более </a:t>
            </a:r>
            <a:endParaRPr lang="ru-RU">
              <a:solidFill>
                <a:srgbClr val="70AD47">
                  <a:lumMod val="50000"/>
                </a:srgbClr>
              </a:solidFill>
              <a:latin typeface="Bookman Old Style"/>
            </a:endParaRPr>
          </a:p>
          <a:p>
            <a:pPr algn="ctr" defTabSz="912247"/>
            <a:r>
              <a:rPr lang="ru-RU" b="1">
                <a:solidFill>
                  <a:srgbClr val="70AD47">
                    <a:lumMod val="50000"/>
                  </a:srgbClr>
                </a:solidFill>
                <a:latin typeface="Bookman Old Style"/>
              </a:rPr>
              <a:t>20 000 человек</a:t>
            </a:r>
            <a:endParaRPr lang="ru-RU">
              <a:solidFill>
                <a:srgbClr val="70AD47">
                  <a:lumMod val="50000"/>
                </a:srgbClr>
              </a:solidFill>
              <a:latin typeface="Bookman Old Style"/>
            </a:endParaRPr>
          </a:p>
        </p:txBody>
      </p:sp>
      <p:sp>
        <p:nvSpPr>
          <p:cNvPr id="15" name="Прямоугольник 14"/>
          <p:cNvSpPr/>
          <p:nvPr/>
        </p:nvSpPr>
        <p:spPr>
          <a:xfrm>
            <a:off x="487395" y="6259929"/>
            <a:ext cx="8104720" cy="415494"/>
          </a:xfrm>
          <a:prstGeom prst="rect">
            <a:avLst/>
          </a:prstGeom>
        </p:spPr>
        <p:txBody>
          <a:bodyPr wrap="none" lIns="91250" tIns="45718" rIns="91250" bIns="45718" anchor="t">
            <a:spAutoFit/>
          </a:bodyPr>
          <a:lstStyle/>
          <a:p>
            <a:pPr defTabSz="912247"/>
            <a:r>
              <a:rPr lang="ru-RU" sz="2100">
                <a:solidFill>
                  <a:srgbClr val="FF0000"/>
                </a:solidFill>
                <a:latin typeface="Bookman Old Style"/>
              </a:rPr>
              <a:t>               Все участники проектов получили сертификаты</a:t>
            </a:r>
          </a:p>
        </p:txBody>
      </p:sp>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9272" y="2887873"/>
            <a:ext cx="5106838" cy="3282942"/>
          </a:xfrm>
          <a:prstGeom prst="round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45274" y="2871920"/>
            <a:ext cx="4867398" cy="3277236"/>
          </a:xfrm>
          <a:prstGeom prst="roundRect">
            <a:avLst/>
          </a:prstGeom>
        </p:spPr>
      </p:pic>
      <p:sp>
        <p:nvSpPr>
          <p:cNvPr id="11" name="Прямоугольник 10"/>
          <p:cNvSpPr/>
          <p:nvPr/>
        </p:nvSpPr>
        <p:spPr>
          <a:xfrm>
            <a:off x="237392" y="817844"/>
            <a:ext cx="6346003" cy="1938992"/>
          </a:xfrm>
          <a:prstGeom prst="rect">
            <a:avLst/>
          </a:prstGeom>
        </p:spPr>
        <p:txBody>
          <a:bodyPr wrap="square">
            <a:spAutoFit/>
          </a:bodyPr>
          <a:lstStyle/>
          <a:p>
            <a:pPr defTabSz="912247"/>
            <a:r>
              <a:rPr lang="ru-RU" sz="2000" b="1">
                <a:solidFill>
                  <a:srgbClr val="70AD47">
                    <a:lumMod val="50000"/>
                  </a:srgbClr>
                </a:solidFill>
              </a:rPr>
              <a:t>17 декабря прошел межрегиональный профориентационный форум «Профессиональный стартап», организованный совместно с Ресурсным учебно-методическим центром по обучению лиц </a:t>
            </a:r>
          </a:p>
          <a:p>
            <a:pPr defTabSz="912247"/>
            <a:r>
              <a:rPr lang="ru-RU" sz="2000" b="1">
                <a:solidFill>
                  <a:srgbClr val="70AD47">
                    <a:lumMod val="50000"/>
                  </a:srgbClr>
                </a:solidFill>
              </a:rPr>
              <a:t>с инвалидностью и ОВЗ (РУМЦ) </a:t>
            </a:r>
          </a:p>
          <a:p>
            <a:pPr defTabSz="912247"/>
            <a:r>
              <a:rPr lang="ru-RU" sz="2000" b="1">
                <a:solidFill>
                  <a:srgbClr val="70AD47">
                    <a:lumMod val="50000"/>
                  </a:srgbClr>
                </a:solidFill>
              </a:rPr>
              <a:t>Северо-Кавказского федерального университета</a:t>
            </a:r>
          </a:p>
        </p:txBody>
      </p:sp>
    </p:spTree>
    <p:extLst>
      <p:ext uri="{BB962C8B-B14F-4D97-AF65-F5344CB8AC3E}">
        <p14:creationId xmlns:p14="http://schemas.microsoft.com/office/powerpoint/2010/main" val="159501223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23</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73989" y="537043"/>
            <a:ext cx="10612315" cy="523220"/>
          </a:xfrm>
          <a:prstGeom prst="rect">
            <a:avLst/>
          </a:prstGeom>
        </p:spPr>
        <p:txBody>
          <a:bodyPr wrap="square" lIns="91250" tIns="45718" rIns="91250" bIns="45718">
            <a:spAutoFit/>
          </a:bodyPr>
          <a:lstStyle/>
          <a:p>
            <a:pPr algn="ctr" defTabSz="912247"/>
            <a:r>
              <a:rPr lang="ru-RU" sz="2800" b="1">
                <a:solidFill>
                  <a:srgbClr val="002060"/>
                </a:solidFill>
                <a:latin typeface="Bookman Old Style" panose="02050604050505020204" pitchFamily="18" charset="0"/>
              </a:rPr>
              <a:t>Библиотека КБГУ </a:t>
            </a:r>
          </a:p>
        </p:txBody>
      </p:sp>
      <p:sp>
        <p:nvSpPr>
          <p:cNvPr id="7" name="Прямоугольник 6"/>
          <p:cNvSpPr/>
          <p:nvPr/>
        </p:nvSpPr>
        <p:spPr>
          <a:xfrm>
            <a:off x="-30033" y="2540007"/>
            <a:ext cx="3773897" cy="1477323"/>
          </a:xfrm>
          <a:prstGeom prst="rect">
            <a:avLst/>
          </a:prstGeom>
        </p:spPr>
        <p:txBody>
          <a:bodyPr wrap="square" lIns="91250" tIns="45718" rIns="91250" bIns="45718">
            <a:spAutoFit/>
          </a:bodyPr>
          <a:lstStyle/>
          <a:p>
            <a:pPr algn="ctr" defTabSz="912247"/>
            <a:r>
              <a:rPr lang="ru-RU">
                <a:solidFill>
                  <a:srgbClr val="70AD47">
                    <a:lumMod val="50000"/>
                  </a:srgbClr>
                </a:solidFill>
                <a:latin typeface="Bookman Old Style" panose="02050604050505020204" pitchFamily="18" charset="0"/>
              </a:rPr>
              <a:t>Создан многофункциональный библиотечно-информационный мультимедийный центр</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87915" y="885480"/>
            <a:ext cx="2560447" cy="1471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3943586" y="3503419"/>
            <a:ext cx="3046576" cy="2308320"/>
          </a:xfrm>
          <a:prstGeom prst="rect">
            <a:avLst/>
          </a:prstGeom>
        </p:spPr>
        <p:txBody>
          <a:bodyPr wrap="square" lIns="91250" tIns="45718" rIns="91250" bIns="45718">
            <a:spAutoFit/>
          </a:bodyPr>
          <a:lstStyle/>
          <a:p>
            <a:pPr algn="ctr" defTabSz="912247"/>
            <a:r>
              <a:rPr lang="ru-RU">
                <a:solidFill>
                  <a:srgbClr val="70AD47">
                    <a:lumMod val="50000"/>
                  </a:srgbClr>
                </a:solidFill>
                <a:latin typeface="Bookman Old Style" panose="02050604050505020204" pitchFamily="18" charset="0"/>
              </a:rPr>
              <a:t>Продлены договоры на получение доступа к электронно-библиотечным системам: «Консультант студента», «Лань», «IPRbooks» и «Юрайт» (полный пакет для СПО) </a:t>
            </a: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266596" y="1449344"/>
            <a:ext cx="3621761" cy="1664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7485135" y="3518092"/>
            <a:ext cx="3140968" cy="2585319"/>
          </a:xfrm>
          <a:prstGeom prst="rect">
            <a:avLst/>
          </a:prstGeom>
        </p:spPr>
        <p:txBody>
          <a:bodyPr wrap="square" lIns="91250" tIns="45718" rIns="91250" bIns="45718">
            <a:spAutoFit/>
          </a:bodyPr>
          <a:lstStyle/>
          <a:p>
            <a:pPr algn="ctr" defTabSz="912247"/>
            <a:r>
              <a:rPr lang="ru-RU">
                <a:solidFill>
                  <a:srgbClr val="70AD47">
                    <a:lumMod val="50000"/>
                  </a:srgbClr>
                </a:solidFill>
                <a:latin typeface="Bookman Old Style" panose="02050604050505020204" pitchFamily="18" charset="0"/>
              </a:rPr>
              <a:t>В тестовом режиме доступны ресурсы: </a:t>
            </a:r>
            <a:r>
              <a:rPr lang="en-US">
                <a:solidFill>
                  <a:srgbClr val="70AD47">
                    <a:lumMod val="50000"/>
                  </a:srgbClr>
                </a:solidFill>
                <a:latin typeface="Bookman Old Style" panose="02050604050505020204" pitchFamily="18" charset="0"/>
              </a:rPr>
              <a:t>Nature, Oxford University Press, Royal Society of Chemistry, SAGE, Science, Taylor&amp;Francis, The Institute of Physics, Wiley </a:t>
            </a:r>
            <a:r>
              <a:rPr lang="ru-RU">
                <a:solidFill>
                  <a:srgbClr val="70AD47">
                    <a:lumMod val="50000"/>
                  </a:srgbClr>
                </a:solidFill>
                <a:latin typeface="Bookman Old Style" panose="02050604050505020204" pitchFamily="18" charset="0"/>
              </a:rPr>
              <a:t>на платформе НЭИКОН</a:t>
            </a:r>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05733" y="5295265"/>
            <a:ext cx="2152663" cy="6753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2729471" y="5811739"/>
            <a:ext cx="2006864" cy="917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21298" y="4074046"/>
            <a:ext cx="3917806" cy="1200325"/>
          </a:xfrm>
          <a:prstGeom prst="rect">
            <a:avLst/>
          </a:prstGeom>
        </p:spPr>
        <p:txBody>
          <a:bodyPr wrap="square" lIns="91250" tIns="45718" rIns="91250" bIns="45718">
            <a:spAutoFit/>
          </a:bodyPr>
          <a:lstStyle/>
          <a:p>
            <a:pPr algn="ctr" defTabSz="912247"/>
            <a:r>
              <a:rPr lang="ru-RU">
                <a:solidFill>
                  <a:srgbClr val="C00000"/>
                </a:solidFill>
                <a:latin typeface="Bookman Old Style" panose="02050604050505020204" pitchFamily="18" charset="0"/>
              </a:rPr>
              <a:t>Проведено 983 занятий </a:t>
            </a:r>
          </a:p>
          <a:p>
            <a:pPr algn="ctr" defTabSz="912247"/>
            <a:r>
              <a:rPr lang="ru-RU">
                <a:solidFill>
                  <a:srgbClr val="C00000"/>
                </a:solidFill>
                <a:latin typeface="Bookman Old Style" panose="02050604050505020204" pitchFamily="18" charset="0"/>
              </a:rPr>
              <a:t>по работе с электронными информационными ресурсами </a:t>
            </a:r>
          </a:p>
          <a:p>
            <a:pPr algn="ctr" defTabSz="912247"/>
            <a:r>
              <a:rPr lang="ru-RU">
                <a:solidFill>
                  <a:srgbClr val="C00000"/>
                </a:solidFill>
                <a:latin typeface="Bookman Old Style" panose="02050604050505020204" pitchFamily="18" charset="0"/>
              </a:rPr>
              <a:t>с охватом 100% студентов</a:t>
            </a:r>
          </a:p>
        </p:txBody>
      </p:sp>
      <p:pic>
        <p:nvPicPr>
          <p:cNvPr id="8" name="Рисунок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75372" y="1192858"/>
            <a:ext cx="3709253" cy="2169493"/>
          </a:xfrm>
          <a:prstGeom prst="roundRect">
            <a:avLst/>
          </a:prstGeom>
        </p:spPr>
      </p:pic>
    </p:spTree>
    <p:extLst>
      <p:ext uri="{BB962C8B-B14F-4D97-AF65-F5344CB8AC3E}">
        <p14:creationId xmlns:p14="http://schemas.microsoft.com/office/powerpoint/2010/main" val="3680986808"/>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24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Образовательный портал «Открытый Университет»</a:t>
            </a:r>
          </a:p>
        </p:txBody>
      </p:sp>
      <p:pic>
        <p:nvPicPr>
          <p:cNvPr id="7" name="Рисунок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51093" y="949280"/>
            <a:ext cx="1690038" cy="283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Прямоугольник 9"/>
          <p:cNvSpPr/>
          <p:nvPr/>
        </p:nvSpPr>
        <p:spPr>
          <a:xfrm>
            <a:off x="4141899" y="2462169"/>
            <a:ext cx="3056876" cy="2723819"/>
          </a:xfrm>
          <a:prstGeom prst="rect">
            <a:avLst/>
          </a:prstGeom>
        </p:spPr>
        <p:txBody>
          <a:bodyPr wrap="square" lIns="91250" tIns="45718" rIns="91250" bIns="45718">
            <a:spAutoFit/>
          </a:bodyPr>
          <a:lstStyle/>
          <a:p>
            <a:pPr algn="ctr" defTabSz="912247"/>
            <a:r>
              <a:rPr lang="ru-RU" sz="1900">
                <a:solidFill>
                  <a:srgbClr val="C00000"/>
                </a:solidFill>
                <a:latin typeface="Bookman Old Style" panose="02050604050505020204" pitchFamily="18" charset="0"/>
              </a:rPr>
              <a:t>На конец декабря 2019 года зарегистрированы все преподаватели и обучающиеся КБГУ</a:t>
            </a:r>
          </a:p>
          <a:p>
            <a:pPr algn="ctr" defTabSz="912247"/>
            <a:r>
              <a:rPr lang="ru-RU" sz="1900">
                <a:solidFill>
                  <a:srgbClr val="C00000"/>
                </a:solidFill>
                <a:latin typeface="Bookman Old Style" panose="02050604050505020204" pitchFamily="18" charset="0"/>
              </a:rPr>
              <a:t>по ВО и СПО.</a:t>
            </a:r>
          </a:p>
          <a:p>
            <a:pPr algn="ctr" defTabSz="912247"/>
            <a:r>
              <a:rPr lang="ru-RU" sz="1900" b="1">
                <a:solidFill>
                  <a:srgbClr val="C00000"/>
                </a:solidFill>
                <a:latin typeface="Bookman Old Style" panose="02050604050505020204" pitchFamily="18" charset="0"/>
              </a:rPr>
              <a:t>Общая численность пользователей -24589 человек</a:t>
            </a:r>
          </a:p>
        </p:txBody>
      </p:sp>
      <p:graphicFrame>
        <p:nvGraphicFramePr>
          <p:cNvPr id="17" name="Диаграмма 16"/>
          <p:cNvGraphicFramePr/>
          <p:nvPr/>
        </p:nvGraphicFramePr>
        <p:xfrm>
          <a:off x="101456" y="1216827"/>
          <a:ext cx="3674839" cy="2743200"/>
        </p:xfrm>
        <a:graphic>
          <a:graphicData uri="http://schemas.openxmlformats.org/drawingml/2006/chart">
            <c:chart xmlns:c="http://schemas.openxmlformats.org/drawingml/2006/chart" r:id="rId5"/>
          </a:graphicData>
        </a:graphic>
      </p:graphicFrame>
      <p:sp>
        <p:nvSpPr>
          <p:cNvPr id="12" name="Прямоугольник 11"/>
          <p:cNvSpPr/>
          <p:nvPr/>
        </p:nvSpPr>
        <p:spPr>
          <a:xfrm>
            <a:off x="101459" y="4137916"/>
            <a:ext cx="4142481" cy="1323439"/>
          </a:xfrm>
          <a:prstGeom prst="rect">
            <a:avLst/>
          </a:prstGeom>
        </p:spPr>
        <p:txBody>
          <a:bodyPr wrap="none" lIns="91250" tIns="45718" rIns="91250" bIns="45718">
            <a:spAutoFit/>
          </a:bodyPr>
          <a:lstStyle/>
          <a:p>
            <a:pPr algn="ctr" defTabSz="912247"/>
            <a:r>
              <a:rPr lang="ru-RU" sz="2000" b="1">
                <a:solidFill>
                  <a:srgbClr val="002060"/>
                </a:solidFill>
                <a:latin typeface="Bookman Old Style" panose="02050604050505020204" pitchFamily="18" charset="0"/>
              </a:rPr>
              <a:t>ОНЛАЙН-ТЕСТИРОВАНИЕ</a:t>
            </a:r>
          </a:p>
          <a:p>
            <a:pPr marL="342138" indent="-342138" defTabSz="912247">
              <a:buFont typeface="Wingdings" panose="05000000000000000000" pitchFamily="2" charset="2"/>
              <a:buChar char="q"/>
            </a:pPr>
            <a:r>
              <a:rPr lang="ru-RU" sz="2000">
                <a:solidFill>
                  <a:srgbClr val="002060"/>
                </a:solidFill>
                <a:latin typeface="Bookman Old Style" panose="02050604050505020204" pitchFamily="18" charset="0"/>
              </a:rPr>
              <a:t>студенты вуза</a:t>
            </a:r>
          </a:p>
          <a:p>
            <a:pPr marL="342138" indent="-342138" defTabSz="912247">
              <a:buFont typeface="Wingdings" panose="05000000000000000000" pitchFamily="2" charset="2"/>
              <a:buChar char="q"/>
            </a:pPr>
            <a:r>
              <a:rPr lang="ru-RU" sz="2000">
                <a:solidFill>
                  <a:srgbClr val="002060"/>
                </a:solidFill>
                <a:latin typeface="Bookman Old Style" panose="02050604050505020204" pitchFamily="18" charset="0"/>
              </a:rPr>
              <a:t>слушатели курсов ПП и ПК </a:t>
            </a:r>
          </a:p>
          <a:p>
            <a:pPr defTabSz="912247"/>
            <a:endParaRPr lang="ru-RU" sz="2000">
              <a:solidFill>
                <a:srgbClr val="002060"/>
              </a:solidFill>
              <a:latin typeface="Bookman Old Style" panose="02050604050505020204" pitchFamily="18" charset="0"/>
            </a:endParaRPr>
          </a:p>
        </p:txBody>
      </p:sp>
      <p:sp>
        <p:nvSpPr>
          <p:cNvPr id="18" name="Прямоугольник 17"/>
          <p:cNvSpPr/>
          <p:nvPr/>
        </p:nvSpPr>
        <p:spPr>
          <a:xfrm>
            <a:off x="7235497" y="1233119"/>
            <a:ext cx="3614211" cy="1631216"/>
          </a:xfrm>
          <a:prstGeom prst="rect">
            <a:avLst/>
          </a:prstGeom>
        </p:spPr>
        <p:txBody>
          <a:bodyPr wrap="square" lIns="91250" tIns="45718" rIns="91250" bIns="45718">
            <a:spAutoFit/>
          </a:bodyPr>
          <a:lstStyle/>
          <a:p>
            <a:pPr algn="ctr" defTabSz="912247"/>
            <a:r>
              <a:rPr lang="ru-RU" sz="2000" b="1">
                <a:solidFill>
                  <a:srgbClr val="002060"/>
                </a:solidFill>
                <a:latin typeface="Bookman Old Style" panose="02050604050505020204" pitchFamily="18" charset="0"/>
              </a:rPr>
              <a:t>РЕАЛИЗОВАНЫ ТРЕБОВАНИЯ ФГОС:</a:t>
            </a:r>
          </a:p>
          <a:p>
            <a:pPr marL="342138" indent="-342138" algn="just" defTabSz="912247">
              <a:buFont typeface="Wingdings" panose="05000000000000000000" pitchFamily="2" charset="2"/>
              <a:buChar char="q"/>
            </a:pPr>
            <a:r>
              <a:rPr lang="ru-RU" sz="2000">
                <a:solidFill>
                  <a:srgbClr val="002060"/>
                </a:solidFill>
                <a:latin typeface="Bookman Old Style" panose="02050604050505020204" pitchFamily="18" charset="0"/>
              </a:rPr>
              <a:t> «Учебные достижения»</a:t>
            </a:r>
          </a:p>
          <a:p>
            <a:pPr marL="342138" indent="-342138" algn="just" defTabSz="912247">
              <a:buFont typeface="Wingdings" panose="05000000000000000000" pitchFamily="2" charset="2"/>
              <a:buChar char="q"/>
            </a:pPr>
            <a:r>
              <a:rPr lang="ru-RU" sz="2000">
                <a:solidFill>
                  <a:srgbClr val="002060"/>
                </a:solidFill>
                <a:latin typeface="Bookman Old Style" panose="02050604050505020204" pitchFamily="18" charset="0"/>
              </a:rPr>
              <a:t>«Портфолио студентов и преподавателей»</a:t>
            </a:r>
          </a:p>
        </p:txBody>
      </p:sp>
      <p:sp>
        <p:nvSpPr>
          <p:cNvPr id="19" name="Прямоугольник 18"/>
          <p:cNvSpPr/>
          <p:nvPr/>
        </p:nvSpPr>
        <p:spPr>
          <a:xfrm>
            <a:off x="7462839" y="2967351"/>
            <a:ext cx="3386897" cy="2554545"/>
          </a:xfrm>
          <a:prstGeom prst="rect">
            <a:avLst/>
          </a:prstGeom>
        </p:spPr>
        <p:txBody>
          <a:bodyPr wrap="square" lIns="91250" tIns="45718" rIns="91250" bIns="45718">
            <a:spAutoFit/>
          </a:bodyPr>
          <a:lstStyle/>
          <a:p>
            <a:pPr marL="342138" indent="-342138" algn="just" defTabSz="912247">
              <a:buFont typeface="Wingdings" panose="05000000000000000000" pitchFamily="2" charset="2"/>
              <a:buChar char="§"/>
            </a:pPr>
            <a:r>
              <a:rPr lang="ru-RU" sz="2000" b="1">
                <a:solidFill>
                  <a:srgbClr val="70AD47">
                    <a:lumMod val="50000"/>
                  </a:srgbClr>
                </a:solidFill>
                <a:latin typeface="Bookman Old Style" panose="02050604050505020204" pitchFamily="18" charset="0"/>
              </a:rPr>
              <a:t>15874</a:t>
            </a:r>
            <a:r>
              <a:rPr lang="ru-RU" sz="2000">
                <a:solidFill>
                  <a:srgbClr val="70AD47">
                    <a:lumMod val="50000"/>
                  </a:srgbClr>
                </a:solidFill>
                <a:latin typeface="Bookman Old Style" panose="02050604050505020204" pitchFamily="18" charset="0"/>
              </a:rPr>
              <a:t> портфолио студентов по направлениям подготовки ВО и СПО, аспирантов, ординаторов КБГУ</a:t>
            </a:r>
          </a:p>
          <a:p>
            <a:pPr marL="342138" indent="-342138" algn="just" defTabSz="912247">
              <a:buFont typeface="Wingdings" panose="05000000000000000000" pitchFamily="2" charset="2"/>
              <a:buChar char="§"/>
            </a:pPr>
            <a:r>
              <a:rPr lang="ru-RU" sz="2000" b="1">
                <a:solidFill>
                  <a:srgbClr val="70AD47">
                    <a:lumMod val="50000"/>
                  </a:srgbClr>
                </a:solidFill>
                <a:latin typeface="Bookman Old Style" panose="02050604050505020204" pitchFamily="18" charset="0"/>
              </a:rPr>
              <a:t>1121</a:t>
            </a:r>
            <a:r>
              <a:rPr lang="ru-RU" sz="2000">
                <a:solidFill>
                  <a:srgbClr val="70AD47">
                    <a:lumMod val="50000"/>
                  </a:srgbClr>
                </a:solidFill>
                <a:latin typeface="Bookman Old Style" panose="02050604050505020204" pitchFamily="18" charset="0"/>
              </a:rPr>
              <a:t> портфолио преподавателей КБГУ</a:t>
            </a:r>
          </a:p>
        </p:txBody>
      </p:sp>
      <p:sp>
        <p:nvSpPr>
          <p:cNvPr id="20" name="Прямоугольник 19"/>
          <p:cNvSpPr/>
          <p:nvPr/>
        </p:nvSpPr>
        <p:spPr>
          <a:xfrm>
            <a:off x="131891" y="5226784"/>
            <a:ext cx="10541977" cy="1631216"/>
          </a:xfrm>
          <a:prstGeom prst="rect">
            <a:avLst/>
          </a:prstGeom>
        </p:spPr>
        <p:txBody>
          <a:bodyPr wrap="square" lIns="91250" tIns="45718" rIns="91250" bIns="45718">
            <a:spAutoFit/>
          </a:bodyPr>
          <a:lstStyle/>
          <a:p>
            <a:pPr defTabSz="912247"/>
            <a:r>
              <a:rPr lang="ru-RU" sz="2000" b="1">
                <a:solidFill>
                  <a:srgbClr val="002060"/>
                </a:solidFill>
                <a:latin typeface="Bookman Old Style" panose="02050604050505020204" pitchFamily="18" charset="0"/>
              </a:rPr>
              <a:t>АНКЕТИРОВАНИЕ И ОПРОС</a:t>
            </a:r>
          </a:p>
          <a:p>
            <a:pPr marL="342138" indent="-342138" algn="just" defTabSz="912247">
              <a:buFont typeface="Wingdings" panose="05000000000000000000" pitchFamily="2" charset="2"/>
              <a:buChar char="q"/>
            </a:pPr>
            <a:r>
              <a:rPr lang="ru-RU" sz="2000">
                <a:solidFill>
                  <a:srgbClr val="002060"/>
                </a:solidFill>
                <a:latin typeface="Bookman Old Style" panose="02050604050505020204" pitchFamily="18" charset="0"/>
              </a:rPr>
              <a:t>организовано и проведено On-line-анкетирование среди студентов и преподавателей университета</a:t>
            </a:r>
          </a:p>
          <a:p>
            <a:pPr marL="342138" indent="-342138" algn="just" defTabSz="912247">
              <a:buFont typeface="Wingdings" panose="05000000000000000000" pitchFamily="2" charset="2"/>
              <a:buChar char="q"/>
            </a:pPr>
            <a:r>
              <a:rPr lang="ru-RU" sz="2000">
                <a:solidFill>
                  <a:srgbClr val="002060"/>
                </a:solidFill>
                <a:latin typeface="Bookman Old Style" panose="02050604050505020204" pitchFamily="18" charset="0"/>
              </a:rPr>
              <a:t>были созданы анкеты для оценки студентами качества образовательного процесса и проведены опросы среди обучающихся по ФГОС 3+, ФГОС 3++ </a:t>
            </a:r>
          </a:p>
        </p:txBody>
      </p:sp>
      <p:pic>
        <p:nvPicPr>
          <p:cNvPr id="8" name="Рисунок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23574" y="833243"/>
            <a:ext cx="3328704" cy="1170533"/>
          </a:xfrm>
          <a:prstGeom prst="rect">
            <a:avLst/>
          </a:prstGeom>
        </p:spPr>
      </p:pic>
    </p:spTree>
    <p:extLst>
      <p:ext uri="{BB962C8B-B14F-4D97-AF65-F5344CB8AC3E}">
        <p14:creationId xmlns:p14="http://schemas.microsoft.com/office/powerpoint/2010/main" val="9653864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25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Доход КБГУ от реализации программ ДО и ПО</a:t>
            </a:r>
          </a:p>
        </p:txBody>
      </p:sp>
      <p:grpSp>
        <p:nvGrpSpPr>
          <p:cNvPr id="66" name="Группа 65"/>
          <p:cNvGrpSpPr/>
          <p:nvPr/>
        </p:nvGrpSpPr>
        <p:grpSpPr>
          <a:xfrm>
            <a:off x="1102518" y="1012656"/>
            <a:ext cx="8944307" cy="5495103"/>
            <a:chOff x="173038" y="642938"/>
            <a:chExt cx="8720137" cy="5032375"/>
          </a:xfrm>
        </p:grpSpPr>
        <p:sp>
          <p:nvSpPr>
            <p:cNvPr id="67" name="AutoShape 35"/>
            <p:cNvSpPr>
              <a:spLocks noChangeArrowheads="1"/>
            </p:cNvSpPr>
            <p:nvPr/>
          </p:nvSpPr>
          <p:spPr bwMode="gray">
            <a:xfrm>
              <a:off x="173038" y="5084763"/>
              <a:ext cx="1825625" cy="590550"/>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912247">
                <a:defRPr/>
              </a:pPr>
              <a:r>
                <a:rPr lang="ru-RU" altLang="ru-RU" sz="1600">
                  <a:solidFill>
                    <a:srgbClr val="CC0066"/>
                  </a:solidFill>
                  <a:effectLst>
                    <a:outerShdw blurRad="38100" dist="38100" dir="2700000" algn="tl">
                      <a:srgbClr val="C0C0C0"/>
                    </a:outerShdw>
                  </a:effectLst>
                  <a:latin typeface="Verdana" panose="020b0604030504040204" pitchFamily="34" charset="0"/>
                </a:rPr>
                <a:t>Реализовано</a:t>
              </a:r>
            </a:p>
            <a:p>
              <a:pPr algn="ctr" defTabSz="912247">
                <a:defRPr/>
              </a:pPr>
              <a:r>
                <a:rPr lang="ru-RU" altLang="ru-RU" sz="1600">
                  <a:solidFill>
                    <a:srgbClr val="CC0066"/>
                  </a:solidFill>
                  <a:effectLst>
                    <a:outerShdw blurRad="38100" dist="38100" dir="2700000" algn="tl">
                      <a:srgbClr val="C0C0C0"/>
                    </a:outerShdw>
                  </a:effectLst>
                  <a:latin typeface="Verdana" panose="020b0604030504040204" pitchFamily="34" charset="0"/>
                </a:rPr>
                <a:t>162 программы</a:t>
              </a:r>
              <a:endParaRPr lang="en-US" altLang="ru-RU" sz="1600">
                <a:solidFill>
                  <a:srgbClr val="CC0066"/>
                </a:solidFill>
                <a:effectLst>
                  <a:outerShdw blurRad="38100" dist="38100" dir="2700000" algn="tl">
                    <a:srgbClr val="C0C0C0"/>
                  </a:outerShdw>
                </a:effectLst>
                <a:latin typeface="Verdana" panose="020b0604030504040204" pitchFamily="34" charset="0"/>
              </a:endParaRPr>
            </a:p>
          </p:txBody>
        </p:sp>
        <p:grpSp>
          <p:nvGrpSpPr>
            <p:cNvPr id="68" name="Группа 67"/>
            <p:cNvGrpSpPr/>
            <p:nvPr/>
          </p:nvGrpSpPr>
          <p:grpSpPr>
            <a:xfrm>
              <a:off x="179388" y="642938"/>
              <a:ext cx="8713787" cy="5032375"/>
              <a:chOff x="179388" y="642938"/>
              <a:chExt cx="8713787" cy="5032375"/>
            </a:xfrm>
          </p:grpSpPr>
          <p:sp>
            <p:nvSpPr>
              <p:cNvPr id="69" name="AutoShape 3"/>
              <p:cNvSpPr>
                <a:spLocks noChangeArrowheads="1"/>
              </p:cNvSpPr>
              <p:nvPr/>
            </p:nvSpPr>
            <p:spPr bwMode="gray">
              <a:xfrm>
                <a:off x="2051050" y="3546475"/>
                <a:ext cx="344488" cy="393700"/>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2247"/>
                <a:endParaRPr lang="ru-RU" altLang="ru-RU" sz="1900">
                  <a:solidFill>
                    <a:prstClr val="black"/>
                  </a:solidFill>
                </a:endParaRPr>
              </a:p>
            </p:txBody>
          </p:sp>
          <p:sp>
            <p:nvSpPr>
              <p:cNvPr id="70" name="AutoShape 4"/>
              <p:cNvSpPr>
                <a:spLocks noChangeArrowheads="1"/>
              </p:cNvSpPr>
              <p:nvPr/>
            </p:nvSpPr>
            <p:spPr bwMode="gray">
              <a:xfrm>
                <a:off x="4322763" y="3554413"/>
                <a:ext cx="363537" cy="414337"/>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2247"/>
                <a:endParaRPr lang="ru-RU" altLang="ru-RU" sz="1900">
                  <a:solidFill>
                    <a:prstClr val="black"/>
                  </a:solidFill>
                </a:endParaRPr>
              </a:p>
            </p:txBody>
          </p:sp>
          <p:sp>
            <p:nvSpPr>
              <p:cNvPr id="71" name="Oval 5"/>
              <p:cNvSpPr>
                <a:spLocks noChangeArrowheads="1"/>
              </p:cNvSpPr>
              <p:nvPr/>
            </p:nvSpPr>
            <p:spPr bwMode="gray">
              <a:xfrm>
                <a:off x="4716464" y="3561490"/>
                <a:ext cx="1890713" cy="4954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72" name="Oval 6"/>
              <p:cNvSpPr>
                <a:spLocks noChangeArrowheads="1"/>
              </p:cNvSpPr>
              <p:nvPr/>
            </p:nvSpPr>
            <p:spPr bwMode="gray">
              <a:xfrm>
                <a:off x="4716464" y="3545613"/>
                <a:ext cx="1890713" cy="495435"/>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73" name="Oval 7"/>
              <p:cNvSpPr>
                <a:spLocks noChangeArrowheads="1"/>
              </p:cNvSpPr>
              <p:nvPr/>
            </p:nvSpPr>
            <p:spPr bwMode="gray">
              <a:xfrm>
                <a:off x="4857750" y="3578950"/>
                <a:ext cx="1643063" cy="4954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74" name="Oval 8"/>
              <p:cNvSpPr>
                <a:spLocks noChangeArrowheads="1"/>
              </p:cNvSpPr>
              <p:nvPr/>
            </p:nvSpPr>
            <p:spPr bwMode="gray">
              <a:xfrm>
                <a:off x="4852989" y="3559108"/>
                <a:ext cx="1643062" cy="495435"/>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75" name="Oval 9"/>
              <p:cNvSpPr>
                <a:spLocks noChangeArrowheads="1"/>
              </p:cNvSpPr>
              <p:nvPr/>
            </p:nvSpPr>
            <p:spPr bwMode="gray">
              <a:xfrm>
                <a:off x="4935538" y="3560698"/>
                <a:ext cx="1479550" cy="49543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endParaRPr lang="ru-RU" altLang="ru-RU" sz="1900">
                  <a:solidFill>
                    <a:prstClr val="black"/>
                  </a:solidFill>
                </a:endParaRPr>
              </a:p>
            </p:txBody>
          </p:sp>
          <p:sp>
            <p:nvSpPr>
              <p:cNvPr id="76" name="Oval 10"/>
              <p:cNvSpPr>
                <a:spLocks noChangeArrowheads="1"/>
              </p:cNvSpPr>
              <p:nvPr/>
            </p:nvSpPr>
            <p:spPr bwMode="gray">
              <a:xfrm>
                <a:off x="179388" y="3542438"/>
                <a:ext cx="1865312" cy="495435"/>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77" name="Oval 11"/>
              <p:cNvSpPr>
                <a:spLocks noChangeArrowheads="1"/>
              </p:cNvSpPr>
              <p:nvPr/>
            </p:nvSpPr>
            <p:spPr bwMode="gray">
              <a:xfrm>
                <a:off x="179388" y="3542438"/>
                <a:ext cx="1865312" cy="495435"/>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78" name="Oval 12"/>
              <p:cNvSpPr>
                <a:spLocks noChangeArrowheads="1"/>
              </p:cNvSpPr>
              <p:nvPr/>
            </p:nvSpPr>
            <p:spPr bwMode="gray">
              <a:xfrm>
                <a:off x="320675" y="3562284"/>
                <a:ext cx="1622425" cy="495435"/>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79" name="Oval 13"/>
              <p:cNvSpPr>
                <a:spLocks noChangeArrowheads="1"/>
              </p:cNvSpPr>
              <p:nvPr/>
            </p:nvSpPr>
            <p:spPr bwMode="gray">
              <a:xfrm>
                <a:off x="296863" y="3538470"/>
                <a:ext cx="1622425" cy="495435"/>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80" name="Oval 14"/>
              <p:cNvSpPr>
                <a:spLocks noChangeArrowheads="1"/>
              </p:cNvSpPr>
              <p:nvPr/>
            </p:nvSpPr>
            <p:spPr bwMode="gray">
              <a:xfrm>
                <a:off x="373063" y="3559108"/>
                <a:ext cx="1458912" cy="49543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endParaRPr lang="ru-RU" altLang="ru-RU" sz="1900">
                  <a:solidFill>
                    <a:prstClr val="black"/>
                  </a:solidFill>
                </a:endParaRPr>
              </a:p>
            </p:txBody>
          </p:sp>
          <p:grpSp>
            <p:nvGrpSpPr>
              <p:cNvPr id="81" name="Group 15"/>
              <p:cNvGrpSpPr/>
              <p:nvPr/>
            </p:nvGrpSpPr>
            <p:grpSpPr>
              <a:xfrm>
                <a:off x="396875" y="3095625"/>
                <a:ext cx="1414463" cy="1412875"/>
                <a:chOff x="4166" y="1706"/>
                <a:chExt cx="1252" cy="1252"/>
              </a:xfrm>
            </p:grpSpPr>
            <p:sp>
              <p:nvSpPr>
                <p:cNvPr id="120"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sp>
              <p:nvSpPr>
                <p:cNvPr id="121"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sp>
              <p:nvSpPr>
                <p:cNvPr id="122"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sp>
              <p:nvSpPr>
                <p:cNvPr id="123" name="Oval 1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grpSp>
          <p:sp>
            <p:nvSpPr>
              <p:cNvPr id="82" name="Oval 20"/>
              <p:cNvSpPr>
                <a:spLocks noChangeArrowheads="1"/>
              </p:cNvSpPr>
              <p:nvPr/>
            </p:nvSpPr>
            <p:spPr bwMode="gray">
              <a:xfrm>
                <a:off x="2430463" y="3561490"/>
                <a:ext cx="1890713" cy="495435"/>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83" name="Oval 21"/>
              <p:cNvSpPr>
                <a:spLocks noChangeArrowheads="1"/>
              </p:cNvSpPr>
              <p:nvPr/>
            </p:nvSpPr>
            <p:spPr bwMode="gray">
              <a:xfrm>
                <a:off x="2411413" y="3550376"/>
                <a:ext cx="1890713" cy="495435"/>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84" name="Oval 22"/>
              <p:cNvSpPr>
                <a:spLocks noChangeArrowheads="1"/>
              </p:cNvSpPr>
              <p:nvPr/>
            </p:nvSpPr>
            <p:spPr bwMode="gray">
              <a:xfrm>
                <a:off x="2571750" y="3578950"/>
                <a:ext cx="1643063" cy="495435"/>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85" name="Oval 23"/>
              <p:cNvSpPr>
                <a:spLocks noChangeArrowheads="1"/>
              </p:cNvSpPr>
              <p:nvPr/>
            </p:nvSpPr>
            <p:spPr bwMode="gray">
              <a:xfrm>
                <a:off x="2539999" y="3545613"/>
                <a:ext cx="1644650" cy="495435"/>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86" name="Oval 24"/>
              <p:cNvSpPr>
                <a:spLocks noChangeArrowheads="1"/>
              </p:cNvSpPr>
              <p:nvPr/>
            </p:nvSpPr>
            <p:spPr bwMode="gray">
              <a:xfrm>
                <a:off x="2622549" y="3557522"/>
                <a:ext cx="1479550" cy="49543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endParaRPr lang="ru-RU" altLang="ru-RU" sz="1900">
                  <a:solidFill>
                    <a:prstClr val="black"/>
                  </a:solidFill>
                </a:endParaRPr>
              </a:p>
            </p:txBody>
          </p:sp>
          <p:grpSp>
            <p:nvGrpSpPr>
              <p:cNvPr id="87" name="Group 25"/>
              <p:cNvGrpSpPr/>
              <p:nvPr/>
            </p:nvGrpSpPr>
            <p:grpSpPr>
              <a:xfrm>
                <a:off x="2651125" y="3089275"/>
                <a:ext cx="1431925" cy="1431925"/>
                <a:chOff x="4166" y="1706"/>
                <a:chExt cx="1252" cy="1252"/>
              </a:xfrm>
            </p:grpSpPr>
            <p:sp>
              <p:nvSpPr>
                <p:cNvPr id="116" name="Oval 2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sp>
              <p:nvSpPr>
                <p:cNvPr id="117" name="Oval 2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sp>
              <p:nvSpPr>
                <p:cNvPr id="118" name="Oval 2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sp>
              <p:nvSpPr>
                <p:cNvPr id="119" name="Oval 2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grpSp>
          <p:grpSp>
            <p:nvGrpSpPr>
              <p:cNvPr id="88" name="Group 30"/>
              <p:cNvGrpSpPr/>
              <p:nvPr/>
            </p:nvGrpSpPr>
            <p:grpSpPr>
              <a:xfrm>
                <a:off x="4959350" y="3074988"/>
                <a:ext cx="1431925" cy="1431925"/>
                <a:chOff x="4166" y="1706"/>
                <a:chExt cx="1252" cy="1252"/>
              </a:xfrm>
            </p:grpSpPr>
            <p:sp>
              <p:nvSpPr>
                <p:cNvPr id="112" name="Oval 3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sp>
              <p:nvSpPr>
                <p:cNvPr id="113"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sp>
              <p:nvSpPr>
                <p:cNvPr id="114" name="Oval 3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sp>
              <p:nvSpPr>
                <p:cNvPr id="115" name="Oval 34"/>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grpSp>
          <p:sp>
            <p:nvSpPr>
              <p:cNvPr id="89" name="Text Box 39"/>
              <p:cNvSpPr txBox="1">
                <a:spLocks noChangeArrowheads="1"/>
              </p:cNvSpPr>
              <p:nvPr/>
            </p:nvSpPr>
            <p:spPr bwMode="gray">
              <a:xfrm>
                <a:off x="2740025" y="3509963"/>
                <a:ext cx="1300163" cy="5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2247">
                  <a:defRPr/>
                </a:pPr>
                <a:r>
                  <a:rPr lang="ru-RU" altLang="ru-RU" sz="1900" b="1" i="1">
                    <a:solidFill>
                      <a:srgbClr val="4472C4">
                        <a:lumMod val="75000"/>
                      </a:srgbClr>
                    </a:solidFill>
                    <a:latin typeface="Georgia" panose="02040502050405020303" pitchFamily="18" charset="0"/>
                  </a:rPr>
                  <a:t>50664</a:t>
                </a:r>
              </a:p>
              <a:p>
                <a:pPr algn="ctr" defTabSz="912247">
                  <a:defRPr/>
                </a:pPr>
                <a:r>
                  <a:rPr lang="ru-RU" altLang="ru-RU" sz="1600" b="1" i="1">
                    <a:solidFill>
                      <a:srgbClr val="4472C4">
                        <a:lumMod val="75000"/>
                      </a:srgbClr>
                    </a:solidFill>
                    <a:latin typeface="Georgia" panose="02040502050405020303" pitchFamily="18" charset="0"/>
                  </a:rPr>
                  <a:t>тыс. руб.</a:t>
                </a:r>
                <a:endParaRPr lang="en-US" altLang="ru-RU" sz="1600" b="1" i="1">
                  <a:solidFill>
                    <a:srgbClr val="4472C4">
                      <a:lumMod val="75000"/>
                    </a:srgbClr>
                  </a:solidFill>
                  <a:latin typeface="Georgia" panose="02040502050405020303" pitchFamily="18" charset="0"/>
                </a:endParaRPr>
              </a:p>
            </p:txBody>
          </p:sp>
          <p:sp>
            <p:nvSpPr>
              <p:cNvPr id="90" name="Text Box 40"/>
              <p:cNvSpPr txBox="1">
                <a:spLocks noChangeArrowheads="1"/>
              </p:cNvSpPr>
              <p:nvPr/>
            </p:nvSpPr>
            <p:spPr bwMode="gray">
              <a:xfrm>
                <a:off x="5030788" y="3571875"/>
                <a:ext cx="1298575" cy="5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a:buChar char="»"/>
                  <a:defRPr sz="2000">
                    <a:solidFill>
                      <a:schemeClr val="tx1"/>
                    </a:solidFill>
                    <a:latin typeface="Calibri" panose="020f0502020204030204" pitchFamily="34" charset="0"/>
                  </a:defRPr>
                </a:lvl6pPr>
                <a:lvl7pPr eaLnBrk="0" fontAlgn="base" hangingPunct="0">
                  <a:spcAft>
                    <a:spcPct val="0"/>
                  </a:spcAft>
                  <a:buFont typeface="Arial"/>
                  <a:buChar char="»"/>
                  <a:defRPr sz="2000">
                    <a:solidFill>
                      <a:schemeClr val="tx1"/>
                    </a:solidFill>
                    <a:latin typeface="Calibri" panose="020f0502020204030204" pitchFamily="34" charset="0"/>
                  </a:defRPr>
                </a:lvl7pPr>
                <a:lvl8pPr eaLnBrk="0" fontAlgn="base" hangingPunct="0">
                  <a:spcAft>
                    <a:spcPct val="0"/>
                  </a:spcAft>
                  <a:buFont typeface="Arial"/>
                  <a:buChar char="»"/>
                  <a:defRPr sz="2000">
                    <a:solidFill>
                      <a:schemeClr val="tx1"/>
                    </a:solidFill>
                    <a:latin typeface="Calibri" panose="020f0502020204030204" pitchFamily="34" charset="0"/>
                  </a:defRPr>
                </a:lvl8pPr>
                <a:lvl9pPr eaLnBrk="0" fontAlgn="base" hangingPunct="0">
                  <a:spcAft>
                    <a:spcPct val="0"/>
                  </a:spcAft>
                  <a:buFont typeface="Arial"/>
                  <a:buChar char="»"/>
                  <a:defRPr sz="2000">
                    <a:solidFill>
                      <a:schemeClr val="tx1"/>
                    </a:solidFill>
                    <a:latin typeface="Calibri" panose="020f0502020204030204" pitchFamily="34" charset="0"/>
                  </a:defRPr>
                </a:lvl9pPr>
              </a:lstStyle>
              <a:p>
                <a:pPr algn="ctr" defTabSz="912247"/>
                <a:r>
                  <a:rPr lang="ru-RU" altLang="ru-RU" sz="1900" b="1" i="1">
                    <a:solidFill>
                      <a:srgbClr val="0000FF"/>
                    </a:solidFill>
                    <a:latin typeface="Georgia" panose="02040502050405020303" pitchFamily="18" charset="0"/>
                  </a:rPr>
                  <a:t>42546</a:t>
                </a:r>
              </a:p>
              <a:p>
                <a:pPr algn="ctr" defTabSz="912247"/>
                <a:r>
                  <a:rPr lang="ru-RU" altLang="ru-RU" sz="1600" b="1" i="1">
                    <a:solidFill>
                      <a:srgbClr val="0000FF"/>
                    </a:solidFill>
                    <a:latin typeface="Georgia" panose="02040502050405020303" pitchFamily="18" charset="0"/>
                  </a:rPr>
                  <a:t>тыс. руб.</a:t>
                </a:r>
              </a:p>
            </p:txBody>
          </p:sp>
          <p:sp>
            <p:nvSpPr>
              <p:cNvPr id="91" name="AutoShape 35"/>
              <p:cNvSpPr>
                <a:spLocks noChangeArrowheads="1"/>
              </p:cNvSpPr>
              <p:nvPr/>
            </p:nvSpPr>
            <p:spPr bwMode="gray">
              <a:xfrm>
                <a:off x="250825" y="2144713"/>
                <a:ext cx="1739900" cy="420687"/>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912247">
                  <a:defRPr/>
                </a:pPr>
                <a:r>
                  <a:rPr lang="ru-RU" altLang="ru-RU" sz="1900">
                    <a:solidFill>
                      <a:srgbClr val="CC0066"/>
                    </a:solidFill>
                    <a:effectLst>
                      <a:outerShdw blurRad="38100" dist="38100" dir="2700000" algn="tl">
                        <a:srgbClr val="C0C0C0"/>
                      </a:outerShdw>
                    </a:effectLst>
                    <a:latin typeface="Verdana" panose="020b0604030504040204" pitchFamily="34" charset="0"/>
                  </a:rPr>
                  <a:t>2016 год</a:t>
                </a:r>
                <a:endParaRPr lang="en-US" altLang="ru-RU" sz="1900">
                  <a:solidFill>
                    <a:srgbClr val="CC0066"/>
                  </a:solidFill>
                  <a:effectLst>
                    <a:outerShdw blurRad="38100" dist="38100" dir="2700000" algn="tl">
                      <a:srgbClr val="C0C0C0"/>
                    </a:outerShdw>
                  </a:effectLst>
                  <a:latin typeface="Verdana" panose="020b0604030504040204" pitchFamily="34" charset="0"/>
                </a:endParaRPr>
              </a:p>
            </p:txBody>
          </p:sp>
          <p:sp>
            <p:nvSpPr>
              <p:cNvPr id="92" name="AutoShape 35"/>
              <p:cNvSpPr>
                <a:spLocks noChangeArrowheads="1"/>
              </p:cNvSpPr>
              <p:nvPr/>
            </p:nvSpPr>
            <p:spPr bwMode="gray">
              <a:xfrm>
                <a:off x="2571750" y="2144713"/>
                <a:ext cx="1685925" cy="422275"/>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912247">
                  <a:defRPr/>
                </a:pPr>
                <a:r>
                  <a:rPr lang="ru-RU" altLang="ru-RU" sz="1900">
                    <a:solidFill>
                      <a:srgbClr val="4472C4">
                        <a:lumMod val="75000"/>
                      </a:srgbClr>
                    </a:solidFill>
                    <a:effectLst>
                      <a:outerShdw blurRad="38100" dist="38100" dir="2700000" algn="tl">
                        <a:srgbClr val="C0C0C0"/>
                      </a:outerShdw>
                    </a:effectLst>
                    <a:latin typeface="Verdana" panose="020b0604030504040204" pitchFamily="34" charset="0"/>
                  </a:rPr>
                  <a:t>2017 год</a:t>
                </a:r>
                <a:endParaRPr lang="en-US" altLang="ru-RU" sz="1900">
                  <a:solidFill>
                    <a:srgbClr val="4472C4">
                      <a:lumMod val="75000"/>
                    </a:srgbClr>
                  </a:solidFill>
                  <a:effectLst>
                    <a:outerShdw blurRad="38100" dist="38100" dir="2700000" algn="tl">
                      <a:srgbClr val="C0C0C0"/>
                    </a:outerShdw>
                  </a:effectLst>
                  <a:latin typeface="Verdana" panose="020b0604030504040204" pitchFamily="34" charset="0"/>
                </a:endParaRPr>
              </a:p>
            </p:txBody>
          </p:sp>
          <p:sp>
            <p:nvSpPr>
              <p:cNvPr id="93" name="AutoShape 35"/>
              <p:cNvSpPr>
                <a:spLocks noChangeArrowheads="1"/>
              </p:cNvSpPr>
              <p:nvPr/>
            </p:nvSpPr>
            <p:spPr bwMode="gray">
              <a:xfrm>
                <a:off x="4879975" y="2136775"/>
                <a:ext cx="1636713" cy="430213"/>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912247">
                  <a:defRPr/>
                </a:pPr>
                <a:r>
                  <a:rPr lang="ru-RU" altLang="ru-RU" sz="1900">
                    <a:solidFill>
                      <a:srgbClr val="0000FF"/>
                    </a:solidFill>
                    <a:effectLst>
                      <a:outerShdw blurRad="38100" dist="38100" dir="2700000" algn="tl">
                        <a:srgbClr val="C0C0C0"/>
                      </a:outerShdw>
                    </a:effectLst>
                    <a:latin typeface="Verdana" panose="020b0604030504040204" pitchFamily="34" charset="0"/>
                  </a:rPr>
                  <a:t> 2018 год</a:t>
                </a:r>
              </a:p>
            </p:txBody>
          </p:sp>
          <p:sp>
            <p:nvSpPr>
              <p:cNvPr id="94" name="Text Box 39"/>
              <p:cNvSpPr txBox="1">
                <a:spLocks noChangeArrowheads="1"/>
              </p:cNvSpPr>
              <p:nvPr/>
            </p:nvSpPr>
            <p:spPr bwMode="gray">
              <a:xfrm>
                <a:off x="465138" y="3500438"/>
                <a:ext cx="1281112" cy="5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a:buChar char="»"/>
                  <a:defRPr sz="2000">
                    <a:solidFill>
                      <a:schemeClr val="tx1"/>
                    </a:solidFill>
                    <a:latin typeface="Calibri" panose="020f0502020204030204" pitchFamily="34" charset="0"/>
                  </a:defRPr>
                </a:lvl6pPr>
                <a:lvl7pPr eaLnBrk="0" fontAlgn="base" hangingPunct="0">
                  <a:spcAft>
                    <a:spcPct val="0"/>
                  </a:spcAft>
                  <a:buFont typeface="Arial"/>
                  <a:buChar char="»"/>
                  <a:defRPr sz="2000">
                    <a:solidFill>
                      <a:schemeClr val="tx1"/>
                    </a:solidFill>
                    <a:latin typeface="Calibri" panose="020f0502020204030204" pitchFamily="34" charset="0"/>
                  </a:defRPr>
                </a:lvl7pPr>
                <a:lvl8pPr eaLnBrk="0" fontAlgn="base" hangingPunct="0">
                  <a:spcAft>
                    <a:spcPct val="0"/>
                  </a:spcAft>
                  <a:buFont typeface="Arial"/>
                  <a:buChar char="»"/>
                  <a:defRPr sz="2000">
                    <a:solidFill>
                      <a:schemeClr val="tx1"/>
                    </a:solidFill>
                    <a:latin typeface="Calibri" panose="020f0502020204030204" pitchFamily="34" charset="0"/>
                  </a:defRPr>
                </a:lvl8pPr>
                <a:lvl9pPr eaLnBrk="0" fontAlgn="base" hangingPunct="0">
                  <a:spcAft>
                    <a:spcPct val="0"/>
                  </a:spcAft>
                  <a:buFont typeface="Arial"/>
                  <a:buChar char="»"/>
                  <a:defRPr sz="2000">
                    <a:solidFill>
                      <a:schemeClr val="tx1"/>
                    </a:solidFill>
                    <a:latin typeface="Calibri" panose="020f0502020204030204" pitchFamily="34" charset="0"/>
                  </a:defRPr>
                </a:lvl9pPr>
              </a:lstStyle>
              <a:p>
                <a:pPr algn="ctr" defTabSz="912247"/>
                <a:r>
                  <a:rPr lang="ru-RU" altLang="ru-RU" sz="1900" b="1" i="1">
                    <a:solidFill>
                      <a:srgbClr val="CC0066"/>
                    </a:solidFill>
                    <a:latin typeface="Georgia" panose="02040502050405020303" pitchFamily="18" charset="0"/>
                  </a:rPr>
                  <a:t>42678</a:t>
                </a:r>
              </a:p>
              <a:p>
                <a:pPr algn="ctr" defTabSz="912247"/>
                <a:r>
                  <a:rPr lang="ru-RU" altLang="ru-RU" sz="1600" b="1" i="1">
                    <a:solidFill>
                      <a:srgbClr val="CC0066"/>
                    </a:solidFill>
                    <a:latin typeface="Georgia" panose="02040502050405020303" pitchFamily="18" charset="0"/>
                  </a:rPr>
                  <a:t>тыс. руб.</a:t>
                </a:r>
                <a:endParaRPr lang="en-US" altLang="ru-RU" sz="1600" b="1" i="1">
                  <a:solidFill>
                    <a:srgbClr val="CC0066"/>
                  </a:solidFill>
                  <a:latin typeface="Georgia" panose="02040502050405020303" pitchFamily="18" charset="0"/>
                </a:endParaRPr>
              </a:p>
            </p:txBody>
          </p:sp>
          <p:sp>
            <p:nvSpPr>
              <p:cNvPr id="95" name="AutoShape 35"/>
              <p:cNvSpPr>
                <a:spLocks noChangeArrowheads="1"/>
              </p:cNvSpPr>
              <p:nvPr/>
            </p:nvSpPr>
            <p:spPr bwMode="gray">
              <a:xfrm>
                <a:off x="642938" y="642938"/>
                <a:ext cx="7786687" cy="1017587"/>
              </a:xfrm>
              <a:prstGeom prst="roundRect">
                <a:avLst>
                  <a:gd name="adj" fmla="val 50000"/>
                </a:avLst>
              </a:prstGeom>
              <a:noFill/>
              <a:ln w="38100" algn="ctr">
                <a:solidFill>
                  <a:srgbClr val="01811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912247">
                  <a:defRPr/>
                </a:pPr>
                <a:r>
                  <a:rPr lang="ru-RU" altLang="ru-RU" sz="1900" b="1" i="1" spc="600">
                    <a:solidFill>
                      <a:srgbClr val="01811F"/>
                    </a:solidFill>
                    <a:effectLst>
                      <a:outerShdw blurRad="38100" dist="38100" dir="2700000" algn="tl">
                        <a:srgbClr val="C0C0C0"/>
                      </a:outerShdw>
                    </a:effectLst>
                    <a:latin typeface="Georgia" panose="02040502050405020303" pitchFamily="18" charset="0"/>
                  </a:rPr>
                  <a:t>Доход КБГУ от реализации программ</a:t>
                </a:r>
              </a:p>
              <a:p>
                <a:pPr algn="ctr" defTabSz="912247">
                  <a:defRPr/>
                </a:pPr>
                <a:r>
                  <a:rPr lang="ru-RU" altLang="ru-RU" sz="1900" b="1" i="1" spc="600">
                    <a:solidFill>
                      <a:srgbClr val="01811F"/>
                    </a:solidFill>
                    <a:effectLst>
                      <a:outerShdw blurRad="38100" dist="38100" dir="2700000" algn="tl">
                        <a:srgbClr val="C0C0C0"/>
                      </a:outerShdw>
                    </a:effectLst>
                    <a:latin typeface="Georgia" panose="02040502050405020303" pitchFamily="18" charset="0"/>
                  </a:rPr>
                  <a:t> дополнительного образования</a:t>
                </a:r>
                <a:endParaRPr lang="en-US" altLang="ru-RU" sz="1900" b="1" i="1" spc="600">
                  <a:solidFill>
                    <a:srgbClr val="01811F"/>
                  </a:solidFill>
                  <a:effectLst>
                    <a:outerShdw blurRad="38100" dist="38100" dir="2700000" algn="tl">
                      <a:srgbClr val="C0C0C0"/>
                    </a:outerShdw>
                  </a:effectLst>
                  <a:latin typeface="Georgia" panose="02040502050405020303" pitchFamily="18" charset="0"/>
                </a:endParaRPr>
              </a:p>
            </p:txBody>
          </p:sp>
          <p:sp>
            <p:nvSpPr>
              <p:cNvPr id="96" name="AutoShape 35"/>
              <p:cNvSpPr>
                <a:spLocks noChangeArrowheads="1"/>
              </p:cNvSpPr>
              <p:nvPr/>
            </p:nvSpPr>
            <p:spPr bwMode="gray">
              <a:xfrm>
                <a:off x="2439988" y="5102225"/>
                <a:ext cx="1825625" cy="557213"/>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912247">
                  <a:defRPr/>
                </a:pPr>
                <a:r>
                  <a:rPr lang="ru-RU" altLang="ru-RU" sz="1600">
                    <a:solidFill>
                      <a:srgbClr val="CC0066"/>
                    </a:solidFill>
                    <a:effectLst>
                      <a:outerShdw blurRad="38100" dist="38100" dir="2700000" algn="tl">
                        <a:srgbClr val="C0C0C0"/>
                      </a:outerShdw>
                    </a:effectLst>
                    <a:latin typeface="Verdana" panose="020b0604030504040204" pitchFamily="34" charset="0"/>
                  </a:rPr>
                  <a:t>Реализовано</a:t>
                </a:r>
              </a:p>
              <a:p>
                <a:pPr algn="ctr" defTabSz="912247">
                  <a:defRPr/>
                </a:pPr>
                <a:r>
                  <a:rPr lang="en-US" altLang="ru-RU" sz="1600">
                    <a:solidFill>
                      <a:srgbClr val="CC0066"/>
                    </a:solidFill>
                    <a:effectLst>
                      <a:outerShdw blurRad="38100" dist="38100" dir="2700000" algn="tl">
                        <a:srgbClr val="C0C0C0"/>
                      </a:outerShdw>
                    </a:effectLst>
                    <a:latin typeface="Verdana" panose="020b0604030504040204" pitchFamily="34" charset="0"/>
                  </a:rPr>
                  <a:t>2</a:t>
                </a:r>
                <a:r>
                  <a:rPr lang="ru-RU" altLang="ru-RU" sz="1600">
                    <a:solidFill>
                      <a:srgbClr val="CC0066"/>
                    </a:solidFill>
                    <a:effectLst>
                      <a:outerShdw blurRad="38100" dist="38100" dir="2700000" algn="tl">
                        <a:srgbClr val="C0C0C0"/>
                      </a:outerShdw>
                    </a:effectLst>
                    <a:latin typeface="Verdana" panose="020b0604030504040204" pitchFamily="34" charset="0"/>
                  </a:rPr>
                  <a:t>60 программ</a:t>
                </a:r>
                <a:endParaRPr lang="en-US" altLang="ru-RU" sz="1600">
                  <a:solidFill>
                    <a:srgbClr val="4472C4">
                      <a:lumMod val="75000"/>
                    </a:srgbClr>
                  </a:solidFill>
                  <a:effectLst>
                    <a:outerShdw blurRad="38100" dist="38100" dir="2700000" algn="tl">
                      <a:srgbClr val="C0C0C0"/>
                    </a:outerShdw>
                  </a:effectLst>
                  <a:latin typeface="Verdana" panose="020b0604030504040204" pitchFamily="34" charset="0"/>
                </a:endParaRPr>
              </a:p>
            </p:txBody>
          </p:sp>
          <p:sp>
            <p:nvSpPr>
              <p:cNvPr id="97" name="AutoShape 35"/>
              <p:cNvSpPr>
                <a:spLocks noChangeArrowheads="1"/>
              </p:cNvSpPr>
              <p:nvPr/>
            </p:nvSpPr>
            <p:spPr bwMode="gray">
              <a:xfrm>
                <a:off x="4738688" y="5084763"/>
                <a:ext cx="1835150" cy="574675"/>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912247">
                  <a:defRPr/>
                </a:pPr>
                <a:r>
                  <a:rPr lang="ru-RU" altLang="ru-RU" sz="1600">
                    <a:solidFill>
                      <a:srgbClr val="0000FF"/>
                    </a:solidFill>
                    <a:effectLst>
                      <a:outerShdw blurRad="38100" dist="38100" dir="2700000" algn="tl">
                        <a:srgbClr val="C0C0C0"/>
                      </a:outerShdw>
                    </a:effectLst>
                    <a:latin typeface="Verdana" panose="020b0604030504040204" pitchFamily="34" charset="0"/>
                  </a:rPr>
                  <a:t>Реализовано</a:t>
                </a:r>
              </a:p>
              <a:p>
                <a:pPr algn="ctr" defTabSz="912247">
                  <a:defRPr/>
                </a:pPr>
                <a:r>
                  <a:rPr lang="en-US" altLang="ru-RU" sz="1600">
                    <a:solidFill>
                      <a:srgbClr val="0000FF"/>
                    </a:solidFill>
                    <a:effectLst>
                      <a:outerShdw blurRad="38100" dist="38100" dir="2700000" algn="tl">
                        <a:srgbClr val="C0C0C0"/>
                      </a:outerShdw>
                    </a:effectLst>
                    <a:latin typeface="Verdana" panose="020b0604030504040204" pitchFamily="34" charset="0"/>
                  </a:rPr>
                  <a:t>2</a:t>
                </a:r>
                <a:r>
                  <a:rPr lang="ru-RU" altLang="ru-RU" sz="1600">
                    <a:solidFill>
                      <a:srgbClr val="0000FF"/>
                    </a:solidFill>
                    <a:effectLst>
                      <a:outerShdw blurRad="38100" dist="38100" dir="2700000" algn="tl">
                        <a:srgbClr val="C0C0C0"/>
                      </a:outerShdw>
                    </a:effectLst>
                    <a:latin typeface="Verdana" panose="020b0604030504040204" pitchFamily="34" charset="0"/>
                  </a:rPr>
                  <a:t>94 программы</a:t>
                </a:r>
              </a:p>
            </p:txBody>
          </p:sp>
          <p:sp>
            <p:nvSpPr>
              <p:cNvPr id="98" name="AutoShape 4"/>
              <p:cNvSpPr>
                <a:spLocks noChangeArrowheads="1"/>
              </p:cNvSpPr>
              <p:nvPr/>
            </p:nvSpPr>
            <p:spPr bwMode="gray">
              <a:xfrm>
                <a:off x="6624638" y="3568700"/>
                <a:ext cx="363537" cy="414338"/>
              </a:xfrm>
              <a:prstGeom prst="chevron">
                <a:avLst>
                  <a:gd name="adj" fmla="val 52514"/>
                </a:avLst>
              </a:prstGeom>
              <a:solidFill>
                <a:schemeClr val="accent4">
                  <a:lumMod val="75000"/>
                </a:schemeClr>
              </a:solidFill>
              <a:ln>
                <a:noFill/>
              </a:ln>
              <a:effectLst/>
            </p:spPr>
            <p:txBody>
              <a:bodyPr wrap="none" anchor="ctr"/>
              <a:lstStyle>
                <a:lvl1pPr>
                  <a:spcBef>
                    <a:spcPct val="20000"/>
                  </a:spcBef>
                  <a:buFont typeface="Arial"/>
                  <a:buChar char="•"/>
                  <a:defRPr sz="3200">
                    <a:solidFill>
                      <a:schemeClr val="tx1"/>
                    </a:solidFill>
                    <a:latin typeface="Calibri" panose="020f0502020204030204" pitchFamily="34" charset="0"/>
                  </a:defRPr>
                </a:lvl1pPr>
                <a:lvl2pPr marL="742950" indent="-285750">
                  <a:spcBef>
                    <a:spcPct val="20000"/>
                  </a:spcBef>
                  <a:buFont typeface="Arial"/>
                  <a:buChar char="–"/>
                  <a:defRPr sz="2800">
                    <a:solidFill>
                      <a:schemeClr val="tx1"/>
                    </a:solidFill>
                    <a:latin typeface="Calibri" panose="020f0502020204030204" pitchFamily="34" charset="0"/>
                  </a:defRPr>
                </a:lvl2pPr>
                <a:lvl3pPr marL="1143000" indent="-228600">
                  <a:spcBef>
                    <a:spcPct val="20000"/>
                  </a:spcBef>
                  <a:buFont typeface="Arial"/>
                  <a:buChar char="•"/>
                  <a:defRPr sz="2400">
                    <a:solidFill>
                      <a:schemeClr val="tx1"/>
                    </a:solidFill>
                    <a:latin typeface="Calibri" panose="020f0502020204030204" pitchFamily="34" charset="0"/>
                  </a:defRPr>
                </a:lvl3pPr>
                <a:lvl4pPr marL="1600200" indent="-228600">
                  <a:spcBef>
                    <a:spcPct val="20000"/>
                  </a:spcBef>
                  <a:buFont typeface="Arial"/>
                  <a:buChar char="–"/>
                  <a:defRPr sz="2000">
                    <a:solidFill>
                      <a:schemeClr val="tx1"/>
                    </a:solidFill>
                    <a:latin typeface="Calibri" panose="020f0502020204030204" pitchFamily="34" charset="0"/>
                  </a:defRPr>
                </a:lvl4pPr>
                <a:lvl5pPr marL="2057400" indent="-228600">
                  <a:spcBef>
                    <a:spcPct val="20000"/>
                  </a:spcBef>
                  <a:buFont typeface="Arial"/>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a:buChar char="»"/>
                  <a:defRPr sz="2000">
                    <a:solidFill>
                      <a:schemeClr val="tx1"/>
                    </a:solidFill>
                    <a:latin typeface="Calibri" panose="020f0502020204030204" pitchFamily="34" charset="0"/>
                  </a:defRPr>
                </a:lvl9pPr>
              </a:lstStyle>
              <a:p>
                <a:pPr defTabSz="912247">
                  <a:spcBef>
                    <a:spcPct val="0"/>
                  </a:spcBef>
                  <a:buFontTx/>
                  <a:buNone/>
                  <a:defRPr/>
                </a:pPr>
                <a:endParaRPr lang="ru-RU" altLang="ru-RU" sz="1900">
                  <a:solidFill>
                    <a:prstClr val="black"/>
                  </a:solidFill>
                </a:endParaRPr>
              </a:p>
            </p:txBody>
          </p:sp>
          <p:sp>
            <p:nvSpPr>
              <p:cNvPr id="99" name="Oval 10"/>
              <p:cNvSpPr>
                <a:spLocks noChangeArrowheads="1"/>
              </p:cNvSpPr>
              <p:nvPr/>
            </p:nvSpPr>
            <p:spPr bwMode="gray">
              <a:xfrm>
                <a:off x="7019926" y="3544027"/>
                <a:ext cx="1865314" cy="495435"/>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100" name="Oval 11"/>
              <p:cNvSpPr>
                <a:spLocks noChangeArrowheads="1"/>
              </p:cNvSpPr>
              <p:nvPr/>
            </p:nvSpPr>
            <p:spPr bwMode="gray">
              <a:xfrm>
                <a:off x="7019926" y="3544027"/>
                <a:ext cx="1865314" cy="495435"/>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101" name="Oval 12"/>
              <p:cNvSpPr>
                <a:spLocks noChangeArrowheads="1"/>
              </p:cNvSpPr>
              <p:nvPr/>
            </p:nvSpPr>
            <p:spPr bwMode="gray">
              <a:xfrm>
                <a:off x="7161213" y="3563874"/>
                <a:ext cx="1622425" cy="495435"/>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102" name="Oval 13"/>
              <p:cNvSpPr>
                <a:spLocks noChangeArrowheads="1"/>
              </p:cNvSpPr>
              <p:nvPr/>
            </p:nvSpPr>
            <p:spPr bwMode="gray">
              <a:xfrm>
                <a:off x="7137400" y="3540851"/>
                <a:ext cx="1622425" cy="495435"/>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defRPr/>
                </a:pPr>
                <a:endParaRPr lang="ru-RU" sz="1900">
                  <a:solidFill>
                    <a:prstClr val="black"/>
                  </a:solidFill>
                </a:endParaRPr>
              </a:p>
            </p:txBody>
          </p:sp>
          <p:sp>
            <p:nvSpPr>
              <p:cNvPr id="103" name="Oval 14"/>
              <p:cNvSpPr>
                <a:spLocks noChangeArrowheads="1"/>
              </p:cNvSpPr>
              <p:nvPr/>
            </p:nvSpPr>
            <p:spPr bwMode="gray">
              <a:xfrm>
                <a:off x="7213600" y="3560698"/>
                <a:ext cx="1458913" cy="49543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2247"/>
                <a:endParaRPr lang="ru-RU" altLang="ru-RU" sz="1900">
                  <a:solidFill>
                    <a:prstClr val="black"/>
                  </a:solidFill>
                </a:endParaRPr>
              </a:p>
            </p:txBody>
          </p:sp>
          <p:grpSp>
            <p:nvGrpSpPr>
              <p:cNvPr id="104" name="Group 15"/>
              <p:cNvGrpSpPr/>
              <p:nvPr/>
            </p:nvGrpSpPr>
            <p:grpSpPr>
              <a:xfrm>
                <a:off x="7239000" y="3097213"/>
                <a:ext cx="1412875" cy="1414462"/>
                <a:chOff x="4166" y="1706"/>
                <a:chExt cx="1252" cy="1252"/>
              </a:xfrm>
            </p:grpSpPr>
            <p:sp>
              <p:nvSpPr>
                <p:cNvPr id="108"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sp>
              <p:nvSpPr>
                <p:cNvPr id="109"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sp>
              <p:nvSpPr>
                <p:cNvPr id="110"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sp>
              <p:nvSpPr>
                <p:cNvPr id="111" name="Oval 1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2247"/>
                  <a:endParaRPr lang="ru-RU" altLang="ru-RU" sz="1900">
                    <a:solidFill>
                      <a:prstClr val="black"/>
                    </a:solidFill>
                  </a:endParaRPr>
                </a:p>
              </p:txBody>
            </p:sp>
          </p:grpSp>
          <p:sp>
            <p:nvSpPr>
              <p:cNvPr id="105" name="Text Box 39"/>
              <p:cNvSpPr txBox="1">
                <a:spLocks noChangeArrowheads="1"/>
              </p:cNvSpPr>
              <p:nvPr/>
            </p:nvSpPr>
            <p:spPr bwMode="gray">
              <a:xfrm>
                <a:off x="7305674" y="3503613"/>
                <a:ext cx="1282700" cy="5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a:buChar char="»"/>
                  <a:defRPr sz="2000">
                    <a:solidFill>
                      <a:schemeClr val="tx1"/>
                    </a:solidFill>
                    <a:latin typeface="Calibri" panose="020f0502020204030204" pitchFamily="34" charset="0"/>
                  </a:defRPr>
                </a:lvl6pPr>
                <a:lvl7pPr eaLnBrk="0" fontAlgn="base" hangingPunct="0">
                  <a:spcAft>
                    <a:spcPct val="0"/>
                  </a:spcAft>
                  <a:buFont typeface="Arial"/>
                  <a:buChar char="»"/>
                  <a:defRPr sz="2000">
                    <a:solidFill>
                      <a:schemeClr val="tx1"/>
                    </a:solidFill>
                    <a:latin typeface="Calibri" panose="020f0502020204030204" pitchFamily="34" charset="0"/>
                  </a:defRPr>
                </a:lvl7pPr>
                <a:lvl8pPr eaLnBrk="0" fontAlgn="base" hangingPunct="0">
                  <a:spcAft>
                    <a:spcPct val="0"/>
                  </a:spcAft>
                  <a:buFont typeface="Arial"/>
                  <a:buChar char="»"/>
                  <a:defRPr sz="2000">
                    <a:solidFill>
                      <a:schemeClr val="tx1"/>
                    </a:solidFill>
                    <a:latin typeface="Calibri" panose="020f0502020204030204" pitchFamily="34" charset="0"/>
                  </a:defRPr>
                </a:lvl8pPr>
                <a:lvl9pPr eaLnBrk="0" fontAlgn="base" hangingPunct="0">
                  <a:spcAft>
                    <a:spcPct val="0"/>
                  </a:spcAft>
                  <a:buFont typeface="Arial"/>
                  <a:buChar char="»"/>
                  <a:defRPr sz="2000">
                    <a:solidFill>
                      <a:schemeClr val="tx1"/>
                    </a:solidFill>
                    <a:latin typeface="Calibri" panose="020f0502020204030204" pitchFamily="34" charset="0"/>
                  </a:defRPr>
                </a:lvl9pPr>
              </a:lstStyle>
              <a:p>
                <a:pPr algn="ctr" defTabSz="912247"/>
                <a:r>
                  <a:rPr lang="ru-RU" altLang="ru-RU" sz="1900" b="1" i="1">
                    <a:solidFill>
                      <a:srgbClr val="CC0066"/>
                    </a:solidFill>
                    <a:latin typeface="Georgia" panose="02040502050405020303" pitchFamily="18" charset="0"/>
                  </a:rPr>
                  <a:t>78550</a:t>
                </a:r>
              </a:p>
              <a:p>
                <a:pPr algn="ctr" defTabSz="912247"/>
                <a:r>
                  <a:rPr lang="ru-RU" altLang="ru-RU" sz="1600" b="1" i="1">
                    <a:solidFill>
                      <a:srgbClr val="CC0066"/>
                    </a:solidFill>
                    <a:latin typeface="Georgia" panose="02040502050405020303" pitchFamily="18" charset="0"/>
                  </a:rPr>
                  <a:t>тыс. руб.</a:t>
                </a:r>
                <a:endParaRPr lang="en-US" altLang="ru-RU" sz="1600" b="1" i="1">
                  <a:solidFill>
                    <a:srgbClr val="CC0066"/>
                  </a:solidFill>
                  <a:latin typeface="Georgia" panose="02040502050405020303" pitchFamily="18" charset="0"/>
                </a:endParaRPr>
              </a:p>
            </p:txBody>
          </p:sp>
          <p:sp>
            <p:nvSpPr>
              <p:cNvPr id="106" name="AutoShape 35"/>
              <p:cNvSpPr>
                <a:spLocks noChangeArrowheads="1"/>
              </p:cNvSpPr>
              <p:nvPr/>
            </p:nvSpPr>
            <p:spPr bwMode="gray">
              <a:xfrm>
                <a:off x="7081838" y="2144713"/>
                <a:ext cx="1738312" cy="420687"/>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912247">
                  <a:defRPr/>
                </a:pPr>
                <a:r>
                  <a:rPr lang="ru-RU" altLang="ru-RU" sz="1900">
                    <a:solidFill>
                      <a:srgbClr val="CC0066"/>
                    </a:solidFill>
                    <a:effectLst>
                      <a:outerShdw blurRad="38100" dist="38100" dir="2700000" algn="tl">
                        <a:srgbClr val="C0C0C0"/>
                      </a:outerShdw>
                    </a:effectLst>
                    <a:latin typeface="Verdana" panose="020b0604030504040204" pitchFamily="34" charset="0"/>
                  </a:rPr>
                  <a:t>201</a:t>
                </a:r>
                <a:r>
                  <a:rPr lang="en-US" altLang="ru-RU" sz="1900">
                    <a:solidFill>
                      <a:srgbClr val="CC0066"/>
                    </a:solidFill>
                    <a:effectLst>
                      <a:outerShdw blurRad="38100" dist="38100" dir="2700000" algn="tl">
                        <a:srgbClr val="C0C0C0"/>
                      </a:outerShdw>
                    </a:effectLst>
                    <a:latin typeface="Verdana" panose="020b0604030504040204" pitchFamily="34" charset="0"/>
                  </a:rPr>
                  <a:t>9</a:t>
                </a:r>
                <a:r>
                  <a:rPr lang="ru-RU" altLang="ru-RU" sz="1900">
                    <a:solidFill>
                      <a:srgbClr val="CC0066"/>
                    </a:solidFill>
                    <a:effectLst>
                      <a:outerShdw blurRad="38100" dist="38100" dir="2700000" algn="tl">
                        <a:srgbClr val="C0C0C0"/>
                      </a:outerShdw>
                    </a:effectLst>
                    <a:latin typeface="Verdana" panose="020b0604030504040204" pitchFamily="34" charset="0"/>
                  </a:rPr>
                  <a:t> год</a:t>
                </a:r>
                <a:endParaRPr lang="en-US" altLang="ru-RU" sz="1900">
                  <a:solidFill>
                    <a:srgbClr val="CC0066"/>
                  </a:solidFill>
                  <a:effectLst>
                    <a:outerShdw blurRad="38100" dist="38100" dir="2700000" algn="tl">
                      <a:srgbClr val="C0C0C0"/>
                    </a:outerShdw>
                  </a:effectLst>
                  <a:latin typeface="Verdana" panose="020b0604030504040204" pitchFamily="34" charset="0"/>
                </a:endParaRPr>
              </a:p>
            </p:txBody>
          </p:sp>
          <p:sp>
            <p:nvSpPr>
              <p:cNvPr id="107" name="AutoShape 35"/>
              <p:cNvSpPr>
                <a:spLocks noChangeArrowheads="1"/>
              </p:cNvSpPr>
              <p:nvPr/>
            </p:nvSpPr>
            <p:spPr bwMode="gray">
              <a:xfrm>
                <a:off x="7065963" y="5084763"/>
                <a:ext cx="1827212" cy="590550"/>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912247">
                  <a:defRPr/>
                </a:pPr>
                <a:r>
                  <a:rPr lang="ru-RU" altLang="ru-RU" sz="1600">
                    <a:solidFill>
                      <a:srgbClr val="CC0066"/>
                    </a:solidFill>
                    <a:effectLst>
                      <a:outerShdw blurRad="38100" dist="38100" dir="2700000" algn="tl">
                        <a:srgbClr val="C0C0C0"/>
                      </a:outerShdw>
                    </a:effectLst>
                    <a:latin typeface="Verdana" panose="020b0604030504040204" pitchFamily="34" charset="0"/>
                  </a:rPr>
                  <a:t>Реализовано</a:t>
                </a:r>
              </a:p>
              <a:p>
                <a:pPr algn="ctr" defTabSz="912247">
                  <a:defRPr/>
                </a:pPr>
                <a:r>
                  <a:rPr lang="ru-RU" altLang="ru-RU" sz="1600">
                    <a:solidFill>
                      <a:srgbClr val="CC0066"/>
                    </a:solidFill>
                    <a:effectLst>
                      <a:outerShdw blurRad="38100" dist="38100" dir="2700000" algn="tl">
                        <a:srgbClr val="C0C0C0"/>
                      </a:outerShdw>
                    </a:effectLst>
                    <a:latin typeface="Verdana" panose="020b0604030504040204" pitchFamily="34" charset="0"/>
                  </a:rPr>
                  <a:t>411 программ</a:t>
                </a:r>
                <a:endParaRPr lang="en-US" altLang="ru-RU" sz="1600">
                  <a:solidFill>
                    <a:srgbClr val="CC0066"/>
                  </a:solidFill>
                  <a:effectLst>
                    <a:outerShdw blurRad="38100" dist="38100" dir="2700000" algn="tl">
                      <a:srgbClr val="C0C0C0"/>
                    </a:outerShdw>
                  </a:effectLst>
                  <a:latin typeface="Verdana" panose="020b0604030504040204" pitchFamily="34" charset="0"/>
                </a:endParaRPr>
              </a:p>
            </p:txBody>
          </p:sp>
        </p:grpSp>
      </p:grpSp>
    </p:spTree>
    <p:extLst>
      <p:ext uri="{BB962C8B-B14F-4D97-AF65-F5344CB8AC3E}">
        <p14:creationId xmlns:p14="http://schemas.microsoft.com/office/powerpoint/2010/main" val="669406785"/>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26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Доход КБГУ от реализации программ ДО и ПО</a:t>
            </a:r>
          </a:p>
        </p:txBody>
      </p:sp>
      <p:graphicFrame>
        <p:nvGraphicFramePr>
          <p:cNvPr id="11" name="Таблица 10"/>
          <p:cNvGraphicFramePr>
            <a:graphicFrameLocks noGrp="1"/>
          </p:cNvGraphicFramePr>
          <p:nvPr>
            <p:extLst>
              <p:ext uri="{D42A27DB-BD31-4B8C-83A1-F6EECF244321}">
                <p14:modId xmlns:p14="http://schemas.microsoft.com/office/powerpoint/2010/main" val="3636680791"/>
              </p:ext>
            </p:extLst>
          </p:nvPr>
        </p:nvGraphicFramePr>
        <p:xfrm>
          <a:off x="339014" y="846931"/>
          <a:ext cx="10185380" cy="6169166"/>
        </p:xfrm>
        <a:graphic>
          <a:graphicData uri="http://schemas.openxmlformats.org/drawingml/2006/table">
            <a:tbl>
              <a:tblPr firstRow="1" firstCol="1" bandRow="1" bandCol="1">
                <a:tableStyleId>{5C22544A-7EE6-4342-B048-85BDC9FD1C3A}</a:tableStyleId>
              </a:tblPr>
              <a:tblGrid>
                <a:gridCol w="443504">
                  <a:extLst>
                    <a:ext uri="{9D8B030D-6E8A-4147-A177-3AD203B41FA5}">
                      <a16:colId xmlns:a16="http://schemas.microsoft.com/office/drawing/2014/main" val="2578870301"/>
                    </a:ext>
                  </a:extLst>
                </a:gridCol>
                <a:gridCol w="4712675">
                  <a:extLst>
                    <a:ext uri="{9D8B030D-6E8A-4147-A177-3AD203B41FA5}">
                      <a16:colId xmlns:a16="http://schemas.microsoft.com/office/drawing/2014/main" val="1142348005"/>
                    </a:ext>
                  </a:extLst>
                </a:gridCol>
                <a:gridCol w="2690448">
                  <a:extLst>
                    <a:ext uri="{9D8B030D-6E8A-4147-A177-3AD203B41FA5}">
                      <a16:colId xmlns:a16="http://schemas.microsoft.com/office/drawing/2014/main" val="2094570954"/>
                    </a:ext>
                  </a:extLst>
                </a:gridCol>
                <a:gridCol w="2338753">
                  <a:extLst>
                    <a:ext uri="{9D8B030D-6E8A-4147-A177-3AD203B41FA5}">
                      <a16:colId xmlns:a16="http://schemas.microsoft.com/office/drawing/2014/main" val="799736878"/>
                    </a:ext>
                  </a:extLst>
                </a:gridCol>
              </a:tblGrid>
              <a:tr h="385572">
                <a:tc>
                  <a:txBody>
                    <a:bodyPr/>
                    <a:lstStyle/>
                    <a:p>
                      <a:pPr algn="ctr">
                        <a:lnSpc>
                          <a:spcPct val="115000"/>
                        </a:lnSpc>
                        <a:spcAft>
                          <a:spcPct val="0"/>
                        </a:spcAft>
                      </a:pPr>
                      <a:r>
                        <a:rPr lang="ru-RU" sz="1100">
                          <a:solidFill>
                            <a:srgbClr val="002060"/>
                          </a:solidFill>
                          <a:effectLst/>
                          <a:latin typeface="Bookman Old Style" panose="02050604050505020204" pitchFamily="18" charset="0"/>
                        </a:rPr>
                        <a:t>№</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tc>
                <a:tc>
                  <a:txBody>
                    <a:bodyPr/>
                    <a:lstStyle/>
                    <a:p>
                      <a:pPr algn="ctr">
                        <a:lnSpc>
                          <a:spcPct val="115000"/>
                        </a:lnSpc>
                        <a:spcAft>
                          <a:spcPct val="0"/>
                        </a:spcAft>
                      </a:pPr>
                      <a:r>
                        <a:rPr lang="ru-RU" sz="1100">
                          <a:solidFill>
                            <a:schemeClr val="bg1"/>
                          </a:solidFill>
                          <a:effectLst/>
                          <a:latin typeface="Bookman Old Style" panose="02050604050505020204" pitchFamily="18" charset="0"/>
                        </a:rPr>
                        <a:t>Подразделения</a:t>
                      </a:r>
                      <a:endParaRPr lang="ru-RU" sz="110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tc>
                <a:tc>
                  <a:txBody>
                    <a:bodyPr/>
                    <a:lstStyle/>
                    <a:p>
                      <a:pPr algn="ctr">
                        <a:lnSpc>
                          <a:spcPct val="115000"/>
                        </a:lnSpc>
                        <a:spcAft>
                          <a:spcPct val="0"/>
                        </a:spcAft>
                      </a:pPr>
                      <a:r>
                        <a:rPr lang="ru-RU" sz="1100">
                          <a:solidFill>
                            <a:schemeClr val="bg1"/>
                          </a:solidFill>
                          <a:effectLst/>
                          <a:latin typeface="Bookman Old Style" panose="02050604050505020204" pitchFamily="18" charset="0"/>
                        </a:rPr>
                        <a:t>План</a:t>
                      </a:r>
                    </a:p>
                    <a:p>
                      <a:pPr algn="ctr">
                        <a:lnSpc>
                          <a:spcPct val="115000"/>
                        </a:lnSpc>
                        <a:spcAft>
                          <a:spcPct val="0"/>
                        </a:spcAft>
                      </a:pPr>
                      <a:r>
                        <a:rPr lang="ru-RU" sz="1100">
                          <a:solidFill>
                            <a:schemeClr val="bg1"/>
                          </a:solidFill>
                          <a:effectLst/>
                          <a:latin typeface="Bookman Old Style" panose="02050604050505020204" pitchFamily="18" charset="0"/>
                        </a:rPr>
                        <a:t>на 2019 год</a:t>
                      </a:r>
                      <a:endParaRPr lang="ru-RU" sz="110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tc>
                <a:tc>
                  <a:txBody>
                    <a:bodyPr/>
                    <a:lstStyle/>
                    <a:p>
                      <a:pPr algn="ctr">
                        <a:lnSpc>
                          <a:spcPct val="115000"/>
                        </a:lnSpc>
                        <a:spcAft>
                          <a:spcPct val="0"/>
                        </a:spcAft>
                      </a:pPr>
                      <a:r>
                        <a:rPr lang="ru-RU" sz="1100">
                          <a:solidFill>
                            <a:schemeClr val="bg1"/>
                          </a:solidFill>
                          <a:effectLst/>
                          <a:latin typeface="Bookman Old Style" panose="02050604050505020204" pitchFamily="18" charset="0"/>
                        </a:rPr>
                        <a:t>Факт</a:t>
                      </a:r>
                    </a:p>
                    <a:p>
                      <a:pPr algn="ctr">
                        <a:lnSpc>
                          <a:spcPct val="115000"/>
                        </a:lnSpc>
                        <a:spcAft>
                          <a:spcPct val="0"/>
                        </a:spcAft>
                      </a:pPr>
                      <a:r>
                        <a:rPr lang="ru-RU" sz="1100">
                          <a:solidFill>
                            <a:schemeClr val="bg1"/>
                          </a:solidFill>
                          <a:effectLst/>
                          <a:latin typeface="Bookman Old Style" panose="02050604050505020204" pitchFamily="18" charset="0"/>
                        </a:rPr>
                        <a:t>2019 год</a:t>
                      </a:r>
                      <a:endParaRPr lang="ru-RU" sz="110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tc>
                <a:extLst>
                  <a:ext uri="{0D108BD9-81ED-4DB2-BD59-A6C34878D82A}">
                    <a16:rowId xmlns:a16="http://schemas.microsoft.com/office/drawing/2014/main" val="1524826149"/>
                  </a:ext>
                </a:extLst>
              </a:tr>
              <a:tr h="192787">
                <a:tc rowSpan="2">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Институт архитектуры, строительства и дизайна в т.ч.:</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rowSpan="2">
                  <a:txBody>
                    <a:bodyPr/>
                    <a:lstStyle/>
                    <a:p>
                      <a:pPr algn="ctr">
                        <a:lnSpc>
                          <a:spcPct val="115000"/>
                        </a:lnSpc>
                        <a:spcAft>
                          <a:spcPct val="0"/>
                        </a:spcAft>
                      </a:pPr>
                      <a:r>
                        <a:rPr lang="ru-RU" sz="1100">
                          <a:solidFill>
                            <a:srgbClr val="002060"/>
                          </a:solidFill>
                          <a:effectLst/>
                          <a:latin typeface="Bookman Old Style" panose="02050604050505020204" pitchFamily="18" charset="0"/>
                        </a:rPr>
                        <a:t>600 000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 868 970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solidFill>
                      <a:schemeClr val="accent6">
                        <a:lumMod val="20000"/>
                        <a:lumOff val="80000"/>
                      </a:schemeClr>
                    </a:solidFill>
                  </a:tcPr>
                </a:tc>
                <a:extLst>
                  <a:ext uri="{0D108BD9-81ED-4DB2-BD59-A6C34878D82A}">
                    <a16:rowId xmlns:a16="http://schemas.microsoft.com/office/drawing/2014/main" val="1960822793"/>
                  </a:ext>
                </a:extLst>
              </a:tr>
              <a:tr h="192787">
                <a:tc vMerge="1">
                  <a:txBody>
                    <a:bodyPr/>
                    <a:lstStyle/>
                    <a:p>
                      <a:endParaRPr lang="ru-RU"/>
                    </a:p>
                  </a:txBody>
                  <a:tcPr/>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колледж дизайна</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vMerge="1">
                  <a:txBody>
                    <a:bodyPr/>
                    <a:lstStyle/>
                    <a:p>
                      <a:endParaRPr lang="ru-RU"/>
                    </a:p>
                  </a:txBody>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 805 970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407837817"/>
                  </a:ext>
                </a:extLst>
              </a:tr>
              <a:tr h="385572">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2</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Институт информатики, электроники и робототехники</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300 000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1 591 000</a:t>
                      </a:r>
                    </a:p>
                    <a:p>
                      <a:pPr algn="ctr">
                        <a:lnSpc>
                          <a:spcPct val="115000"/>
                        </a:lnSpc>
                        <a:spcAft>
                          <a:spcPct val="0"/>
                        </a:spcAft>
                      </a:pPr>
                      <a:r>
                        <a:rPr lang="ru-RU" sz="1100">
                          <a:solidFill>
                            <a:srgbClr val="002060"/>
                          </a:solidFill>
                          <a:effectLst/>
                          <a:latin typeface="Bookman Old Style" panose="02050604050505020204" pitchFamily="18" charset="0"/>
                        </a:rPr>
                        <a:t>(в т.ч. некассовые 673 500)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4272502030"/>
                  </a:ext>
                </a:extLst>
              </a:tr>
              <a:tr h="385572">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3</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СГИ</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2 500 000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3 082 070</a:t>
                      </a:r>
                    </a:p>
                    <a:p>
                      <a:pPr algn="ctr">
                        <a:lnSpc>
                          <a:spcPct val="115000"/>
                        </a:lnSpc>
                        <a:spcAft>
                          <a:spcPct val="0"/>
                        </a:spcAft>
                      </a:pPr>
                      <a:r>
                        <a:rPr lang="ru-RU" sz="1100">
                          <a:solidFill>
                            <a:srgbClr val="002060"/>
                          </a:solidFill>
                          <a:effectLst/>
                          <a:latin typeface="Bookman Old Style" panose="02050604050505020204" pitchFamily="18" charset="0"/>
                        </a:rPr>
                        <a:t>(в т.ч. некассовые 86 000)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1621117310"/>
                  </a:ext>
                </a:extLst>
              </a:tr>
              <a:tr h="192787">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4</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Центр изучения иностранных языков «Билингва»</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solidFill>
                      <a:srgbClr val="FFFF00"/>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2 000 000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rgbClr val="FFFF00"/>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1 463 600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rgbClr val="FFFF00"/>
                    </a:solidFill>
                  </a:tcPr>
                </a:tc>
                <a:extLst>
                  <a:ext uri="{0D108BD9-81ED-4DB2-BD59-A6C34878D82A}">
                    <a16:rowId xmlns:a16="http://schemas.microsoft.com/office/drawing/2014/main" val="3124280267"/>
                  </a:ext>
                </a:extLst>
              </a:tr>
              <a:tr h="385572">
                <a:tc rowSpan="2">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5</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Институт педагогики, психологии и физкультурно-спортивного образования в т.ч.:</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solidFill>
                      <a:srgbClr val="FFFF00"/>
                    </a:solidFill>
                  </a:tcPr>
                </a:tc>
                <a:tc rowSpan="2">
                  <a:txBody>
                    <a:bodyPr/>
                    <a:lstStyle/>
                    <a:p>
                      <a:pPr algn="ctr">
                        <a:lnSpc>
                          <a:spcPct val="115000"/>
                        </a:lnSpc>
                        <a:spcAft>
                          <a:spcPct val="0"/>
                        </a:spcAft>
                      </a:pPr>
                      <a:r>
                        <a:rPr lang="ru-RU" sz="1100">
                          <a:solidFill>
                            <a:srgbClr val="002060"/>
                          </a:solidFill>
                          <a:effectLst/>
                          <a:latin typeface="Bookman Old Style" panose="02050604050505020204" pitchFamily="18" charset="0"/>
                        </a:rPr>
                        <a:t>4 000 000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rgbClr val="FFFF00"/>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1 989 700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rgbClr val="FFFF00"/>
                    </a:solidFill>
                  </a:tcPr>
                </a:tc>
                <a:extLst>
                  <a:ext uri="{0D108BD9-81ED-4DB2-BD59-A6C34878D82A}">
                    <a16:rowId xmlns:a16="http://schemas.microsoft.com/office/drawing/2014/main" val="528935860"/>
                  </a:ext>
                </a:extLst>
              </a:tr>
              <a:tr h="192787">
                <a:tc vMerge="1">
                  <a:txBody>
                    <a:bodyPr/>
                    <a:lstStyle/>
                    <a:p>
                      <a:endParaRPr lang="ru-RU"/>
                    </a:p>
                  </a:txBody>
                  <a:tcPr/>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педагогический колледж</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solidFill>
                      <a:srgbClr val="FFFF00"/>
                    </a:solidFill>
                  </a:tcPr>
                </a:tc>
                <a:tc vMerge="1">
                  <a:txBody>
                    <a:bodyPr/>
                    <a:lstStyle/>
                    <a:p>
                      <a:endParaRPr lang="ru-RU"/>
                    </a:p>
                  </a:txBody>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   802 200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rgbClr val="FFFF00"/>
                    </a:solidFill>
                  </a:tcPr>
                </a:tc>
                <a:extLst>
                  <a:ext uri="{0D108BD9-81ED-4DB2-BD59-A6C34878D82A}">
                    <a16:rowId xmlns:a16="http://schemas.microsoft.com/office/drawing/2014/main" val="674470929"/>
                  </a:ext>
                </a:extLst>
              </a:tr>
              <a:tr h="385572">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6</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Институт права, экономики и финансов</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2 400 000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3 688 800</a:t>
                      </a:r>
                    </a:p>
                    <a:p>
                      <a:pPr algn="ctr">
                        <a:lnSpc>
                          <a:spcPct val="115000"/>
                        </a:lnSpc>
                        <a:spcAft>
                          <a:spcPct val="0"/>
                        </a:spcAft>
                      </a:pPr>
                      <a:r>
                        <a:rPr lang="ru-RU" sz="1100">
                          <a:solidFill>
                            <a:srgbClr val="002060"/>
                          </a:solidFill>
                          <a:effectLst/>
                          <a:latin typeface="Bookman Old Style" panose="02050604050505020204" pitchFamily="18" charset="0"/>
                        </a:rPr>
                        <a:t>(в т.ч. некассовые 988 000)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2954537703"/>
                  </a:ext>
                </a:extLst>
              </a:tr>
              <a:tr h="385572">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7</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Институт физики и математики</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100 000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    198 500</a:t>
                      </a:r>
                    </a:p>
                    <a:p>
                      <a:pPr algn="ctr">
                        <a:lnSpc>
                          <a:spcPct val="115000"/>
                        </a:lnSpc>
                        <a:spcAft>
                          <a:spcPct val="0"/>
                        </a:spcAft>
                      </a:pPr>
                      <a:r>
                        <a:rPr lang="ru-RU" sz="1100">
                          <a:solidFill>
                            <a:srgbClr val="002060"/>
                          </a:solidFill>
                          <a:effectLst/>
                          <a:latin typeface="Bookman Old Style" panose="02050604050505020204" pitchFamily="18" charset="0"/>
                        </a:rPr>
                        <a:t>(в т.ч. некассовые 124 000)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3624802206"/>
                  </a:ext>
                </a:extLst>
              </a:tr>
              <a:tr h="385572">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8</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Институт химии и биологии</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solidFill>
                      <a:srgbClr val="FFFF00"/>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100 000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rgbClr val="FFFF00"/>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      84 000</a:t>
                      </a:r>
                    </a:p>
                    <a:p>
                      <a:pPr algn="ctr">
                        <a:lnSpc>
                          <a:spcPct val="115000"/>
                        </a:lnSpc>
                        <a:spcAft>
                          <a:spcPct val="0"/>
                        </a:spcAft>
                      </a:pPr>
                      <a:r>
                        <a:rPr lang="ru-RU" sz="1100">
                          <a:solidFill>
                            <a:srgbClr val="002060"/>
                          </a:solidFill>
                          <a:effectLst/>
                          <a:latin typeface="Bookman Old Style" panose="02050604050505020204" pitchFamily="18" charset="0"/>
                        </a:rPr>
                        <a:t>(в т.ч. некассовые 56 000)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rgbClr val="FFFF00"/>
                    </a:solidFill>
                  </a:tcPr>
                </a:tc>
                <a:extLst>
                  <a:ext uri="{0D108BD9-81ED-4DB2-BD59-A6C34878D82A}">
                    <a16:rowId xmlns:a16="http://schemas.microsoft.com/office/drawing/2014/main" val="2634302458"/>
                  </a:ext>
                </a:extLst>
              </a:tr>
              <a:tr h="385572">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9</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ИПК и ПП</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2 000 000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5 448 950</a:t>
                      </a:r>
                    </a:p>
                    <a:p>
                      <a:pPr algn="ctr">
                        <a:lnSpc>
                          <a:spcPct val="115000"/>
                        </a:lnSpc>
                        <a:spcAft>
                          <a:spcPct val="0"/>
                        </a:spcAft>
                      </a:pPr>
                      <a:r>
                        <a:rPr lang="ru-RU" sz="1100" spc="-30">
                          <a:solidFill>
                            <a:srgbClr val="002060"/>
                          </a:solidFill>
                          <a:effectLst/>
                          <a:latin typeface="Bookman Old Style" panose="02050604050505020204" pitchFamily="18" charset="0"/>
                        </a:rPr>
                        <a:t>(в т.ч. некассовые 2 341 300)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1587358940"/>
                  </a:ext>
                </a:extLst>
              </a:tr>
              <a:tr h="192787">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10</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КИТ и Э</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solidFill>
                      <a:srgbClr val="FFFF00"/>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1 000 000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rgbClr val="FFFF00"/>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651 000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rgbClr val="FFFF00"/>
                    </a:solidFill>
                  </a:tcPr>
                </a:tc>
                <a:extLst>
                  <a:ext uri="{0D108BD9-81ED-4DB2-BD59-A6C34878D82A}">
                    <a16:rowId xmlns:a16="http://schemas.microsoft.com/office/drawing/2014/main" val="4108821754"/>
                  </a:ext>
                </a:extLst>
              </a:tr>
              <a:tr h="192787">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11</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Медицинский колледж</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11 000 000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12 588 010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2327461021"/>
                  </a:ext>
                </a:extLst>
              </a:tr>
              <a:tr h="192787">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12</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Медицинский факультет</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10 000 000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12 395 850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2401394286"/>
                  </a:ext>
                </a:extLst>
              </a:tr>
              <a:tr h="192787">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13</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Институт стоматологии  и челестно-лицевой хирургии</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2 000 000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  7 169 550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549234359"/>
                  </a:ext>
                </a:extLst>
              </a:tr>
              <a:tr h="192787">
                <a:tc rowSpan="3">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14</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Институт международного образования в т.ч.:</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rowSpan="3">
                  <a:txBody>
                    <a:bodyPr/>
                    <a:lstStyle/>
                    <a:p>
                      <a:pPr algn="ctr">
                        <a:lnSpc>
                          <a:spcPct val="115000"/>
                        </a:lnSpc>
                        <a:spcAft>
                          <a:spcPct val="0"/>
                        </a:spcAft>
                      </a:pPr>
                      <a:r>
                        <a:rPr lang="ru-RU" sz="1100">
                          <a:solidFill>
                            <a:srgbClr val="002060"/>
                          </a:solidFill>
                          <a:effectLst/>
                          <a:latin typeface="Bookman Old Style" panose="02050604050505020204" pitchFamily="18" charset="0"/>
                        </a:rPr>
                        <a:t>9 000 000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23 697 820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1816941774"/>
                  </a:ext>
                </a:extLst>
              </a:tr>
              <a:tr h="192787">
                <a:tc vMerge="1">
                  <a:txBody>
                    <a:bodyPr/>
                    <a:lstStyle/>
                    <a:p>
                      <a:endParaRPr lang="ru-RU"/>
                    </a:p>
                  </a:txBody>
                  <a:tcPr/>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подготовительное отделение</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vMerge="1">
                  <a:txBody>
                    <a:bodyPr/>
                    <a:lstStyle/>
                    <a:p>
                      <a:endParaRPr lang="ru-RU"/>
                    </a:p>
                  </a:txBody>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23 554 720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2604486090"/>
                  </a:ext>
                </a:extLst>
              </a:tr>
              <a:tr h="192787">
                <a:tc vMerge="1">
                  <a:txBody>
                    <a:bodyPr/>
                    <a:lstStyle/>
                    <a:p>
                      <a:endParaRPr lang="ru-RU"/>
                    </a:p>
                  </a:txBody>
                  <a:tcPr/>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интенсивные курсы русского языка как иностранного</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vMerge="1">
                  <a:txBody>
                    <a:bodyPr/>
                    <a:lstStyle/>
                    <a:p>
                      <a:endParaRPr lang="ru-RU"/>
                    </a:p>
                  </a:txBody>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     143 100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4285414390"/>
                  </a:ext>
                </a:extLst>
              </a:tr>
              <a:tr h="192787">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15</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Школа подготовки к ЕГЭ им. В.Г. Петросяна</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     811 412</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1013824286"/>
                  </a:ext>
                </a:extLst>
              </a:tr>
              <a:tr h="192787">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16</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Школа дзюдо </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       79 750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4005699825"/>
                  </a:ext>
                </a:extLst>
              </a:tr>
              <a:tr h="192787">
                <a:tc>
                  <a:txBody>
                    <a:bodyPr/>
                    <a:lstStyle/>
                    <a:p>
                      <a:pPr marL="0" lvl="0" indent="0" algn="ctr">
                        <a:lnSpc>
                          <a:spcPct val="115000"/>
                        </a:lnSpc>
                        <a:spcAft>
                          <a:spcPct val="0"/>
                        </a:spcAft>
                        <a:buFont typeface="+mj-lt"/>
                        <a:buNone/>
                      </a:pPr>
                      <a:r>
                        <a:rPr lang="ru-RU" sz="11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17</a:t>
                      </a:r>
                    </a:p>
                  </a:txBody>
                  <a:tcPr marL="17517" marR="17517" marT="0" marB="0"/>
                </a:tc>
                <a:tc>
                  <a:txBody>
                    <a:bodyPr/>
                    <a:lstStyle/>
                    <a:p>
                      <a:pPr algn="l">
                        <a:lnSpc>
                          <a:spcPct val="115000"/>
                        </a:lnSpc>
                        <a:spcAft>
                          <a:spcPct val="0"/>
                        </a:spcAft>
                      </a:pPr>
                      <a:r>
                        <a:rPr lang="ru-RU" sz="1100">
                          <a:solidFill>
                            <a:srgbClr val="002060"/>
                          </a:solidFill>
                          <a:effectLst/>
                          <a:latin typeface="Bookman Old Style" panose="02050604050505020204" pitchFamily="18" charset="0"/>
                        </a:rPr>
                        <a:t>Департамент СП НТИ и СП (грант)</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 9 000 000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6">
                        <a:lumMod val="20000"/>
                        <a:lumOff val="80000"/>
                      </a:schemeClr>
                    </a:solidFill>
                  </a:tcPr>
                </a:tc>
                <a:extLst>
                  <a:ext uri="{0D108BD9-81ED-4DB2-BD59-A6C34878D82A}">
                    <a16:rowId xmlns:a16="http://schemas.microsoft.com/office/drawing/2014/main" val="2091654728"/>
                  </a:ext>
                </a:extLst>
              </a:tr>
              <a:tr h="385572">
                <a:tc gridSpan="2">
                  <a:txBody>
                    <a:bodyPr/>
                    <a:lstStyle/>
                    <a:p>
                      <a:pPr algn="r">
                        <a:lnSpc>
                          <a:spcPct val="115000"/>
                        </a:lnSpc>
                        <a:spcAft>
                          <a:spcPct val="0"/>
                        </a:spcAft>
                      </a:pPr>
                      <a:endParaRPr lang="ru-RU" sz="1100">
                        <a:solidFill>
                          <a:srgbClr val="002060"/>
                        </a:solidFill>
                        <a:effectLst/>
                        <a:latin typeface="Bookman Old Style" panose="02050604050505020204" pitchFamily="18" charset="0"/>
                      </a:endParaRPr>
                    </a:p>
                    <a:p>
                      <a:pPr algn="r">
                        <a:lnSpc>
                          <a:spcPct val="115000"/>
                        </a:lnSpc>
                        <a:spcAft>
                          <a:spcPct val="0"/>
                        </a:spcAft>
                      </a:pPr>
                      <a:r>
                        <a:rPr lang="ru-RU" sz="1100">
                          <a:solidFill>
                            <a:srgbClr val="002060"/>
                          </a:solidFill>
                          <a:effectLst/>
                          <a:latin typeface="Bookman Old Style" panose="02050604050505020204" pitchFamily="18" charset="0"/>
                        </a:rPr>
                        <a:t>ИТОГО:</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tc>
                <a:tc hMerge="1">
                  <a:txBody>
                    <a:bodyPr/>
                    <a:lstStyle/>
                    <a:p>
                      <a:endParaRPr lang="ru-RU"/>
                    </a:p>
                  </a:txBody>
                  <a:tcPr/>
                </a:tc>
                <a:tc>
                  <a:txBody>
                    <a:bodyPr/>
                    <a:lstStyle/>
                    <a:p>
                      <a:pPr algn="ctr">
                        <a:lnSpc>
                          <a:spcPct val="115000"/>
                        </a:lnSpc>
                        <a:spcAft>
                          <a:spcPct val="0"/>
                        </a:spcAft>
                      </a:pPr>
                      <a:r>
                        <a:rPr lang="ru-RU" sz="1100">
                          <a:solidFill>
                            <a:srgbClr val="002060"/>
                          </a:solidFill>
                          <a:effectLst/>
                          <a:latin typeface="Bookman Old Style" panose="02050604050505020204" pitchFamily="18" charset="0"/>
                        </a:rPr>
                        <a:t>47 000 000</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1">
                        <a:lumMod val="20000"/>
                        <a:lumOff val="80000"/>
                      </a:schemeClr>
                    </a:solidFill>
                  </a:tcPr>
                </a:tc>
                <a:tc>
                  <a:txBody>
                    <a:bodyPr/>
                    <a:lstStyle/>
                    <a:p>
                      <a:pPr algn="ctr">
                        <a:lnSpc>
                          <a:spcPct val="115000"/>
                        </a:lnSpc>
                        <a:spcAft>
                          <a:spcPct val="0"/>
                        </a:spcAft>
                      </a:pPr>
                      <a:r>
                        <a:rPr lang="ru-RU" sz="1100" b="1">
                          <a:solidFill>
                            <a:srgbClr val="002060"/>
                          </a:solidFill>
                          <a:effectLst/>
                          <a:latin typeface="Bookman Old Style" panose="02050604050505020204" pitchFamily="18" charset="0"/>
                        </a:rPr>
                        <a:t>78 550 482</a:t>
                      </a:r>
                    </a:p>
                    <a:p>
                      <a:pPr algn="ctr">
                        <a:lnSpc>
                          <a:spcPct val="115000"/>
                        </a:lnSpc>
                        <a:spcAft>
                          <a:spcPct val="0"/>
                        </a:spcAft>
                      </a:pPr>
                      <a:r>
                        <a:rPr lang="ru-RU" sz="1100">
                          <a:solidFill>
                            <a:srgbClr val="002060"/>
                          </a:solidFill>
                          <a:effectLst/>
                          <a:latin typeface="Bookman Old Style" panose="02050604050505020204" pitchFamily="18" charset="0"/>
                        </a:rPr>
                        <a:t>(в т.ч. 4 268 800 некассовые)</a:t>
                      </a:r>
                      <a:endParaRPr lang="ru-RU" sz="11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7517" marR="17517" marT="0" marB="0" anchor="ctr">
                    <a:solidFill>
                      <a:schemeClr val="accent1">
                        <a:lumMod val="20000"/>
                        <a:lumOff val="80000"/>
                      </a:schemeClr>
                    </a:solidFill>
                  </a:tcPr>
                </a:tc>
                <a:extLst>
                  <a:ext uri="{0D108BD9-81ED-4DB2-BD59-A6C34878D82A}">
                    <a16:rowId xmlns:a16="http://schemas.microsoft.com/office/drawing/2014/main" val="3191550272"/>
                  </a:ext>
                </a:extLst>
              </a:tr>
            </a:tbl>
          </a:graphicData>
        </a:graphic>
      </p:graphicFrame>
    </p:spTree>
    <p:extLst>
      <p:ext uri="{BB962C8B-B14F-4D97-AF65-F5344CB8AC3E}">
        <p14:creationId xmlns:p14="http://schemas.microsoft.com/office/powerpoint/2010/main" val="622594393"/>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995362" y="6353252"/>
            <a:ext cx="886596" cy="365125"/>
          </a:xfrm>
        </p:spPr>
        <p:txBody>
          <a:bodyPr/>
          <a:lstStyle/>
          <a:p>
            <a:r>
              <a:rPr lang="ru-RU" sz="4000">
                <a:solidFill>
                  <a:prstClr val="black">
                    <a:tint val="75000"/>
                  </a:prstClr>
                </a:solidFill>
              </a:rPr>
              <a:t>27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Трудоустройство выпускников</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30413"/>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Динамика трудоустройства выпускников КБГУ 2017-2019гг.</a:t>
            </a:r>
          </a:p>
        </p:txBody>
      </p:sp>
      <p:grpSp>
        <p:nvGrpSpPr>
          <p:cNvPr id="11" name="Группа 10"/>
          <p:cNvGrpSpPr/>
          <p:nvPr/>
        </p:nvGrpSpPr>
        <p:grpSpPr>
          <a:xfrm>
            <a:off x="1858797" y="1126520"/>
            <a:ext cx="7381875" cy="1533525"/>
            <a:chOff x="2317718" y="941429"/>
            <a:chExt cx="7381875" cy="1533525"/>
          </a:xfrm>
        </p:grpSpPr>
        <p:grpSp>
          <p:nvGrpSpPr>
            <p:cNvPr id="12" name="Group 7"/>
            <p:cNvGrpSpPr/>
            <p:nvPr/>
          </p:nvGrpSpPr>
          <p:grpSpPr>
            <a:xfrm>
              <a:off x="2317718" y="941429"/>
              <a:ext cx="7381875" cy="1533525"/>
              <a:chOff x="912" y="960"/>
              <a:chExt cx="4258" cy="700"/>
            </a:xfrm>
          </p:grpSpPr>
          <p:sp>
            <p:nvSpPr>
              <p:cNvPr id="28" name="AutoShape 8"/>
              <p:cNvSpPr>
                <a:spLocks noChangeArrowheads="1"/>
              </p:cNvSpPr>
              <p:nvPr/>
            </p:nvSpPr>
            <p:spPr bwMode="gray">
              <a:xfrm>
                <a:off x="922" y="960"/>
                <a:ext cx="4240" cy="676"/>
              </a:xfrm>
              <a:prstGeom prst="roundRect">
                <a:avLst>
                  <a:gd name="adj" fmla="val 16667"/>
                </a:avLst>
              </a:prstGeom>
              <a:solidFill>
                <a:srgbClr val="FFFFFF"/>
              </a:solidFill>
              <a:ln w="9525">
                <a:solidFill>
                  <a:srgbClr val="DDDDDD"/>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247">
                  <a:defRPr/>
                </a:pPr>
                <a:endParaRPr lang="zh-CN" altLang="en-US" sz="1900" kern="0">
                  <a:solidFill>
                    <a:sysClr val="windowText" lastClr="000000"/>
                  </a:solidFill>
                </a:endParaRPr>
              </a:p>
            </p:txBody>
          </p:sp>
          <p:sp>
            <p:nvSpPr>
              <p:cNvPr id="29" name="AutoShape 9"/>
              <p:cNvSpPr>
                <a:spLocks noChangeArrowheads="1"/>
              </p:cNvSpPr>
              <p:nvPr/>
            </p:nvSpPr>
            <p:spPr bwMode="gray">
              <a:xfrm>
                <a:off x="912" y="984"/>
                <a:ext cx="4258" cy="676"/>
              </a:xfrm>
              <a:prstGeom prst="roundRect">
                <a:avLst>
                  <a:gd name="adj" fmla="val 16667"/>
                </a:avLst>
              </a:prstGeom>
              <a:solidFill>
                <a:srgbClr val="F5F5F5"/>
              </a:solidFill>
              <a:ln>
                <a:noFill/>
              </a:ln>
              <a:effectLst>
                <a:outerShdw dist="80322" dir="4293903"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2247">
                  <a:defRPr/>
                </a:pPr>
                <a:endParaRPr lang="zh-CN" altLang="en-US" sz="1900" kern="0">
                  <a:solidFill>
                    <a:sysClr val="windowText" lastClr="000000"/>
                  </a:solidFill>
                </a:endParaRPr>
              </a:p>
            </p:txBody>
          </p:sp>
        </p:grpSp>
        <p:grpSp>
          <p:nvGrpSpPr>
            <p:cNvPr id="13" name="Group 10"/>
            <p:cNvGrpSpPr/>
            <p:nvPr/>
          </p:nvGrpSpPr>
          <p:grpSpPr>
            <a:xfrm>
              <a:off x="4266641" y="1116761"/>
              <a:ext cx="1238250" cy="1253043"/>
              <a:chOff x="1851" y="632"/>
              <a:chExt cx="812" cy="822"/>
            </a:xfrm>
          </p:grpSpPr>
          <p:sp>
            <p:nvSpPr>
              <p:cNvPr id="26" name="Oval 11"/>
              <p:cNvSpPr>
                <a:spLocks noChangeArrowheads="1"/>
              </p:cNvSpPr>
              <p:nvPr/>
            </p:nvSpPr>
            <p:spPr bwMode="gray">
              <a:xfrm>
                <a:off x="1851" y="652"/>
                <a:ext cx="812" cy="802"/>
              </a:xfrm>
              <a:prstGeom prst="ellipse">
                <a:avLst/>
              </a:prstGeom>
              <a:solidFill>
                <a:srgbClr val="4AB1E4"/>
              </a:solidFill>
              <a:ln w="63500" algn="ctr">
                <a:solidFill>
                  <a:srgbClr val="F8F8F8">
                    <a:alpha val="70000"/>
                  </a:srgbClr>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defTabSz="912247">
                  <a:defRPr/>
                </a:pPr>
                <a:endParaRPr lang="zh-CN" altLang="en-US" sz="1900" kern="0">
                  <a:solidFill>
                    <a:sysClr val="windowText" lastClr="000000"/>
                  </a:solidFill>
                </a:endParaRPr>
              </a:p>
            </p:txBody>
          </p:sp>
          <p:pic>
            <p:nvPicPr>
              <p:cNvPr id="27" name="Picture 12" descr="cir_lighteffect0"/>
              <p:cNvPicPr>
                <a:picLocks noChangeAspect="1" noChangeArrowheads="1"/>
              </p:cNvPicPr>
              <p:nvPr/>
            </p:nvPicPr>
            <p:blipFill>
              <a:blip r:embed="rId4">
                <a:lum bright="18000" contrast="-12000"/>
                <a:extLst>
                  <a:ext uri="{28A0092B-C50C-407E-A947-70E740481C1C}">
                    <a14:useLocalDpi xmlns:a14="http://schemas.microsoft.com/office/drawing/2010/main"/>
                  </a:ext>
                </a:extLst>
              </a:blip>
              <a:stretch>
                <a:fillRect/>
              </a:stretch>
            </p:blipFill>
            <p:spPr bwMode="gray">
              <a:xfrm>
                <a:off x="1920" y="632"/>
                <a:ext cx="670" cy="67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p:cNvSpPr>
              <a:spLocks noChangeArrowheads="1"/>
            </p:cNvSpPr>
            <p:nvPr/>
          </p:nvSpPr>
          <p:spPr bwMode="gray">
            <a:xfrm>
              <a:off x="4266641" y="1496916"/>
              <a:ext cx="1283093" cy="55399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2247"/>
              <a:r>
                <a:rPr lang="ru-RU" altLang="zh-CN" sz="1500" b="1">
                  <a:solidFill>
                    <a:srgbClr val="F8F8F8"/>
                  </a:solidFill>
                  <a:ea typeface="宋体" charset="-122"/>
                </a:rPr>
                <a:t>Продолжили </a:t>
              </a:r>
            </a:p>
            <a:p>
              <a:pPr algn="ctr" defTabSz="912247"/>
              <a:r>
                <a:rPr lang="ru-RU" altLang="zh-CN" sz="1500" b="1">
                  <a:solidFill>
                    <a:srgbClr val="F8F8F8"/>
                  </a:solidFill>
                  <a:ea typeface="宋体" charset="-122"/>
                </a:rPr>
                <a:t>обучение</a:t>
              </a:r>
              <a:endParaRPr lang="en-US" altLang="zh-CN" sz="1500" b="1">
                <a:solidFill>
                  <a:srgbClr val="F8F8F8"/>
                </a:solidFill>
                <a:ea typeface="宋体" charset="-122"/>
              </a:endParaRPr>
            </a:p>
          </p:txBody>
        </p:sp>
        <p:grpSp>
          <p:nvGrpSpPr>
            <p:cNvPr id="15" name="Group 15"/>
            <p:cNvGrpSpPr/>
            <p:nvPr/>
          </p:nvGrpSpPr>
          <p:grpSpPr>
            <a:xfrm>
              <a:off x="2529666" y="1161316"/>
              <a:ext cx="1238250" cy="1265237"/>
              <a:chOff x="1851" y="624"/>
              <a:chExt cx="812" cy="830"/>
            </a:xfrm>
          </p:grpSpPr>
          <p:sp>
            <p:nvSpPr>
              <p:cNvPr id="24" name="Oval 16"/>
              <p:cNvSpPr>
                <a:spLocks noChangeArrowheads="1"/>
              </p:cNvSpPr>
              <p:nvPr/>
            </p:nvSpPr>
            <p:spPr bwMode="gray">
              <a:xfrm>
                <a:off x="1851" y="652"/>
                <a:ext cx="812" cy="802"/>
              </a:xfrm>
              <a:prstGeom prst="ellipse">
                <a:avLst/>
              </a:prstGeom>
              <a:solidFill>
                <a:srgbClr val="8F038F"/>
              </a:solidFill>
              <a:ln w="63500" algn="ctr">
                <a:solidFill>
                  <a:srgbClr val="F8F8F8">
                    <a:alpha val="70000"/>
                  </a:srgbClr>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defTabSz="912247">
                  <a:defRPr/>
                </a:pPr>
                <a:endParaRPr lang="zh-CN" altLang="en-US" sz="1900" kern="0">
                  <a:solidFill>
                    <a:sysClr val="windowText" lastClr="000000"/>
                  </a:solidFill>
                </a:endParaRPr>
              </a:p>
            </p:txBody>
          </p:sp>
          <p:pic>
            <p:nvPicPr>
              <p:cNvPr id="25" name="Picture 17" descr="cir_lighteffect0"/>
              <p:cNvPicPr>
                <a:picLocks noChangeAspect="1" noChangeArrowheads="1"/>
              </p:cNvPicPr>
              <p:nvPr/>
            </p:nvPicPr>
            <p:blipFill>
              <a:blip r:embed="rId4">
                <a:lum bright="18000" contrast="-12000"/>
                <a:extLst>
                  <a:ext uri="{28A0092B-C50C-407E-A947-70E740481C1C}">
                    <a14:useLocalDpi xmlns:a14="http://schemas.microsoft.com/office/drawing/2010/main"/>
                  </a:ext>
                </a:extLst>
              </a:blip>
              <a:stretch>
                <a:fillRect/>
              </a:stretch>
            </p:blipFill>
            <p:spPr bwMode="gray">
              <a:xfrm>
                <a:off x="1920" y="624"/>
                <a:ext cx="670" cy="67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8"/>
            <p:cNvSpPr>
              <a:spLocks noChangeArrowheads="1"/>
            </p:cNvSpPr>
            <p:nvPr/>
          </p:nvSpPr>
          <p:spPr bwMode="gray">
            <a:xfrm>
              <a:off x="2465106" y="1514457"/>
              <a:ext cx="1329852" cy="57451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2247"/>
              <a:r>
                <a:rPr lang="ru-RU" altLang="zh-CN" sz="1500" b="1">
                  <a:solidFill>
                    <a:srgbClr val="F8F8F8"/>
                  </a:solidFill>
                  <a:ea typeface="宋体" charset="-122"/>
                </a:rPr>
                <a:t>Всего в </a:t>
              </a:r>
            </a:p>
            <a:p>
              <a:pPr algn="ctr" defTabSz="912247"/>
              <a:r>
                <a:rPr lang="ru-RU" altLang="zh-CN" sz="1500" b="1">
                  <a:solidFill>
                    <a:srgbClr val="F8F8F8"/>
                  </a:solidFill>
                  <a:ea typeface="宋体" charset="-122"/>
                </a:rPr>
                <a:t>мониторинге</a:t>
              </a:r>
              <a:endParaRPr lang="en-US" altLang="zh-CN" sz="1500" b="1">
                <a:solidFill>
                  <a:srgbClr val="F8F8F8"/>
                </a:solidFill>
                <a:ea typeface="宋体" charset="-122"/>
              </a:endParaRPr>
            </a:p>
          </p:txBody>
        </p:sp>
        <p:grpSp>
          <p:nvGrpSpPr>
            <p:cNvPr id="17" name="Group 20"/>
            <p:cNvGrpSpPr/>
            <p:nvPr/>
          </p:nvGrpSpPr>
          <p:grpSpPr>
            <a:xfrm>
              <a:off x="6285935" y="1135535"/>
              <a:ext cx="1236663" cy="1265237"/>
              <a:chOff x="1851" y="624"/>
              <a:chExt cx="812" cy="830"/>
            </a:xfrm>
          </p:grpSpPr>
          <p:sp>
            <p:nvSpPr>
              <p:cNvPr id="22" name="Oval 21"/>
              <p:cNvSpPr>
                <a:spLocks noChangeArrowheads="1"/>
              </p:cNvSpPr>
              <p:nvPr/>
            </p:nvSpPr>
            <p:spPr bwMode="gray">
              <a:xfrm>
                <a:off x="1851" y="652"/>
                <a:ext cx="812" cy="802"/>
              </a:xfrm>
              <a:prstGeom prst="ellipse">
                <a:avLst/>
              </a:prstGeom>
              <a:solidFill>
                <a:srgbClr val="F77A1D"/>
              </a:solidFill>
              <a:ln w="63500" algn="ctr">
                <a:solidFill>
                  <a:srgbClr val="F8F8F8">
                    <a:alpha val="70000"/>
                  </a:srgbClr>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defTabSz="912247">
                  <a:defRPr/>
                </a:pPr>
                <a:endParaRPr lang="zh-CN" altLang="en-US" sz="1900" kern="0">
                  <a:solidFill>
                    <a:sysClr val="windowText" lastClr="000000"/>
                  </a:solidFill>
                </a:endParaRPr>
              </a:p>
            </p:txBody>
          </p:sp>
          <p:pic>
            <p:nvPicPr>
              <p:cNvPr id="23" name="Picture 22" descr="cir_lighteffect0"/>
              <p:cNvPicPr>
                <a:picLocks noChangeAspect="1" noChangeArrowheads="1"/>
              </p:cNvPicPr>
              <p:nvPr/>
            </p:nvPicPr>
            <p:blipFill>
              <a:blip r:embed="rId4">
                <a:lum bright="18000" contrast="-12000"/>
                <a:extLst>
                  <a:ext uri="{28A0092B-C50C-407E-A947-70E740481C1C}">
                    <a14:useLocalDpi xmlns:a14="http://schemas.microsoft.com/office/drawing/2010/main"/>
                  </a:ext>
                </a:extLst>
              </a:blip>
              <a:stretch>
                <a:fillRect/>
              </a:stretch>
            </p:blipFill>
            <p:spPr bwMode="gray">
              <a:xfrm>
                <a:off x="1920" y="624"/>
                <a:ext cx="670" cy="67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23"/>
            <p:cNvSpPr>
              <a:spLocks noChangeArrowheads="1"/>
            </p:cNvSpPr>
            <p:nvPr/>
          </p:nvSpPr>
          <p:spPr bwMode="gray">
            <a:xfrm>
              <a:off x="6438817" y="1443988"/>
              <a:ext cx="924805" cy="78483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2247"/>
              <a:r>
                <a:rPr lang="ru-RU" altLang="zh-CN" sz="1500" b="1">
                  <a:solidFill>
                    <a:srgbClr val="F8F8F8"/>
                  </a:solidFill>
                  <a:ea typeface="宋体" charset="-122"/>
                </a:rPr>
                <a:t>Ушли на </a:t>
              </a:r>
            </a:p>
            <a:p>
              <a:pPr algn="ctr" defTabSz="912247"/>
              <a:r>
                <a:rPr lang="ru-RU" altLang="zh-CN" sz="1500" b="1">
                  <a:solidFill>
                    <a:srgbClr val="F8F8F8"/>
                  </a:solidFill>
                  <a:ea typeface="宋体" charset="-122"/>
                </a:rPr>
                <a:t>рынок </a:t>
              </a:r>
            </a:p>
            <a:p>
              <a:pPr algn="ctr" defTabSz="912247"/>
              <a:r>
                <a:rPr lang="ru-RU" altLang="zh-CN" sz="1500" b="1">
                  <a:solidFill>
                    <a:srgbClr val="F8F8F8"/>
                  </a:solidFill>
                  <a:ea typeface="宋体" charset="-122"/>
                </a:rPr>
                <a:t>труда</a:t>
              </a:r>
              <a:endParaRPr lang="en-US" altLang="zh-CN" sz="1500" b="1">
                <a:solidFill>
                  <a:srgbClr val="F8F8F8"/>
                </a:solidFill>
                <a:ea typeface="宋体" charset="-122"/>
              </a:endParaRPr>
            </a:p>
          </p:txBody>
        </p:sp>
        <p:sp>
          <p:nvSpPr>
            <p:cNvPr id="19" name="Oval 11"/>
            <p:cNvSpPr>
              <a:spLocks noChangeArrowheads="1"/>
            </p:cNvSpPr>
            <p:nvPr/>
          </p:nvSpPr>
          <p:spPr bwMode="gray">
            <a:xfrm>
              <a:off x="8221497" y="1182325"/>
              <a:ext cx="1238250" cy="1222554"/>
            </a:xfrm>
            <a:prstGeom prst="ellipse">
              <a:avLst/>
            </a:prstGeom>
            <a:solidFill>
              <a:srgbClr val="00B050"/>
            </a:solidFill>
            <a:ln w="63500" algn="ctr">
              <a:solidFill>
                <a:srgbClr val="F8F8F8">
                  <a:alpha val="70000"/>
                </a:srgbClr>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defTabSz="912247">
                <a:defRPr/>
              </a:pPr>
              <a:endParaRPr lang="zh-CN" altLang="en-US" sz="1900" kern="0">
                <a:solidFill>
                  <a:sysClr val="windowText" lastClr="000000"/>
                </a:solidFill>
              </a:endParaRPr>
            </a:p>
          </p:txBody>
        </p:sp>
        <p:pic>
          <p:nvPicPr>
            <p:cNvPr id="20" name="Picture 12" descr="cir_lighteffect0"/>
            <p:cNvPicPr>
              <a:picLocks noChangeAspect="1" noChangeArrowheads="1"/>
            </p:cNvPicPr>
            <p:nvPr/>
          </p:nvPicPr>
          <p:blipFill>
            <a:blip r:embed="rId4">
              <a:lum bright="18000" contrast="-12000"/>
              <a:extLst>
                <a:ext uri="{28A0092B-C50C-407E-A947-70E740481C1C}">
                  <a14:useLocalDpi xmlns:a14="http://schemas.microsoft.com/office/drawing/2010/main"/>
                </a:ext>
              </a:extLst>
            </a:blip>
            <a:stretch>
              <a:fillRect/>
            </a:stretch>
          </p:blipFill>
          <p:spPr bwMode="gray">
            <a:xfrm>
              <a:off x="8329767" y="1135534"/>
              <a:ext cx="1021709" cy="102133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3"/>
            <p:cNvSpPr>
              <a:spLocks noChangeArrowheads="1"/>
            </p:cNvSpPr>
            <p:nvPr/>
          </p:nvSpPr>
          <p:spPr bwMode="gray">
            <a:xfrm>
              <a:off x="8405884" y="1514457"/>
              <a:ext cx="937797" cy="55399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2247"/>
              <a:r>
                <a:rPr lang="ru-RU" altLang="zh-CN" sz="1500" b="1">
                  <a:solidFill>
                    <a:srgbClr val="F8F8F8"/>
                  </a:solidFill>
                  <a:ea typeface="宋体" charset="-122"/>
                </a:rPr>
                <a:t>Трудоустроились</a:t>
              </a:r>
              <a:endParaRPr lang="en-US" altLang="zh-CN" sz="1500" b="1">
                <a:solidFill>
                  <a:srgbClr val="F8F8F8"/>
                </a:solidFill>
                <a:ea typeface="宋体" charset="-122"/>
              </a:endParaRPr>
            </a:p>
          </p:txBody>
        </p:sp>
      </p:grpSp>
      <p:grpSp>
        <p:nvGrpSpPr>
          <p:cNvPr id="30" name="Группа 29"/>
          <p:cNvGrpSpPr/>
          <p:nvPr/>
        </p:nvGrpSpPr>
        <p:grpSpPr>
          <a:xfrm>
            <a:off x="445787" y="3357551"/>
            <a:ext cx="2903209" cy="3042519"/>
            <a:chOff x="1801794" y="3089760"/>
            <a:chExt cx="2903209" cy="2958222"/>
          </a:xfrm>
        </p:grpSpPr>
        <p:sp>
          <p:nvSpPr>
            <p:cNvPr id="31" name="AutoShape 3"/>
            <p:cNvSpPr>
              <a:spLocks noChangeArrowheads="1"/>
            </p:cNvSpPr>
            <p:nvPr/>
          </p:nvSpPr>
          <p:spPr bwMode="gray">
            <a:xfrm>
              <a:off x="1801794" y="5427269"/>
              <a:ext cx="2614613" cy="620713"/>
            </a:xfrm>
            <a:prstGeom prst="cube">
              <a:avLst>
                <a:gd name="adj" fmla="val 48463"/>
              </a:avLst>
            </a:prstGeom>
            <a:solidFill>
              <a:srgbClr val="969696"/>
            </a:solidFill>
            <a:ln>
              <a:noFill/>
            </a:ln>
            <a:effectLst/>
            <a:extLst>
              <a:ext uri="{91240B29-F687-4F45-9708-019B960494DF}">
                <a14:hiddenLine xmlns:a14="http://schemas.microsoft.com/office/drawing/2010/main" w="9525">
                  <a:solidFill>
                    <a:schemeClr val="tx1">
                      <a:alpha val="49001"/>
                    </a:schemeClr>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pPr defTabSz="912247">
                <a:defRPr/>
              </a:pPr>
              <a:endParaRPr lang="zh-CN" altLang="en-US" sz="1900" kern="0">
                <a:solidFill>
                  <a:sysClr val="windowText" lastClr="000000"/>
                </a:solidFill>
              </a:endParaRPr>
            </a:p>
          </p:txBody>
        </p:sp>
        <p:sp>
          <p:nvSpPr>
            <p:cNvPr id="32" name="AutoShape 4"/>
            <p:cNvSpPr>
              <a:spLocks noChangeArrowheads="1"/>
            </p:cNvSpPr>
            <p:nvPr/>
          </p:nvSpPr>
          <p:spPr bwMode="gray">
            <a:xfrm rot="16200000" flipV="1">
              <a:off x="2574299" y="4659866"/>
              <a:ext cx="1551254" cy="444500"/>
            </a:xfrm>
            <a:prstGeom prst="cube">
              <a:avLst>
                <a:gd name="adj" fmla="val 23792"/>
              </a:avLst>
            </a:prstGeom>
            <a:gradFill rotWithShape="1">
              <a:gsLst>
                <a:gs pos="0">
                  <a:srgbClr val="F77A1D">
                    <a:gamma/>
                    <a:shade val="75686"/>
                    <a:invGamma/>
                  </a:srgbClr>
                </a:gs>
                <a:gs pos="100000">
                  <a:srgbClr val="F77A1D"/>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247">
                <a:defRPr/>
              </a:pPr>
              <a:endParaRPr lang="zh-CN" altLang="en-US" sz="1900" kern="0">
                <a:solidFill>
                  <a:sysClr val="windowText" lastClr="000000"/>
                </a:solidFill>
              </a:endParaRPr>
            </a:p>
          </p:txBody>
        </p:sp>
        <p:sp>
          <p:nvSpPr>
            <p:cNvPr id="33" name="AutoShape 5"/>
            <p:cNvSpPr>
              <a:spLocks noChangeArrowheads="1"/>
            </p:cNvSpPr>
            <p:nvPr/>
          </p:nvSpPr>
          <p:spPr bwMode="gray">
            <a:xfrm rot="16200000" flipV="1">
              <a:off x="2381399" y="5054169"/>
              <a:ext cx="763483" cy="444500"/>
            </a:xfrm>
            <a:prstGeom prst="cube">
              <a:avLst>
                <a:gd name="adj" fmla="val 23792"/>
              </a:avLst>
            </a:prstGeom>
            <a:gradFill rotWithShape="1">
              <a:gsLst>
                <a:gs pos="0">
                  <a:srgbClr val="4AB1E4">
                    <a:gamma/>
                    <a:shade val="75686"/>
                    <a:invGamma/>
                  </a:srgbClr>
                </a:gs>
                <a:gs pos="100000">
                  <a:srgbClr val="4AB1E4"/>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247">
                <a:defRPr/>
              </a:pPr>
              <a:endParaRPr lang="zh-CN" altLang="en-US" sz="1900" kern="0">
                <a:solidFill>
                  <a:sysClr val="windowText" lastClr="000000"/>
                </a:solidFill>
              </a:endParaRPr>
            </a:p>
          </p:txBody>
        </p:sp>
        <p:sp>
          <p:nvSpPr>
            <p:cNvPr id="34" name="Text Box 6"/>
            <p:cNvSpPr txBox="1">
              <a:spLocks noChangeArrowheads="1"/>
            </p:cNvSpPr>
            <p:nvPr/>
          </p:nvSpPr>
          <p:spPr bwMode="gray">
            <a:xfrm>
              <a:off x="1878677" y="5717782"/>
              <a:ext cx="2194560" cy="329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square">
              <a:spAutoFit/>
            </a:bodyPr>
            <a:lstStyle/>
            <a:p>
              <a:pPr algn="ctr" defTabSz="912247"/>
              <a:r>
                <a:rPr lang="ru-RU" altLang="zh-CN" sz="1600" b="1">
                  <a:solidFill>
                    <a:srgbClr val="FF0000"/>
                  </a:solidFill>
                  <a:ea typeface="宋体" charset="-122"/>
                </a:rPr>
                <a:t>Выпускники </a:t>
              </a:r>
              <a:r>
                <a:rPr lang="en-US" altLang="zh-CN" sz="1600" b="1">
                  <a:solidFill>
                    <a:srgbClr val="FF0000"/>
                  </a:solidFill>
                  <a:ea typeface="宋体" charset="-122"/>
                </a:rPr>
                <a:t>20</a:t>
              </a:r>
              <a:r>
                <a:rPr lang="ru-RU" altLang="zh-CN" sz="1600" b="1">
                  <a:solidFill>
                    <a:srgbClr val="FF0000"/>
                  </a:solidFill>
                  <a:ea typeface="宋体" charset="-122"/>
                </a:rPr>
                <a:t>17 г.</a:t>
              </a:r>
              <a:endParaRPr lang="en-US" altLang="zh-CN" sz="1600" b="1">
                <a:solidFill>
                  <a:srgbClr val="FF0000"/>
                </a:solidFill>
                <a:ea typeface="宋体" charset="-122"/>
              </a:endParaRPr>
            </a:p>
          </p:txBody>
        </p:sp>
        <p:sp>
          <p:nvSpPr>
            <p:cNvPr id="35" name="Text Box 32"/>
            <p:cNvSpPr txBox="1">
              <a:spLocks noChangeArrowheads="1"/>
            </p:cNvSpPr>
            <p:nvPr/>
          </p:nvSpPr>
          <p:spPr bwMode="gray">
            <a:xfrm>
              <a:off x="1971261" y="3089760"/>
              <a:ext cx="606365" cy="3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2247">
                <a:spcBef>
                  <a:spcPct val="50000"/>
                </a:spcBef>
              </a:pPr>
              <a:r>
                <a:rPr lang="ru-RU" altLang="zh-CN" sz="1600" b="1">
                  <a:solidFill>
                    <a:prstClr val="black"/>
                  </a:solidFill>
                  <a:ea typeface="宋体" charset="-122"/>
                </a:rPr>
                <a:t>1682</a:t>
              </a:r>
              <a:endParaRPr lang="en-US" altLang="zh-CN" sz="1600" b="1">
                <a:solidFill>
                  <a:prstClr val="black"/>
                </a:solidFill>
                <a:ea typeface="宋体" charset="-122"/>
              </a:endParaRPr>
            </a:p>
          </p:txBody>
        </p:sp>
        <p:sp>
          <p:nvSpPr>
            <p:cNvPr id="36" name="Text Box 33"/>
            <p:cNvSpPr txBox="1">
              <a:spLocks noChangeArrowheads="1"/>
            </p:cNvSpPr>
            <p:nvPr/>
          </p:nvSpPr>
          <p:spPr bwMode="gray">
            <a:xfrm>
              <a:off x="3673084" y="4496375"/>
              <a:ext cx="1031919" cy="3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2247">
                <a:spcBef>
                  <a:spcPct val="50000"/>
                </a:spcBef>
              </a:pPr>
              <a:r>
                <a:rPr lang="ru-RU" altLang="zh-CN" sz="1600" b="1">
                  <a:solidFill>
                    <a:prstClr val="black"/>
                  </a:solidFill>
                  <a:ea typeface="宋体" charset="-122"/>
                </a:rPr>
                <a:t>528 (45%)</a:t>
              </a:r>
              <a:endParaRPr lang="en-US" altLang="zh-CN" sz="1600" b="1">
                <a:solidFill>
                  <a:prstClr val="black"/>
                </a:solidFill>
                <a:ea typeface="宋体" charset="-122"/>
              </a:endParaRPr>
            </a:p>
          </p:txBody>
        </p:sp>
        <p:sp>
          <p:nvSpPr>
            <p:cNvPr id="37" name="AutoShape 5"/>
            <p:cNvSpPr>
              <a:spLocks noChangeArrowheads="1"/>
            </p:cNvSpPr>
            <p:nvPr/>
          </p:nvSpPr>
          <p:spPr bwMode="gray">
            <a:xfrm rot="16200000" flipV="1">
              <a:off x="3551761" y="5034146"/>
              <a:ext cx="803528" cy="444500"/>
            </a:xfrm>
            <a:prstGeom prst="cube">
              <a:avLst>
                <a:gd name="adj" fmla="val 23792"/>
              </a:avLst>
            </a:prstGeom>
            <a:solidFill>
              <a:srgbClr val="00B050"/>
            </a:solidFill>
            <a:ln>
              <a:solidFill>
                <a:srgbClr val="00B050"/>
              </a:solidFill>
            </a:ln>
          </p:spPr>
          <p:style>
            <a:lnRef idx="2">
              <a:schemeClr val="accent3"/>
            </a:lnRef>
            <a:fillRef idx="1">
              <a:schemeClr val="lt1"/>
            </a:fillRef>
            <a:effectRef idx="0">
              <a:schemeClr val="accent3"/>
            </a:effectRef>
            <a:fontRef idx="minor">
              <a:schemeClr val="dk1"/>
            </a:fontRef>
          </p:style>
          <p:txBody>
            <a:bodyPr wrap="none" anchor="ctr"/>
            <a:lstStyle/>
            <a:p>
              <a:pPr defTabSz="912247">
                <a:defRPr/>
              </a:pPr>
              <a:endParaRPr lang="zh-CN" altLang="en-US" sz="1900" kern="0">
                <a:solidFill>
                  <a:srgbClr val="92D050"/>
                </a:solidFill>
              </a:endParaRPr>
            </a:p>
          </p:txBody>
        </p:sp>
        <p:sp>
          <p:nvSpPr>
            <p:cNvPr id="38" name="AutoShape 4"/>
            <p:cNvSpPr>
              <a:spLocks noChangeArrowheads="1"/>
            </p:cNvSpPr>
            <p:nvPr/>
          </p:nvSpPr>
          <p:spPr bwMode="gray">
            <a:xfrm rot="16200000" flipV="1">
              <a:off x="1101792" y="4335878"/>
              <a:ext cx="2216692" cy="444500"/>
            </a:xfrm>
            <a:prstGeom prst="cube">
              <a:avLst>
                <a:gd name="adj" fmla="val 23792"/>
              </a:avLst>
            </a:prstGeom>
            <a:solidFill>
              <a:srgbClr val="990099"/>
            </a:solidFill>
            <a:ln>
              <a:noFill/>
            </a:ln>
            <a:effectLst/>
          </p:spPr>
          <p:txBody>
            <a:bodyPr wrap="none" anchor="ctr"/>
            <a:lstStyle/>
            <a:p>
              <a:pPr defTabSz="912247">
                <a:defRPr/>
              </a:pPr>
              <a:endParaRPr lang="zh-CN" altLang="en-US" sz="1900" kern="0">
                <a:solidFill>
                  <a:sysClr val="windowText" lastClr="000000"/>
                </a:solidFill>
              </a:endParaRPr>
            </a:p>
          </p:txBody>
        </p:sp>
        <p:sp>
          <p:nvSpPr>
            <p:cNvPr id="39" name="Text Box 32"/>
            <p:cNvSpPr txBox="1">
              <a:spLocks noChangeArrowheads="1"/>
            </p:cNvSpPr>
            <p:nvPr/>
          </p:nvSpPr>
          <p:spPr bwMode="gray">
            <a:xfrm>
              <a:off x="3077798" y="3769937"/>
              <a:ext cx="642379" cy="3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2247">
                <a:spcBef>
                  <a:spcPct val="50000"/>
                </a:spcBef>
              </a:pPr>
              <a:r>
                <a:rPr lang="ru-RU" altLang="zh-CN" sz="1600" b="1">
                  <a:solidFill>
                    <a:prstClr val="black"/>
                  </a:solidFill>
                  <a:ea typeface="宋体" charset="-122"/>
                </a:rPr>
                <a:t>11</a:t>
              </a:r>
              <a:r>
                <a:rPr lang="en-US" altLang="zh-CN" sz="1600" b="1">
                  <a:solidFill>
                    <a:prstClr val="black"/>
                  </a:solidFill>
                  <a:ea typeface="宋体" charset="-122"/>
                </a:rPr>
                <a:t>26</a:t>
              </a:r>
            </a:p>
          </p:txBody>
        </p:sp>
        <p:sp>
          <p:nvSpPr>
            <p:cNvPr id="40" name="Text Box 32"/>
            <p:cNvSpPr txBox="1">
              <a:spLocks noChangeArrowheads="1"/>
            </p:cNvSpPr>
            <p:nvPr/>
          </p:nvSpPr>
          <p:spPr bwMode="gray">
            <a:xfrm>
              <a:off x="2574210" y="4578817"/>
              <a:ext cx="534891" cy="3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2247">
                <a:spcBef>
                  <a:spcPct val="50000"/>
                </a:spcBef>
              </a:pPr>
              <a:r>
                <a:rPr lang="ru-RU" altLang="zh-CN" sz="1600" b="1">
                  <a:solidFill>
                    <a:prstClr val="black"/>
                  </a:solidFill>
                  <a:ea typeface="宋体" charset="-122"/>
                </a:rPr>
                <a:t>5</a:t>
              </a:r>
              <a:r>
                <a:rPr lang="en-US" altLang="zh-CN" sz="1600" b="1">
                  <a:solidFill>
                    <a:prstClr val="black"/>
                  </a:solidFill>
                  <a:ea typeface="宋体" charset="-122"/>
                </a:rPr>
                <a:t>46</a:t>
              </a:r>
            </a:p>
          </p:txBody>
        </p:sp>
      </p:grpSp>
      <p:grpSp>
        <p:nvGrpSpPr>
          <p:cNvPr id="41" name="Группа 40"/>
          <p:cNvGrpSpPr/>
          <p:nvPr/>
        </p:nvGrpSpPr>
        <p:grpSpPr>
          <a:xfrm>
            <a:off x="4019705" y="3518593"/>
            <a:ext cx="2893736" cy="2872819"/>
            <a:chOff x="1801794" y="3254757"/>
            <a:chExt cx="2893736" cy="2793225"/>
          </a:xfrm>
        </p:grpSpPr>
        <p:sp>
          <p:nvSpPr>
            <p:cNvPr id="42" name="AutoShape 3"/>
            <p:cNvSpPr>
              <a:spLocks noChangeArrowheads="1"/>
            </p:cNvSpPr>
            <p:nvPr/>
          </p:nvSpPr>
          <p:spPr bwMode="gray">
            <a:xfrm>
              <a:off x="1801794" y="5427269"/>
              <a:ext cx="2614613" cy="620713"/>
            </a:xfrm>
            <a:prstGeom prst="cube">
              <a:avLst>
                <a:gd name="adj" fmla="val 48463"/>
              </a:avLst>
            </a:prstGeom>
            <a:solidFill>
              <a:srgbClr val="969696"/>
            </a:solidFill>
            <a:ln>
              <a:noFill/>
            </a:ln>
            <a:effectLst/>
            <a:extLst>
              <a:ext uri="{91240B29-F687-4F45-9708-019B960494DF}">
                <a14:hiddenLine xmlns:a14="http://schemas.microsoft.com/office/drawing/2010/main" w="9525">
                  <a:solidFill>
                    <a:schemeClr val="tx1">
                      <a:alpha val="49001"/>
                    </a:schemeClr>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pPr defTabSz="912247">
                <a:defRPr/>
              </a:pPr>
              <a:endParaRPr lang="zh-CN" altLang="en-US" sz="1900" kern="0">
                <a:solidFill>
                  <a:sysClr val="windowText" lastClr="000000"/>
                </a:solidFill>
              </a:endParaRPr>
            </a:p>
          </p:txBody>
        </p:sp>
        <p:sp>
          <p:nvSpPr>
            <p:cNvPr id="43" name="AutoShape 4"/>
            <p:cNvSpPr>
              <a:spLocks noChangeArrowheads="1"/>
            </p:cNvSpPr>
            <p:nvPr/>
          </p:nvSpPr>
          <p:spPr bwMode="gray">
            <a:xfrm rot="16200000" flipV="1">
              <a:off x="2647405" y="4732973"/>
              <a:ext cx="1405041" cy="444500"/>
            </a:xfrm>
            <a:prstGeom prst="cube">
              <a:avLst>
                <a:gd name="adj" fmla="val 23792"/>
              </a:avLst>
            </a:prstGeom>
            <a:gradFill rotWithShape="1">
              <a:gsLst>
                <a:gs pos="0">
                  <a:srgbClr val="F77A1D">
                    <a:gamma/>
                    <a:shade val="75686"/>
                    <a:invGamma/>
                  </a:srgbClr>
                </a:gs>
                <a:gs pos="100000">
                  <a:srgbClr val="F77A1D"/>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247">
                <a:defRPr/>
              </a:pPr>
              <a:endParaRPr lang="zh-CN" altLang="en-US" sz="1900" kern="0">
                <a:solidFill>
                  <a:sysClr val="windowText" lastClr="000000"/>
                </a:solidFill>
              </a:endParaRPr>
            </a:p>
          </p:txBody>
        </p:sp>
        <p:sp>
          <p:nvSpPr>
            <p:cNvPr id="44" name="AutoShape 5"/>
            <p:cNvSpPr>
              <a:spLocks noChangeArrowheads="1"/>
            </p:cNvSpPr>
            <p:nvPr/>
          </p:nvSpPr>
          <p:spPr bwMode="gray">
            <a:xfrm rot="16200000" flipV="1">
              <a:off x="2240968" y="4913738"/>
              <a:ext cx="1044346" cy="444500"/>
            </a:xfrm>
            <a:prstGeom prst="cube">
              <a:avLst>
                <a:gd name="adj" fmla="val 23792"/>
              </a:avLst>
            </a:prstGeom>
            <a:gradFill rotWithShape="1">
              <a:gsLst>
                <a:gs pos="0">
                  <a:srgbClr val="4AB1E4">
                    <a:gamma/>
                    <a:shade val="75686"/>
                    <a:invGamma/>
                  </a:srgbClr>
                </a:gs>
                <a:gs pos="100000">
                  <a:srgbClr val="4AB1E4"/>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247">
                <a:defRPr/>
              </a:pPr>
              <a:endParaRPr lang="zh-CN" altLang="en-US" sz="1900" kern="0">
                <a:solidFill>
                  <a:sysClr val="windowText" lastClr="000000"/>
                </a:solidFill>
              </a:endParaRPr>
            </a:p>
          </p:txBody>
        </p:sp>
        <p:sp>
          <p:nvSpPr>
            <p:cNvPr id="45" name="Text Box 6"/>
            <p:cNvSpPr txBox="1">
              <a:spLocks noChangeArrowheads="1"/>
            </p:cNvSpPr>
            <p:nvPr/>
          </p:nvSpPr>
          <p:spPr bwMode="gray">
            <a:xfrm>
              <a:off x="1878677" y="5717782"/>
              <a:ext cx="2194560" cy="329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square">
              <a:spAutoFit/>
            </a:bodyPr>
            <a:lstStyle/>
            <a:p>
              <a:pPr algn="ctr" defTabSz="912247"/>
              <a:r>
                <a:rPr lang="ru-RU" altLang="zh-CN" sz="1600" b="1">
                  <a:solidFill>
                    <a:srgbClr val="FF0000"/>
                  </a:solidFill>
                  <a:ea typeface="宋体" charset="-122"/>
                </a:rPr>
                <a:t>Выпускники </a:t>
              </a:r>
              <a:r>
                <a:rPr lang="en-US" altLang="zh-CN" sz="1600" b="1">
                  <a:solidFill>
                    <a:srgbClr val="FF0000"/>
                  </a:solidFill>
                  <a:ea typeface="宋体" charset="-122"/>
                </a:rPr>
                <a:t>20</a:t>
              </a:r>
              <a:r>
                <a:rPr lang="ru-RU" altLang="zh-CN" sz="1600" b="1">
                  <a:solidFill>
                    <a:srgbClr val="FF0000"/>
                  </a:solidFill>
                  <a:ea typeface="宋体" charset="-122"/>
                </a:rPr>
                <a:t>18 г.</a:t>
              </a:r>
              <a:endParaRPr lang="en-US" altLang="zh-CN" sz="1600" b="1">
                <a:solidFill>
                  <a:srgbClr val="FF0000"/>
                </a:solidFill>
                <a:ea typeface="宋体" charset="-122"/>
              </a:endParaRPr>
            </a:p>
          </p:txBody>
        </p:sp>
        <p:sp>
          <p:nvSpPr>
            <p:cNvPr id="46" name="Text Box 32"/>
            <p:cNvSpPr txBox="1">
              <a:spLocks noChangeArrowheads="1"/>
            </p:cNvSpPr>
            <p:nvPr/>
          </p:nvSpPr>
          <p:spPr bwMode="gray">
            <a:xfrm>
              <a:off x="1983377" y="3254757"/>
              <a:ext cx="606365" cy="3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2247">
                <a:spcBef>
                  <a:spcPct val="50000"/>
                </a:spcBef>
              </a:pPr>
              <a:r>
                <a:rPr lang="ru-RU" altLang="zh-CN" sz="1600" b="1">
                  <a:solidFill>
                    <a:prstClr val="black"/>
                  </a:solidFill>
                  <a:ea typeface="宋体" charset="-122"/>
                </a:rPr>
                <a:t>1593</a:t>
              </a:r>
              <a:endParaRPr lang="en-US" altLang="zh-CN" sz="1600" b="1">
                <a:solidFill>
                  <a:prstClr val="black"/>
                </a:solidFill>
                <a:ea typeface="宋体" charset="-122"/>
              </a:endParaRPr>
            </a:p>
          </p:txBody>
        </p:sp>
        <p:sp>
          <p:nvSpPr>
            <p:cNvPr id="47" name="Text Box 33"/>
            <p:cNvSpPr txBox="1">
              <a:spLocks noChangeArrowheads="1"/>
            </p:cNvSpPr>
            <p:nvPr/>
          </p:nvSpPr>
          <p:spPr bwMode="gray">
            <a:xfrm>
              <a:off x="3663611" y="4418607"/>
              <a:ext cx="1031919" cy="3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2247">
                <a:spcBef>
                  <a:spcPct val="50000"/>
                </a:spcBef>
              </a:pPr>
              <a:r>
                <a:rPr lang="ru-RU" altLang="zh-CN" sz="1600" b="1">
                  <a:solidFill>
                    <a:prstClr val="black"/>
                  </a:solidFill>
                  <a:ea typeface="宋体" charset="-122"/>
                </a:rPr>
                <a:t>552 (60%)</a:t>
              </a:r>
              <a:endParaRPr lang="en-US" altLang="zh-CN" sz="1600" b="1">
                <a:solidFill>
                  <a:prstClr val="black"/>
                </a:solidFill>
                <a:ea typeface="宋体" charset="-122"/>
              </a:endParaRPr>
            </a:p>
          </p:txBody>
        </p:sp>
        <p:sp>
          <p:nvSpPr>
            <p:cNvPr id="48" name="AutoShape 5"/>
            <p:cNvSpPr>
              <a:spLocks noChangeArrowheads="1"/>
            </p:cNvSpPr>
            <p:nvPr/>
          </p:nvSpPr>
          <p:spPr bwMode="gray">
            <a:xfrm rot="16200000" flipV="1">
              <a:off x="3526949" y="5009334"/>
              <a:ext cx="853152" cy="444500"/>
            </a:xfrm>
            <a:prstGeom prst="cube">
              <a:avLst>
                <a:gd name="adj" fmla="val 23792"/>
              </a:avLst>
            </a:prstGeom>
            <a:solidFill>
              <a:srgbClr val="00B050"/>
            </a:solidFill>
            <a:ln>
              <a:solidFill>
                <a:srgbClr val="00B050"/>
              </a:solidFill>
            </a:ln>
          </p:spPr>
          <p:style>
            <a:lnRef idx="2">
              <a:schemeClr val="accent3"/>
            </a:lnRef>
            <a:fillRef idx="1">
              <a:schemeClr val="lt1"/>
            </a:fillRef>
            <a:effectRef idx="0">
              <a:schemeClr val="accent3"/>
            </a:effectRef>
            <a:fontRef idx="minor">
              <a:schemeClr val="dk1"/>
            </a:fontRef>
          </p:style>
          <p:txBody>
            <a:bodyPr wrap="none" anchor="ctr"/>
            <a:lstStyle/>
            <a:p>
              <a:pPr defTabSz="912247">
                <a:defRPr/>
              </a:pPr>
              <a:endParaRPr lang="zh-CN" altLang="en-US" sz="1900" kern="0">
                <a:solidFill>
                  <a:srgbClr val="92D050"/>
                </a:solidFill>
              </a:endParaRPr>
            </a:p>
          </p:txBody>
        </p:sp>
        <p:sp>
          <p:nvSpPr>
            <p:cNvPr id="49" name="AutoShape 4"/>
            <p:cNvSpPr>
              <a:spLocks noChangeArrowheads="1"/>
            </p:cNvSpPr>
            <p:nvPr/>
          </p:nvSpPr>
          <p:spPr bwMode="gray">
            <a:xfrm rot="16200000" flipV="1">
              <a:off x="1176732" y="4410818"/>
              <a:ext cx="2066812" cy="444500"/>
            </a:xfrm>
            <a:prstGeom prst="cube">
              <a:avLst>
                <a:gd name="adj" fmla="val 23792"/>
              </a:avLst>
            </a:prstGeom>
            <a:solidFill>
              <a:srgbClr val="990099"/>
            </a:solidFill>
            <a:ln>
              <a:noFill/>
            </a:ln>
            <a:effectLst/>
          </p:spPr>
          <p:txBody>
            <a:bodyPr wrap="none" anchor="ctr"/>
            <a:lstStyle/>
            <a:p>
              <a:pPr defTabSz="912247">
                <a:defRPr/>
              </a:pPr>
              <a:endParaRPr lang="zh-CN" altLang="en-US" sz="1900" kern="0">
                <a:solidFill>
                  <a:sysClr val="windowText" lastClr="000000"/>
                </a:solidFill>
              </a:endParaRPr>
            </a:p>
          </p:txBody>
        </p:sp>
        <p:sp>
          <p:nvSpPr>
            <p:cNvPr id="50" name="Text Box 32"/>
            <p:cNvSpPr txBox="1">
              <a:spLocks noChangeArrowheads="1"/>
            </p:cNvSpPr>
            <p:nvPr/>
          </p:nvSpPr>
          <p:spPr bwMode="gray">
            <a:xfrm>
              <a:off x="3103209" y="3921285"/>
              <a:ext cx="642379" cy="3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2247">
                <a:spcBef>
                  <a:spcPct val="50000"/>
                </a:spcBef>
              </a:pPr>
              <a:r>
                <a:rPr lang="ru-RU" altLang="zh-CN" sz="1600" b="1">
                  <a:solidFill>
                    <a:prstClr val="black"/>
                  </a:solidFill>
                  <a:ea typeface="宋体" charset="-122"/>
                </a:rPr>
                <a:t>933</a:t>
              </a:r>
              <a:endParaRPr lang="en-US" altLang="zh-CN" sz="1600" b="1">
                <a:solidFill>
                  <a:prstClr val="black"/>
                </a:solidFill>
                <a:ea typeface="宋体" charset="-122"/>
              </a:endParaRPr>
            </a:p>
          </p:txBody>
        </p:sp>
        <p:sp>
          <p:nvSpPr>
            <p:cNvPr id="51" name="Text Box 32"/>
            <p:cNvSpPr txBox="1">
              <a:spLocks noChangeArrowheads="1"/>
            </p:cNvSpPr>
            <p:nvPr/>
          </p:nvSpPr>
          <p:spPr bwMode="gray">
            <a:xfrm>
              <a:off x="2540891" y="4322287"/>
              <a:ext cx="534891" cy="3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2247">
                <a:spcBef>
                  <a:spcPct val="50000"/>
                </a:spcBef>
              </a:pPr>
              <a:r>
                <a:rPr lang="ru-RU" altLang="zh-CN" sz="1600" b="1">
                  <a:solidFill>
                    <a:prstClr val="black"/>
                  </a:solidFill>
                  <a:ea typeface="宋体" charset="-122"/>
                </a:rPr>
                <a:t>704</a:t>
              </a:r>
              <a:endParaRPr lang="en-US" altLang="zh-CN" sz="1600" b="1">
                <a:solidFill>
                  <a:prstClr val="black"/>
                </a:solidFill>
                <a:ea typeface="宋体" charset="-122"/>
              </a:endParaRPr>
            </a:p>
          </p:txBody>
        </p:sp>
      </p:grpSp>
      <p:grpSp>
        <p:nvGrpSpPr>
          <p:cNvPr id="52" name="Группа 51"/>
          <p:cNvGrpSpPr/>
          <p:nvPr/>
        </p:nvGrpSpPr>
        <p:grpSpPr>
          <a:xfrm>
            <a:off x="7621587" y="3342206"/>
            <a:ext cx="3033508" cy="3042519"/>
            <a:chOff x="1801794" y="3089760"/>
            <a:chExt cx="3033508" cy="2958222"/>
          </a:xfrm>
        </p:grpSpPr>
        <p:sp>
          <p:nvSpPr>
            <p:cNvPr id="53" name="AutoShape 3"/>
            <p:cNvSpPr>
              <a:spLocks noChangeArrowheads="1"/>
            </p:cNvSpPr>
            <p:nvPr/>
          </p:nvSpPr>
          <p:spPr bwMode="gray">
            <a:xfrm>
              <a:off x="1801794" y="5427269"/>
              <a:ext cx="2614613" cy="620713"/>
            </a:xfrm>
            <a:prstGeom prst="cube">
              <a:avLst>
                <a:gd name="adj" fmla="val 48463"/>
              </a:avLst>
            </a:prstGeom>
            <a:solidFill>
              <a:srgbClr val="969696"/>
            </a:solidFill>
            <a:ln>
              <a:noFill/>
            </a:ln>
            <a:effectLst/>
            <a:extLst>
              <a:ext uri="{91240B29-F687-4F45-9708-019B960494DF}">
                <a14:hiddenLine xmlns:a14="http://schemas.microsoft.com/office/drawing/2010/main" w="9525">
                  <a:solidFill>
                    <a:schemeClr val="tx1">
                      <a:alpha val="49001"/>
                    </a:schemeClr>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pPr defTabSz="912247">
                <a:defRPr/>
              </a:pPr>
              <a:endParaRPr lang="zh-CN" altLang="en-US" sz="1900" kern="0">
                <a:solidFill>
                  <a:sysClr val="windowText" lastClr="000000"/>
                </a:solidFill>
              </a:endParaRPr>
            </a:p>
          </p:txBody>
        </p:sp>
        <p:sp>
          <p:nvSpPr>
            <p:cNvPr id="54" name="AutoShape 4"/>
            <p:cNvSpPr>
              <a:spLocks noChangeArrowheads="1"/>
            </p:cNvSpPr>
            <p:nvPr/>
          </p:nvSpPr>
          <p:spPr bwMode="gray">
            <a:xfrm rot="16200000" flipV="1">
              <a:off x="2618894" y="4704461"/>
              <a:ext cx="1462064" cy="444500"/>
            </a:xfrm>
            <a:prstGeom prst="cube">
              <a:avLst>
                <a:gd name="adj" fmla="val 23792"/>
              </a:avLst>
            </a:prstGeom>
            <a:gradFill rotWithShape="1">
              <a:gsLst>
                <a:gs pos="0">
                  <a:srgbClr val="F77A1D">
                    <a:gamma/>
                    <a:shade val="75686"/>
                    <a:invGamma/>
                  </a:srgbClr>
                </a:gs>
                <a:gs pos="100000">
                  <a:srgbClr val="F77A1D"/>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247">
                <a:defRPr/>
              </a:pPr>
              <a:endParaRPr lang="zh-CN" altLang="en-US" sz="1900" kern="0">
                <a:solidFill>
                  <a:sysClr val="windowText" lastClr="000000"/>
                </a:solidFill>
              </a:endParaRPr>
            </a:p>
          </p:txBody>
        </p:sp>
        <p:sp>
          <p:nvSpPr>
            <p:cNvPr id="55" name="AutoShape 5"/>
            <p:cNvSpPr>
              <a:spLocks noChangeArrowheads="1"/>
            </p:cNvSpPr>
            <p:nvPr/>
          </p:nvSpPr>
          <p:spPr bwMode="gray">
            <a:xfrm rot="16200000" flipV="1">
              <a:off x="2372721" y="5045491"/>
              <a:ext cx="780839" cy="444500"/>
            </a:xfrm>
            <a:prstGeom prst="cube">
              <a:avLst>
                <a:gd name="adj" fmla="val 23792"/>
              </a:avLst>
            </a:prstGeom>
            <a:gradFill rotWithShape="1">
              <a:gsLst>
                <a:gs pos="0">
                  <a:srgbClr val="4AB1E4">
                    <a:gamma/>
                    <a:shade val="75686"/>
                    <a:invGamma/>
                  </a:srgbClr>
                </a:gs>
                <a:gs pos="100000">
                  <a:srgbClr val="4AB1E4"/>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247">
                <a:defRPr/>
              </a:pPr>
              <a:endParaRPr lang="zh-CN" altLang="en-US" sz="1900" kern="0">
                <a:solidFill>
                  <a:sysClr val="windowText" lastClr="000000"/>
                </a:solidFill>
              </a:endParaRPr>
            </a:p>
          </p:txBody>
        </p:sp>
        <p:sp>
          <p:nvSpPr>
            <p:cNvPr id="56" name="Text Box 6"/>
            <p:cNvSpPr txBox="1">
              <a:spLocks noChangeArrowheads="1"/>
            </p:cNvSpPr>
            <p:nvPr/>
          </p:nvSpPr>
          <p:spPr bwMode="gray">
            <a:xfrm>
              <a:off x="1878677" y="5717782"/>
              <a:ext cx="2194560" cy="329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square">
              <a:spAutoFit/>
            </a:bodyPr>
            <a:lstStyle/>
            <a:p>
              <a:pPr algn="ctr" defTabSz="912247"/>
              <a:r>
                <a:rPr lang="ru-RU" altLang="zh-CN" sz="1600" b="1">
                  <a:solidFill>
                    <a:srgbClr val="FF0000"/>
                  </a:solidFill>
                  <a:ea typeface="宋体" charset="-122"/>
                </a:rPr>
                <a:t>Выпускники </a:t>
              </a:r>
              <a:r>
                <a:rPr lang="en-US" altLang="zh-CN" sz="1600" b="1">
                  <a:solidFill>
                    <a:srgbClr val="FF0000"/>
                  </a:solidFill>
                  <a:ea typeface="宋体" charset="-122"/>
                </a:rPr>
                <a:t>20</a:t>
              </a:r>
              <a:r>
                <a:rPr lang="ru-RU" altLang="zh-CN" sz="1600" b="1">
                  <a:solidFill>
                    <a:srgbClr val="FF0000"/>
                  </a:solidFill>
                  <a:ea typeface="宋体" charset="-122"/>
                </a:rPr>
                <a:t>19 г.</a:t>
              </a:r>
              <a:endParaRPr lang="en-US" altLang="zh-CN" sz="1600" b="1">
                <a:solidFill>
                  <a:srgbClr val="FF0000"/>
                </a:solidFill>
                <a:ea typeface="宋体" charset="-122"/>
              </a:endParaRPr>
            </a:p>
          </p:txBody>
        </p:sp>
        <p:sp>
          <p:nvSpPr>
            <p:cNvPr id="57" name="Text Box 32"/>
            <p:cNvSpPr txBox="1">
              <a:spLocks noChangeArrowheads="1"/>
            </p:cNvSpPr>
            <p:nvPr/>
          </p:nvSpPr>
          <p:spPr bwMode="gray">
            <a:xfrm>
              <a:off x="1971261" y="3089760"/>
              <a:ext cx="606365" cy="3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2247">
                <a:spcBef>
                  <a:spcPct val="50000"/>
                </a:spcBef>
              </a:pPr>
              <a:r>
                <a:rPr lang="ru-RU" altLang="zh-CN" sz="1600" b="1">
                  <a:solidFill>
                    <a:prstClr val="black"/>
                  </a:solidFill>
                  <a:ea typeface="宋体" charset="-122"/>
                </a:rPr>
                <a:t>166</a:t>
              </a:r>
              <a:r>
                <a:rPr lang="en-US" altLang="zh-CN" sz="1600" b="1">
                  <a:solidFill>
                    <a:prstClr val="black"/>
                  </a:solidFill>
                  <a:ea typeface="宋体" charset="-122"/>
                </a:rPr>
                <a:t>9</a:t>
              </a:r>
            </a:p>
          </p:txBody>
        </p:sp>
        <p:sp>
          <p:nvSpPr>
            <p:cNvPr id="58" name="Text Box 33"/>
            <p:cNvSpPr txBox="1">
              <a:spLocks noChangeArrowheads="1"/>
            </p:cNvSpPr>
            <p:nvPr/>
          </p:nvSpPr>
          <p:spPr bwMode="gray">
            <a:xfrm>
              <a:off x="3803383" y="4061530"/>
              <a:ext cx="1031919" cy="3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2247">
                <a:spcBef>
                  <a:spcPct val="50000"/>
                </a:spcBef>
              </a:pPr>
              <a:r>
                <a:rPr lang="ru-RU" altLang="zh-CN" sz="1600" b="1">
                  <a:solidFill>
                    <a:srgbClr val="FF0000"/>
                  </a:solidFill>
                  <a:ea typeface="宋体" charset="-122"/>
                </a:rPr>
                <a:t>7</a:t>
              </a:r>
              <a:r>
                <a:rPr lang="en-US" altLang="zh-CN" sz="1600" b="1">
                  <a:solidFill>
                    <a:srgbClr val="FF0000"/>
                  </a:solidFill>
                  <a:ea typeface="宋体" charset="-122"/>
                </a:rPr>
                <a:t>2</a:t>
              </a:r>
              <a:r>
                <a:rPr lang="ru-RU" altLang="zh-CN" sz="1600" b="1">
                  <a:solidFill>
                    <a:srgbClr val="FF0000"/>
                  </a:solidFill>
                  <a:ea typeface="宋体" charset="-122"/>
                </a:rPr>
                <a:t>0 (70%)</a:t>
              </a:r>
              <a:endParaRPr lang="en-US" altLang="zh-CN" sz="1600" b="1">
                <a:solidFill>
                  <a:srgbClr val="FF0000"/>
                </a:solidFill>
                <a:ea typeface="宋体" charset="-122"/>
              </a:endParaRPr>
            </a:p>
          </p:txBody>
        </p:sp>
        <p:sp>
          <p:nvSpPr>
            <p:cNvPr id="59" name="AutoShape 5"/>
            <p:cNvSpPr>
              <a:spLocks noChangeArrowheads="1"/>
            </p:cNvSpPr>
            <p:nvPr/>
          </p:nvSpPr>
          <p:spPr bwMode="gray">
            <a:xfrm rot="16200000" flipV="1">
              <a:off x="3434258" y="4916644"/>
              <a:ext cx="1038533" cy="444500"/>
            </a:xfrm>
            <a:prstGeom prst="cube">
              <a:avLst>
                <a:gd name="adj" fmla="val 23792"/>
              </a:avLst>
            </a:prstGeom>
            <a:solidFill>
              <a:srgbClr val="00B050"/>
            </a:solidFill>
            <a:ln>
              <a:solidFill>
                <a:srgbClr val="00B050"/>
              </a:solidFill>
            </a:ln>
          </p:spPr>
          <p:style>
            <a:lnRef idx="2">
              <a:schemeClr val="accent3"/>
            </a:lnRef>
            <a:fillRef idx="1">
              <a:schemeClr val="lt1"/>
            </a:fillRef>
            <a:effectRef idx="0">
              <a:schemeClr val="accent3"/>
            </a:effectRef>
            <a:fontRef idx="minor">
              <a:schemeClr val="dk1"/>
            </a:fontRef>
          </p:style>
          <p:txBody>
            <a:bodyPr wrap="none" anchor="ctr"/>
            <a:lstStyle/>
            <a:p>
              <a:pPr defTabSz="912247">
                <a:defRPr/>
              </a:pPr>
              <a:endParaRPr lang="zh-CN" altLang="en-US" sz="1900" kern="0">
                <a:solidFill>
                  <a:srgbClr val="92D050"/>
                </a:solidFill>
              </a:endParaRPr>
            </a:p>
          </p:txBody>
        </p:sp>
        <p:sp>
          <p:nvSpPr>
            <p:cNvPr id="60" name="AutoShape 4"/>
            <p:cNvSpPr>
              <a:spLocks noChangeArrowheads="1"/>
            </p:cNvSpPr>
            <p:nvPr/>
          </p:nvSpPr>
          <p:spPr bwMode="gray">
            <a:xfrm rot="16200000" flipV="1">
              <a:off x="1101792" y="4335878"/>
              <a:ext cx="2216692" cy="444500"/>
            </a:xfrm>
            <a:prstGeom prst="cube">
              <a:avLst>
                <a:gd name="adj" fmla="val 23792"/>
              </a:avLst>
            </a:prstGeom>
            <a:solidFill>
              <a:srgbClr val="990099"/>
            </a:solidFill>
            <a:ln>
              <a:noFill/>
            </a:ln>
            <a:effectLst/>
          </p:spPr>
          <p:txBody>
            <a:bodyPr wrap="none" anchor="ctr"/>
            <a:lstStyle/>
            <a:p>
              <a:pPr defTabSz="912247">
                <a:defRPr/>
              </a:pPr>
              <a:endParaRPr lang="zh-CN" altLang="en-US" sz="1900" kern="0">
                <a:solidFill>
                  <a:sysClr val="windowText" lastClr="000000"/>
                </a:solidFill>
              </a:endParaRPr>
            </a:p>
          </p:txBody>
        </p:sp>
        <p:sp>
          <p:nvSpPr>
            <p:cNvPr id="61" name="Text Box 32"/>
            <p:cNvSpPr txBox="1">
              <a:spLocks noChangeArrowheads="1"/>
            </p:cNvSpPr>
            <p:nvPr/>
          </p:nvSpPr>
          <p:spPr bwMode="gray">
            <a:xfrm>
              <a:off x="3103209" y="3878549"/>
              <a:ext cx="642379" cy="3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2247">
                <a:spcBef>
                  <a:spcPct val="50000"/>
                </a:spcBef>
              </a:pPr>
              <a:r>
                <a:rPr lang="ru-RU" altLang="zh-CN" sz="1600" b="1">
                  <a:solidFill>
                    <a:prstClr val="black"/>
                  </a:solidFill>
                  <a:ea typeface="宋体" charset="-122"/>
                </a:rPr>
                <a:t>10</a:t>
              </a:r>
              <a:r>
                <a:rPr lang="en-US" altLang="zh-CN" sz="1600" b="1">
                  <a:solidFill>
                    <a:prstClr val="black"/>
                  </a:solidFill>
                  <a:ea typeface="宋体" charset="-122"/>
                </a:rPr>
                <a:t>7</a:t>
              </a:r>
              <a:r>
                <a:rPr lang="ru-RU" altLang="zh-CN" sz="1600" b="1">
                  <a:solidFill>
                    <a:prstClr val="black"/>
                  </a:solidFill>
                  <a:ea typeface="宋体" charset="-122"/>
                </a:rPr>
                <a:t>4</a:t>
              </a:r>
              <a:endParaRPr lang="en-US" altLang="zh-CN" sz="1600" b="1">
                <a:solidFill>
                  <a:prstClr val="black"/>
                </a:solidFill>
                <a:ea typeface="宋体" charset="-122"/>
              </a:endParaRPr>
            </a:p>
          </p:txBody>
        </p:sp>
        <p:sp>
          <p:nvSpPr>
            <p:cNvPr id="62" name="Text Box 32"/>
            <p:cNvSpPr txBox="1">
              <a:spLocks noChangeArrowheads="1"/>
            </p:cNvSpPr>
            <p:nvPr/>
          </p:nvSpPr>
          <p:spPr bwMode="gray">
            <a:xfrm>
              <a:off x="2574673" y="4580818"/>
              <a:ext cx="534891" cy="3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2247">
                <a:spcBef>
                  <a:spcPct val="50000"/>
                </a:spcBef>
              </a:pPr>
              <a:r>
                <a:rPr lang="en-US" altLang="zh-CN" sz="1600" b="1">
                  <a:solidFill>
                    <a:prstClr val="black"/>
                  </a:solidFill>
                  <a:ea typeface="宋体" charset="-122"/>
                </a:rPr>
                <a:t>596</a:t>
              </a:r>
            </a:p>
          </p:txBody>
        </p:sp>
      </p:grpSp>
      <p:sp>
        <p:nvSpPr>
          <p:cNvPr id="63" name="Прямоугольник 62"/>
          <p:cNvSpPr/>
          <p:nvPr/>
        </p:nvSpPr>
        <p:spPr>
          <a:xfrm>
            <a:off x="234553" y="2906390"/>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Выпускники программ ВО на бюджетной основе</a:t>
            </a:r>
          </a:p>
        </p:txBody>
      </p:sp>
    </p:spTree>
    <p:extLst>
      <p:ext uri="{BB962C8B-B14F-4D97-AF65-F5344CB8AC3E}">
        <p14:creationId xmlns:p14="http://schemas.microsoft.com/office/powerpoint/2010/main" val="2522139708"/>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1012431" y="6353252"/>
            <a:ext cx="886596" cy="365125"/>
          </a:xfrm>
        </p:spPr>
        <p:txBody>
          <a:bodyPr/>
          <a:lstStyle/>
          <a:p>
            <a:r>
              <a:rPr lang="ru-RU" sz="4000">
                <a:solidFill>
                  <a:prstClr val="black">
                    <a:tint val="75000"/>
                  </a:prstClr>
                </a:solidFill>
              </a:rPr>
              <a:t>28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Динамика роста числа иностранных обучающихся 2015-2019 гг. </a:t>
            </a:r>
          </a:p>
        </p:txBody>
      </p:sp>
      <p:graphicFrame>
        <p:nvGraphicFramePr>
          <p:cNvPr id="10" name="Диаграмма 9"/>
          <p:cNvGraphicFramePr/>
          <p:nvPr/>
        </p:nvGraphicFramePr>
        <p:xfrm>
          <a:off x="557513" y="963464"/>
          <a:ext cx="10292192" cy="4441927"/>
        </p:xfrm>
        <a:graphic>
          <a:graphicData uri="http://schemas.openxmlformats.org/drawingml/2006/chart">
            <c:chart xmlns:c="http://schemas.openxmlformats.org/drawingml/2006/chart" r:id="rId4"/>
          </a:graphicData>
        </a:graphic>
      </p:graphicFrame>
      <p:sp>
        <p:nvSpPr>
          <p:cNvPr id="7" name="TextBox 6"/>
          <p:cNvSpPr txBox="1"/>
          <p:nvPr/>
        </p:nvSpPr>
        <p:spPr>
          <a:xfrm>
            <a:off x="1794076" y="1815180"/>
            <a:ext cx="347240"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a:t>
            </a:r>
          </a:p>
        </p:txBody>
      </p:sp>
      <p:sp>
        <p:nvSpPr>
          <p:cNvPr id="12" name="TextBox 11"/>
          <p:cNvSpPr txBox="1"/>
          <p:nvPr/>
        </p:nvSpPr>
        <p:spPr>
          <a:xfrm>
            <a:off x="3831220" y="1815180"/>
            <a:ext cx="347240"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a:t>
            </a:r>
          </a:p>
        </p:txBody>
      </p:sp>
      <p:sp>
        <p:nvSpPr>
          <p:cNvPr id="13" name="TextBox 12"/>
          <p:cNvSpPr txBox="1"/>
          <p:nvPr/>
        </p:nvSpPr>
        <p:spPr>
          <a:xfrm>
            <a:off x="5926239" y="1815180"/>
            <a:ext cx="347240"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a:t>
            </a:r>
          </a:p>
        </p:txBody>
      </p:sp>
      <p:sp>
        <p:nvSpPr>
          <p:cNvPr id="14" name="TextBox 13"/>
          <p:cNvSpPr txBox="1"/>
          <p:nvPr/>
        </p:nvSpPr>
        <p:spPr>
          <a:xfrm>
            <a:off x="7847636" y="1815180"/>
            <a:ext cx="347240"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a:t>
            </a:r>
          </a:p>
        </p:txBody>
      </p:sp>
      <p:sp>
        <p:nvSpPr>
          <p:cNvPr id="15" name="TextBox 14"/>
          <p:cNvSpPr txBox="1"/>
          <p:nvPr/>
        </p:nvSpPr>
        <p:spPr>
          <a:xfrm>
            <a:off x="9965803" y="1801464"/>
            <a:ext cx="347240"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a:t>
            </a:r>
          </a:p>
        </p:txBody>
      </p:sp>
      <p:sp>
        <p:nvSpPr>
          <p:cNvPr id="8" name="Прямоугольник 7"/>
          <p:cNvSpPr/>
          <p:nvPr/>
        </p:nvSpPr>
        <p:spPr>
          <a:xfrm>
            <a:off x="237389" y="5784771"/>
            <a:ext cx="10612315" cy="677104"/>
          </a:xfrm>
          <a:prstGeom prst="rect">
            <a:avLst/>
          </a:prstGeom>
        </p:spPr>
        <p:txBody>
          <a:bodyPr wrap="square" lIns="91250" tIns="45718" rIns="91250" bIns="45718">
            <a:spAutoFit/>
          </a:bodyPr>
          <a:lstStyle/>
          <a:p>
            <a:pPr algn="ctr" defTabSz="912247"/>
            <a:r>
              <a:rPr lang="ru-RU" sz="1900" b="1">
                <a:solidFill>
                  <a:srgbClr val="70AD47">
                    <a:lumMod val="50000"/>
                  </a:srgbClr>
                </a:solidFill>
                <a:latin typeface="Bookman Old Style" panose="02050604050505020204" pitchFamily="18" charset="0"/>
              </a:rPr>
              <a:t>Одна из приоритетных задач, стоящих перед вузом на 2019-2020 уч. г. - увеличение удельного веса численности иностранных обучающихся до 11%</a:t>
            </a:r>
          </a:p>
        </p:txBody>
      </p:sp>
    </p:spTree>
    <p:extLst>
      <p:ext uri="{BB962C8B-B14F-4D97-AF65-F5344CB8AC3E}">
        <p14:creationId xmlns:p14="http://schemas.microsoft.com/office/powerpoint/2010/main" val="236053099"/>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29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237395" y="126"/>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Распределение иностранных обучающихся в КБГУ по странам</a:t>
            </a:r>
          </a:p>
        </p:txBody>
      </p:sp>
      <p:sp>
        <p:nvSpPr>
          <p:cNvPr id="12" name="TextBox 11"/>
          <p:cNvSpPr txBox="1"/>
          <p:nvPr/>
        </p:nvSpPr>
        <p:spPr>
          <a:xfrm>
            <a:off x="5032171" y="1305740"/>
            <a:ext cx="2009045" cy="384719"/>
          </a:xfrm>
          <a:prstGeom prst="rect">
            <a:avLst/>
          </a:prstGeom>
          <a:solidFill>
            <a:schemeClr val="bg1"/>
          </a:solidFill>
        </p:spPr>
        <p:txBody>
          <a:bodyPr wrap="square" lIns="91250" tIns="45718" rIns="91250" bIns="45718" rtlCol="0">
            <a:spAutoFit/>
          </a:bodyPr>
          <a:lstStyle/>
          <a:p>
            <a:pPr defTabSz="912247"/>
            <a:endParaRPr lang="ru-RU" sz="1900">
              <a:solidFill>
                <a:prstClr val="black"/>
              </a:solidFill>
            </a:endParaRPr>
          </a:p>
        </p:txBody>
      </p:sp>
      <p:pic>
        <p:nvPicPr>
          <p:cNvPr id="7" name="Изображение 6"/>
          <p:cNvPicPr>
            <a:picLocks noChangeAspect="1"/>
          </p:cNvPicPr>
          <p:nvPr/>
        </p:nvPicPr>
        <p:blipFill>
          <a:blip r:embed="rId4"/>
          <a:stretch>
            <a:fillRect/>
          </a:stretch>
        </p:blipFill>
        <p:spPr>
          <a:xfrm>
            <a:off x="310092" y="1006477"/>
            <a:ext cx="6731000" cy="5715000"/>
          </a:xfrm>
          <a:prstGeom prst="rect">
            <a:avLst/>
          </a:prstGeom>
        </p:spPr>
      </p:pic>
      <p:sp>
        <p:nvSpPr>
          <p:cNvPr id="13" name="Прямоугольник 12"/>
          <p:cNvSpPr/>
          <p:nvPr/>
        </p:nvSpPr>
        <p:spPr>
          <a:xfrm>
            <a:off x="7037790" y="1436450"/>
            <a:ext cx="3851819" cy="3785648"/>
          </a:xfrm>
          <a:prstGeom prst="rect">
            <a:avLst/>
          </a:prstGeom>
        </p:spPr>
        <p:txBody>
          <a:bodyPr wrap="square" lIns="91250" tIns="45718" rIns="91250" bIns="45718" anchor="t">
            <a:spAutoFit/>
          </a:bodyPr>
          <a:lstStyle/>
          <a:p>
            <a:pPr algn="ctr" defTabSz="912247"/>
            <a:r>
              <a:rPr lang="ru-RU" sz="2000" b="1">
                <a:solidFill>
                  <a:srgbClr val="002060"/>
                </a:solidFill>
                <a:latin typeface="Bookman Old Style" panose="02050604050505020204" pitchFamily="18" charset="0"/>
              </a:rPr>
              <a:t>В КБГУ обучаются студенты из</a:t>
            </a:r>
          </a:p>
          <a:p>
            <a:pPr algn="ctr" defTabSz="912247"/>
            <a:r>
              <a:rPr lang="ru-RU" sz="2000" b="1">
                <a:solidFill>
                  <a:srgbClr val="002060"/>
                </a:solidFill>
                <a:latin typeface="Bookman Old Style" panose="02050604050505020204" pitchFamily="18" charset="0"/>
              </a:rPr>
              <a:t>45 стран</a:t>
            </a:r>
          </a:p>
          <a:p>
            <a:pPr algn="ctr" defTabSz="912247"/>
            <a:endParaRPr lang="ru-RU" sz="2000" b="1">
              <a:solidFill>
                <a:srgbClr val="002060"/>
              </a:solidFill>
              <a:latin typeface="Bookman Old Style" panose="02050604050505020204" pitchFamily="18" charset="0"/>
            </a:endParaRPr>
          </a:p>
          <a:p>
            <a:pPr defTabSz="912247"/>
            <a:r>
              <a:rPr lang="ru-RU" sz="2000">
                <a:solidFill>
                  <a:srgbClr val="002060"/>
                </a:solidFill>
                <a:latin typeface="Bookman Old Style" panose="02050604050505020204" pitchFamily="18" charset="0"/>
              </a:rPr>
              <a:t>Из них основной контингент составляют студенты из</a:t>
            </a:r>
          </a:p>
          <a:p>
            <a:pPr algn="just" defTabSz="912247"/>
            <a:r>
              <a:rPr lang="ru-RU" sz="2000" b="1">
                <a:solidFill>
                  <a:srgbClr val="002060"/>
                </a:solidFill>
                <a:latin typeface="Bookman Old Style"/>
              </a:rPr>
              <a:t>Индии – 495 чел. </a:t>
            </a:r>
          </a:p>
          <a:p>
            <a:pPr defTabSz="912247"/>
            <a:r>
              <a:rPr lang="ru-RU" sz="2000" b="1">
                <a:solidFill>
                  <a:srgbClr val="002060"/>
                </a:solidFill>
                <a:latin typeface="Bookman Old Style"/>
              </a:rPr>
              <a:t>Египта – 359 чел. Иордании – 197 чел. Сирии – 178 чел. Туркменистана – 83 чел.</a:t>
            </a:r>
          </a:p>
        </p:txBody>
      </p:sp>
    </p:spTree>
    <p:extLst>
      <p:ext uri="{BB962C8B-B14F-4D97-AF65-F5344CB8AC3E}">
        <p14:creationId xmlns:p14="http://schemas.microsoft.com/office/powerpoint/2010/main" val="1287485124"/>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fld id="{4F6D3D4B-0C37-5D47-AB8B-062A475B8C59}" type="slidenum">
              <a:rPr lang="ru-RU" sz="4000">
                <a:solidFill>
                  <a:prstClr val="black">
                    <a:tint val="75000"/>
                  </a:prstClr>
                </a:solidFill>
              </a:rPr>
              <a:t>3</a:t>
            </a:fld>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Результаты мониторинга и рейтингов вузов в 2019 году</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37393" y="512108"/>
            <a:ext cx="10612315" cy="707887"/>
          </a:xfrm>
          <a:prstGeom prst="rect">
            <a:avLst/>
          </a:prstGeom>
        </p:spPr>
        <p:txBody>
          <a:bodyPr wrap="square" lIns="91250" tIns="45718" rIns="91250" bIns="45718" anchor="t">
            <a:spAutoFit/>
          </a:bodyPr>
          <a:lstStyle/>
          <a:p>
            <a:pPr algn="ctr" defTabSz="912247"/>
            <a:r>
              <a:rPr lang="ru-RU" sz="2000">
                <a:solidFill>
                  <a:srgbClr val="002060"/>
                </a:solidFill>
                <a:latin typeface="Bookman Old Style"/>
              </a:rPr>
              <a:t>Итоги мониторинга эффективности деятельности образовательных организаций высшего образования 2019 года (за 2018 год)</a:t>
            </a:r>
          </a:p>
        </p:txBody>
      </p:sp>
      <p:sp>
        <p:nvSpPr>
          <p:cNvPr id="11" name="Прямоугольник 10"/>
          <p:cNvSpPr/>
          <p:nvPr/>
        </p:nvSpPr>
        <p:spPr>
          <a:xfrm>
            <a:off x="310496" y="1293559"/>
            <a:ext cx="6431613" cy="584775"/>
          </a:xfrm>
          <a:prstGeom prst="rect">
            <a:avLst/>
          </a:prstGeom>
        </p:spPr>
        <p:txBody>
          <a:bodyPr wrap="square" lIns="91250" tIns="45718" rIns="91250" bIns="45718">
            <a:spAutoFit/>
          </a:bodyPr>
          <a:lstStyle/>
          <a:p>
            <a:pPr algn="ctr" defTabSz="912247"/>
            <a:r>
              <a:rPr lang="ru-RU" sz="1600">
                <a:solidFill>
                  <a:srgbClr val="002060"/>
                </a:solidFill>
                <a:latin typeface="Bookman Old Style" panose="02050604050505020204" pitchFamily="18" charset="0"/>
              </a:rPr>
              <a:t>Позиции организации по основным показателям</a:t>
            </a:r>
          </a:p>
          <a:p>
            <a:pPr algn="ctr" defTabSz="912247"/>
            <a:r>
              <a:rPr lang="ru-RU" sz="1600">
                <a:solidFill>
                  <a:srgbClr val="002060"/>
                </a:solidFill>
                <a:latin typeface="Bookman Old Style" panose="02050604050505020204" pitchFamily="18" charset="0"/>
              </a:rPr>
              <a:t>в сравнении с пороговыми значениями</a:t>
            </a:r>
          </a:p>
        </p:txBody>
      </p:sp>
      <p:pic>
        <p:nvPicPr>
          <p:cNvPr id="13" name="Рисунок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7300" y="1951680"/>
            <a:ext cx="6044987" cy="2650743"/>
          </a:xfrm>
          <a:prstGeom prst="rect">
            <a:avLst/>
          </a:prstGeom>
        </p:spPr>
      </p:pic>
      <p:sp>
        <p:nvSpPr>
          <p:cNvPr id="14" name="Прямоугольник 13"/>
          <p:cNvSpPr/>
          <p:nvPr/>
        </p:nvSpPr>
        <p:spPr>
          <a:xfrm>
            <a:off x="635224" y="5119606"/>
            <a:ext cx="5284179" cy="1323439"/>
          </a:xfrm>
          <a:prstGeom prst="rect">
            <a:avLst/>
          </a:prstGeom>
        </p:spPr>
        <p:txBody>
          <a:bodyPr wrap="square" lIns="91250" tIns="45718" rIns="91250" bIns="45718">
            <a:spAutoFit/>
          </a:bodyPr>
          <a:lstStyle/>
          <a:p>
            <a:pPr algn="ctr" defTabSz="912247"/>
            <a:r>
              <a:rPr lang="ru-RU" sz="2000" b="1">
                <a:solidFill>
                  <a:srgbClr val="70AD47">
                    <a:lumMod val="50000"/>
                  </a:srgbClr>
                </a:solidFill>
                <a:latin typeface="Bookman Old Style" panose="02050604050505020204" pitchFamily="18" charset="0"/>
              </a:rPr>
              <a:t>КБГУ признан эффективным вузом, некоторые показатели вуза значительно выше необходимого порога. </a:t>
            </a:r>
          </a:p>
        </p:txBody>
      </p:sp>
      <p:pic>
        <p:nvPicPr>
          <p:cNvPr id="15" name="Рисунок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54239" y="1220008"/>
            <a:ext cx="2750740" cy="3773623"/>
          </a:xfrm>
          <a:prstGeom prst="rect">
            <a:avLst/>
          </a:prstGeom>
          <a:ln>
            <a:noFill/>
          </a:ln>
          <a:effectLst>
            <a:outerShdw blurRad="190500" algn="tl" rotWithShape="0">
              <a:srgbClr val="000000">
                <a:alpha val="70000"/>
              </a:srgbClr>
            </a:outerShdw>
          </a:effectLst>
        </p:spPr>
      </p:pic>
      <p:sp>
        <p:nvSpPr>
          <p:cNvPr id="18" name="Прямоугольник 17"/>
          <p:cNvSpPr/>
          <p:nvPr/>
        </p:nvSpPr>
        <p:spPr>
          <a:xfrm>
            <a:off x="5919527" y="4957297"/>
            <a:ext cx="4996207" cy="1815883"/>
          </a:xfrm>
          <a:prstGeom prst="rect">
            <a:avLst/>
          </a:prstGeom>
        </p:spPr>
        <p:txBody>
          <a:bodyPr wrap="square" lIns="91250" tIns="45718" rIns="91250" bIns="45718">
            <a:spAutoFit/>
          </a:bodyPr>
          <a:lstStyle/>
          <a:p>
            <a:pPr algn="just" defTabSz="912247"/>
            <a:r>
              <a:rPr lang="ru-RU" sz="1600">
                <a:solidFill>
                  <a:srgbClr val="002060"/>
                </a:solidFill>
                <a:latin typeface="Bookman Old Style" panose="02050604050505020204" pitchFamily="18" charset="0"/>
              </a:rPr>
              <a:t>В соответствии с приказом Минобрнауки России № 1423 от 26 декабря 2019 г. по результатам мониторинга результативности деятельности КБГУ отнесён ко 2-ой категории: </a:t>
            </a:r>
            <a:r>
              <a:rPr lang="ru-RU" sz="1600" b="1">
                <a:solidFill>
                  <a:srgbClr val="002060"/>
                </a:solidFill>
                <a:latin typeface="Bookman Old Style" panose="02050604050505020204" pitchFamily="18" charset="0"/>
              </a:rPr>
              <a:t>образовательные организации, демонстрирующие удовлетворительную результативность.</a:t>
            </a:r>
          </a:p>
        </p:txBody>
      </p:sp>
    </p:spTree>
    <p:extLst>
      <p:ext uri="{BB962C8B-B14F-4D97-AF65-F5344CB8AC3E}">
        <p14:creationId xmlns:p14="http://schemas.microsoft.com/office/powerpoint/2010/main" val="4093092029"/>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30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237395" y="126"/>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Динамика дохода от иностранных обучающихся в 2014-2019 гг. </a:t>
            </a:r>
          </a:p>
        </p:txBody>
      </p:sp>
      <p:pic>
        <p:nvPicPr>
          <p:cNvPr id="11" name="Рисунок 10" descr="Безымянный"/>
          <p:cNvPicPr/>
          <p:nvPr/>
        </p:nvPicPr>
        <p:blipFill>
          <a:blip r:embed="rId4">
            <a:extLst>
              <a:ext uri="{28A0092B-C50C-407E-A947-70E740481C1C}">
                <a14:useLocalDpi xmlns:a14="http://schemas.microsoft.com/office/drawing/2010/main"/>
              </a:ext>
            </a:extLst>
          </a:blip>
          <a:stretch>
            <a:fillRect/>
          </a:stretch>
        </p:blipFill>
        <p:spPr bwMode="auto">
          <a:xfrm>
            <a:off x="1508180" y="1009405"/>
            <a:ext cx="8490911" cy="4598459"/>
          </a:xfrm>
          <a:prstGeom prst="rect">
            <a:avLst/>
          </a:prstGeom>
          <a:noFill/>
          <a:ln>
            <a:noFill/>
          </a:ln>
        </p:spPr>
      </p:pic>
      <p:sp>
        <p:nvSpPr>
          <p:cNvPr id="7" name="Прямоугольник 6"/>
          <p:cNvSpPr/>
          <p:nvPr/>
        </p:nvSpPr>
        <p:spPr>
          <a:xfrm>
            <a:off x="2084109" y="5813356"/>
            <a:ext cx="6918883" cy="830997"/>
          </a:xfrm>
          <a:prstGeom prst="rect">
            <a:avLst/>
          </a:prstGeom>
        </p:spPr>
        <p:txBody>
          <a:bodyPr wrap="none" lIns="91250" tIns="45718" rIns="91250" bIns="45718">
            <a:spAutoFit/>
          </a:bodyPr>
          <a:lstStyle/>
          <a:p>
            <a:pPr algn="ctr" defTabSz="912247"/>
            <a:r>
              <a:rPr lang="ru-RU" sz="2400" b="1">
                <a:solidFill>
                  <a:srgbClr val="70AD47">
                    <a:lumMod val="75000"/>
                  </a:srgbClr>
                </a:solidFill>
                <a:latin typeface="Bookman Old Style" panose="02050604050505020204" pitchFamily="18" charset="0"/>
                <a:ea typeface="Calibri"/>
              </a:rPr>
              <a:t>Наблюдается стабильный рост доходов</a:t>
            </a:r>
          </a:p>
          <a:p>
            <a:pPr algn="ctr" defTabSz="912247"/>
            <a:r>
              <a:rPr lang="ru-RU" sz="2400" b="1">
                <a:solidFill>
                  <a:srgbClr val="70AD47">
                    <a:lumMod val="75000"/>
                  </a:srgbClr>
                </a:solidFill>
                <a:latin typeface="Bookman Old Style" panose="02050604050505020204" pitchFamily="18" charset="0"/>
                <a:ea typeface="Calibri"/>
              </a:rPr>
              <a:t>от экспорта образовательных услуг</a:t>
            </a:r>
            <a:endParaRPr lang="ru-RU" sz="2400" b="1">
              <a:solidFill>
                <a:srgbClr val="70AD47">
                  <a:lumMod val="75000"/>
                </a:srgbClr>
              </a:solidFill>
              <a:latin typeface="Bookman Old Style" panose="02050604050505020204" pitchFamily="18" charset="0"/>
            </a:endParaRPr>
          </a:p>
        </p:txBody>
      </p:sp>
    </p:spTree>
    <p:extLst>
      <p:ext uri="{BB962C8B-B14F-4D97-AF65-F5344CB8AC3E}">
        <p14:creationId xmlns:p14="http://schemas.microsoft.com/office/powerpoint/2010/main" val="1712905463"/>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31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237395"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64"/>
            <a:ext cx="10612315" cy="707887"/>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Визит министра науки и высшего образования РФ в КБГУ</a:t>
            </a:r>
          </a:p>
          <a:p>
            <a:pPr algn="ctr" defTabSz="912247"/>
            <a:r>
              <a:rPr lang="ru-RU" sz="2000">
                <a:solidFill>
                  <a:srgbClr val="002060"/>
                </a:solidFill>
                <a:latin typeface="Bookman Old Style" panose="02050604050505020204" pitchFamily="18" charset="0"/>
              </a:rPr>
              <a:t>(рабочие совещания с учеными вуза)</a:t>
            </a:r>
          </a:p>
        </p:txBody>
      </p:sp>
      <p:sp>
        <p:nvSpPr>
          <p:cNvPr id="8" name="Прямоугольник 7"/>
          <p:cNvSpPr/>
          <p:nvPr/>
        </p:nvSpPr>
        <p:spPr>
          <a:xfrm>
            <a:off x="237404" y="1220464"/>
            <a:ext cx="4994367" cy="1477325"/>
          </a:xfrm>
          <a:prstGeom prst="rect">
            <a:avLst/>
          </a:prstGeom>
        </p:spPr>
        <p:txBody>
          <a:bodyPr wrap="square" lIns="91250" tIns="45718" rIns="91250" bIns="45718">
            <a:spAutoFit/>
          </a:bodyPr>
          <a:lstStyle/>
          <a:p>
            <a:pPr algn="just" defTabSz="912247"/>
            <a:r>
              <a:rPr lang="ru-RU" sz="1500">
                <a:solidFill>
                  <a:srgbClr val="002060"/>
                </a:solidFill>
                <a:latin typeface="Bookman Old Style" panose="02050604050505020204" pitchFamily="18" charset="0"/>
                <a:ea typeface="Calibri"/>
              </a:rPr>
              <a:t>Встреча прошла в стенах Педагогического колледжа КБГУ, оснащенного самой современной учебно-методической техникой с учеными вуза и директорами школ республики по вопросу подготовки учителей родного языка, а также учебно-методических пособий.</a:t>
            </a:r>
            <a:endParaRPr lang="ru-RU" sz="1500">
              <a:solidFill>
                <a:srgbClr val="002060"/>
              </a:solidFill>
              <a:latin typeface="Bookman Old Style" panose="02050604050505020204" pitchFamily="18" charset="0"/>
            </a:endParaRPr>
          </a:p>
        </p:txBody>
      </p:sp>
      <p:sp>
        <p:nvSpPr>
          <p:cNvPr id="10" name="Прямоугольник 9"/>
          <p:cNvSpPr/>
          <p:nvPr/>
        </p:nvSpPr>
        <p:spPr>
          <a:xfrm>
            <a:off x="308220" y="4557348"/>
            <a:ext cx="6811771" cy="1015659"/>
          </a:xfrm>
          <a:prstGeom prst="rect">
            <a:avLst/>
          </a:prstGeom>
        </p:spPr>
        <p:txBody>
          <a:bodyPr wrap="square" lIns="91250" tIns="45718" rIns="91250" bIns="45718">
            <a:spAutoFit/>
          </a:bodyPr>
          <a:lstStyle/>
          <a:p>
            <a:pPr algn="just" defTabSz="912247"/>
            <a:r>
              <a:rPr lang="ru-RU" sz="1500">
                <a:solidFill>
                  <a:srgbClr val="70AD47">
                    <a:lumMod val="75000"/>
                  </a:srgbClr>
                </a:solidFill>
                <a:latin typeface="Bookman Old Style" panose="02050604050505020204" pitchFamily="18" charset="0"/>
                <a:ea typeface="Calibri"/>
              </a:rPr>
              <a:t>На совещании были подняты вопросы практико-ориентированных программ в педагогике, создания качественных учебных пособий и методических материалов, развития научно-педагогической исследовательской деятельности.</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098009" y="2754941"/>
            <a:ext cx="3273155" cy="16126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Котюков КБГУ БНО"/>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262478" y="4194743"/>
            <a:ext cx="3368346" cy="14720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308221" y="5666799"/>
            <a:ext cx="10541500" cy="1015659"/>
          </a:xfrm>
          <a:prstGeom prst="rect">
            <a:avLst/>
          </a:prstGeom>
        </p:spPr>
        <p:txBody>
          <a:bodyPr wrap="square" lIns="91250" tIns="45718" rIns="91250" bIns="45718">
            <a:spAutoFit/>
          </a:bodyPr>
          <a:lstStyle/>
          <a:p>
            <a:pPr algn="just" defTabSz="912247"/>
            <a:r>
              <a:rPr lang="ru-RU" sz="1500">
                <a:solidFill>
                  <a:srgbClr val="70AD47">
                    <a:lumMod val="75000"/>
                  </a:srgbClr>
                </a:solidFill>
                <a:latin typeface="Bookman Old Style" panose="02050604050505020204" pitchFamily="18" charset="0"/>
                <a:ea typeface="Calibri"/>
              </a:rPr>
              <a:t>Создание НОЦ СКФО позволит решить проблемы научной и образовательной интеграции, связанности регионов, создание конкурентоспособного высокотехнологичного продукта, рост числа высококвалифицированных кадров, решение социальных и экологических проблем при инициативе и поддержке органов государственной власти.</a:t>
            </a:r>
          </a:p>
        </p:txBody>
      </p:sp>
      <p:sp>
        <p:nvSpPr>
          <p:cNvPr id="13" name="Прямоугольник 12"/>
          <p:cNvSpPr/>
          <p:nvPr/>
        </p:nvSpPr>
        <p:spPr>
          <a:xfrm>
            <a:off x="5374257" y="1216251"/>
            <a:ext cx="5114081" cy="3093154"/>
          </a:xfrm>
          <a:prstGeom prst="rect">
            <a:avLst/>
          </a:prstGeom>
        </p:spPr>
        <p:txBody>
          <a:bodyPr wrap="square">
            <a:spAutoFit/>
          </a:bodyPr>
          <a:lstStyle/>
          <a:p>
            <a:pPr algn="just" defTabSz="912247"/>
            <a:r>
              <a:rPr lang="ru-RU" sz="1500">
                <a:solidFill>
                  <a:srgbClr val="002060"/>
                </a:solidFill>
                <a:latin typeface="Bookman Old Style" panose="02050604050505020204" pitchFamily="18" charset="0"/>
                <a:ea typeface="Calibri"/>
              </a:rPr>
              <a:t>Министр науки и высшего образования РФ М.М. Котюков вместе и врио Главы КБР К.В. Коковым посетили КБГУ и провели совещание с участием генерального директора компании ITV|AxxonSoft М.К. Алтуевым, директором Специальной астрофизической обсерватории РАН В.В. Власюком, директором ВГИ М.Ю. Беккиевым, врио директором КБНЦ РАН В.З. Нагоевым,, директором БНО ИЯИ РАН Л.В. Кравчуком, зам. полномочного представителя Президента РФ в СКФО С.С. Стариковым и другими заинтересованными лицами по вопросу создания НОЦ в СКФО. </a:t>
            </a:r>
          </a:p>
        </p:txBody>
      </p:sp>
    </p:spTree>
    <p:extLst>
      <p:ext uri="{BB962C8B-B14F-4D97-AF65-F5344CB8AC3E}">
        <p14:creationId xmlns:p14="http://schemas.microsoft.com/office/powerpoint/2010/main" val="2251666557"/>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41"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32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37"/>
            <a:ext cx="1256960" cy="432303"/>
          </a:xfrm>
          <a:prstGeom prst="rect">
            <a:avLst/>
          </a:prstGeom>
        </p:spPr>
      </p:pic>
      <p:sp>
        <p:nvSpPr>
          <p:cNvPr id="6" name="TextBox 5"/>
          <p:cNvSpPr txBox="1"/>
          <p:nvPr/>
        </p:nvSpPr>
        <p:spPr>
          <a:xfrm>
            <a:off x="131891" y="19727"/>
            <a:ext cx="10754417" cy="359072"/>
          </a:xfrm>
          <a:prstGeom prst="rect">
            <a:avLst/>
          </a:prstGeom>
          <a:noFill/>
        </p:spPr>
        <p:txBody>
          <a:bodyPr wrap="square" lIns="91234" tIns="45718" rIns="91234" bIns="45718" rtlCol="0">
            <a:spAutoFit/>
          </a:bodyPr>
          <a:lstStyle/>
          <a:p>
            <a:pPr algn="ctr" defTabSz="912065"/>
            <a:r>
              <a:rPr lang="ru-RU" sz="17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498"/>
            <a:ext cx="10612315" cy="461665"/>
          </a:xfrm>
          <a:prstGeom prst="rect">
            <a:avLst/>
          </a:prstGeom>
        </p:spPr>
        <p:txBody>
          <a:bodyPr wrap="square" lIns="91234" tIns="45718" rIns="91234" bIns="45718">
            <a:spAutoFit/>
          </a:bodyPr>
          <a:lstStyle/>
          <a:p>
            <a:pPr algn="ctr" defTabSz="912065"/>
            <a:r>
              <a:rPr lang="ru-RU" sz="2400" b="1">
                <a:solidFill>
                  <a:srgbClr val="002060"/>
                </a:solidFill>
                <a:latin typeface="Bookman Old Style" panose="02050604050505020204" pitchFamily="18" charset="0"/>
              </a:rPr>
              <a:t>Научные ресурсы в КБГУ</a:t>
            </a:r>
            <a:endParaRPr lang="ru-RU" sz="2000">
              <a:solidFill>
                <a:srgbClr val="002060"/>
              </a:solidFill>
              <a:latin typeface="Bookman Old Style" panose="02050604050505020204" pitchFamily="18" charset="0"/>
            </a:endParaRPr>
          </a:p>
        </p:txBody>
      </p:sp>
      <p:sp>
        <p:nvSpPr>
          <p:cNvPr id="12" name="Прямоугольник 11"/>
          <p:cNvSpPr/>
          <p:nvPr/>
        </p:nvSpPr>
        <p:spPr>
          <a:xfrm>
            <a:off x="464069" y="2262248"/>
            <a:ext cx="2904417" cy="116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47"/>
            <a:r>
              <a:rPr lang="ru-RU" sz="1900">
                <a:solidFill>
                  <a:prstClr val="white"/>
                </a:solidFill>
              </a:rPr>
              <a:t>учебно-научных лабораторий</a:t>
            </a:r>
          </a:p>
        </p:txBody>
      </p:sp>
      <p:sp>
        <p:nvSpPr>
          <p:cNvPr id="13" name="Прямоугольник 12"/>
          <p:cNvSpPr/>
          <p:nvPr/>
        </p:nvSpPr>
        <p:spPr>
          <a:xfrm>
            <a:off x="4091341" y="2262248"/>
            <a:ext cx="2904417" cy="116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47"/>
            <a:endParaRPr lang="ru-RU" sz="1900">
              <a:solidFill>
                <a:prstClr val="white"/>
              </a:solidFill>
            </a:endParaRPr>
          </a:p>
        </p:txBody>
      </p:sp>
      <p:sp>
        <p:nvSpPr>
          <p:cNvPr id="15" name="Прямоугольник 14"/>
          <p:cNvSpPr/>
          <p:nvPr/>
        </p:nvSpPr>
        <p:spPr>
          <a:xfrm>
            <a:off x="7718613" y="2262248"/>
            <a:ext cx="2904417" cy="116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47"/>
            <a:r>
              <a:rPr lang="ru-RU" sz="1900">
                <a:solidFill>
                  <a:prstClr val="white"/>
                </a:solidFill>
              </a:rPr>
              <a:t>учебно-исследовательские лаборатории</a:t>
            </a:r>
          </a:p>
        </p:txBody>
      </p:sp>
      <p:sp>
        <p:nvSpPr>
          <p:cNvPr id="16" name="Прямоугольник 15"/>
          <p:cNvSpPr/>
          <p:nvPr/>
        </p:nvSpPr>
        <p:spPr>
          <a:xfrm>
            <a:off x="464069" y="4448003"/>
            <a:ext cx="2904417" cy="116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47"/>
            <a:r>
              <a:rPr lang="ru-RU" sz="1900">
                <a:solidFill>
                  <a:prstClr val="white"/>
                </a:solidFill>
              </a:rPr>
              <a:t>ЦКП</a:t>
            </a:r>
          </a:p>
        </p:txBody>
      </p:sp>
      <p:sp>
        <p:nvSpPr>
          <p:cNvPr id="17" name="Прямоугольник 16"/>
          <p:cNvSpPr/>
          <p:nvPr/>
        </p:nvSpPr>
        <p:spPr>
          <a:xfrm>
            <a:off x="4090599" y="4448003"/>
            <a:ext cx="2904417" cy="116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47"/>
            <a:r>
              <a:rPr lang="ru-RU" sz="1900">
                <a:solidFill>
                  <a:prstClr val="white"/>
                </a:solidFill>
              </a:rPr>
              <a:t>научно-исследовательские лаборатории</a:t>
            </a:r>
          </a:p>
        </p:txBody>
      </p:sp>
      <p:sp>
        <p:nvSpPr>
          <p:cNvPr id="18" name="Прямоугольник 17"/>
          <p:cNvSpPr/>
          <p:nvPr/>
        </p:nvSpPr>
        <p:spPr>
          <a:xfrm>
            <a:off x="7717129" y="4453376"/>
            <a:ext cx="2904417" cy="116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47"/>
            <a:r>
              <a:rPr lang="ru-RU" sz="1900">
                <a:solidFill>
                  <a:prstClr val="white"/>
                </a:solidFill>
              </a:rPr>
              <a:t>учебно-научных центра</a:t>
            </a:r>
          </a:p>
        </p:txBody>
      </p:sp>
      <p:sp>
        <p:nvSpPr>
          <p:cNvPr id="19" name="Прямоугольник 18"/>
          <p:cNvSpPr/>
          <p:nvPr/>
        </p:nvSpPr>
        <p:spPr>
          <a:xfrm>
            <a:off x="4090599" y="2262248"/>
            <a:ext cx="2904417" cy="116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47"/>
            <a:r>
              <a:rPr lang="ru-RU" sz="1900">
                <a:solidFill>
                  <a:prstClr val="white"/>
                </a:solidFill>
              </a:rPr>
              <a:t>научных лабораторий</a:t>
            </a:r>
          </a:p>
        </p:txBody>
      </p:sp>
      <p:sp>
        <p:nvSpPr>
          <p:cNvPr id="10" name="Прямоугольник 9"/>
          <p:cNvSpPr/>
          <p:nvPr/>
        </p:nvSpPr>
        <p:spPr>
          <a:xfrm>
            <a:off x="1437534" y="1238094"/>
            <a:ext cx="1069524" cy="1138773"/>
          </a:xfrm>
          <a:prstGeom prst="rect">
            <a:avLst/>
          </a:prstGeom>
          <a:noFill/>
          <a:effectLst/>
        </p:spPr>
        <p:txBody>
          <a:bodyPr wrap="none" lIns="91440" tIns="45720" rIns="91440" bIns="45720">
            <a:spAutoFit/>
          </a:bodyPr>
          <a:lstStyle/>
          <a:p>
            <a:pPr algn="ctr" defTabSz="912247"/>
            <a:r>
              <a:rPr lang="ru-RU" sz="6800">
                <a:ln w="0"/>
                <a:solidFill>
                  <a:srgbClr val="4472C4"/>
                </a:solidFill>
                <a:effectLst>
                  <a:outerShdw blurRad="38100" dist="25400" dir="5400000" algn="ctr" rotWithShape="0">
                    <a:srgbClr val="6E747A">
                      <a:alpha val="43000"/>
                    </a:srgbClr>
                  </a:outerShdw>
                </a:effectLst>
              </a:rPr>
              <a:t>57</a:t>
            </a:r>
          </a:p>
        </p:txBody>
      </p:sp>
      <p:sp>
        <p:nvSpPr>
          <p:cNvPr id="20" name="Прямоугольник 19"/>
          <p:cNvSpPr/>
          <p:nvPr/>
        </p:nvSpPr>
        <p:spPr>
          <a:xfrm>
            <a:off x="5008045" y="1238094"/>
            <a:ext cx="1069524" cy="1138773"/>
          </a:xfrm>
          <a:prstGeom prst="rect">
            <a:avLst/>
          </a:prstGeom>
          <a:noFill/>
          <a:effectLst/>
        </p:spPr>
        <p:txBody>
          <a:bodyPr wrap="none" lIns="91440" tIns="45720" rIns="91440" bIns="45720">
            <a:spAutoFit/>
          </a:bodyPr>
          <a:lstStyle/>
          <a:p>
            <a:pPr algn="ctr" defTabSz="912247"/>
            <a:r>
              <a:rPr lang="ru-RU" sz="6800">
                <a:ln w="0"/>
                <a:solidFill>
                  <a:srgbClr val="4472C4"/>
                </a:solidFill>
                <a:effectLst>
                  <a:outerShdw blurRad="38100" dist="25400" dir="5400000" algn="ctr" rotWithShape="0">
                    <a:srgbClr val="6E747A">
                      <a:alpha val="43000"/>
                    </a:srgbClr>
                  </a:outerShdw>
                </a:effectLst>
              </a:rPr>
              <a:t>11</a:t>
            </a:r>
          </a:p>
        </p:txBody>
      </p:sp>
      <p:sp>
        <p:nvSpPr>
          <p:cNvPr id="21" name="Прямоугольник 20"/>
          <p:cNvSpPr/>
          <p:nvPr/>
        </p:nvSpPr>
        <p:spPr>
          <a:xfrm>
            <a:off x="8855789" y="1234335"/>
            <a:ext cx="627095" cy="1138773"/>
          </a:xfrm>
          <a:prstGeom prst="rect">
            <a:avLst/>
          </a:prstGeom>
          <a:noFill/>
          <a:effectLst/>
        </p:spPr>
        <p:txBody>
          <a:bodyPr wrap="none" lIns="91440" tIns="45720" rIns="91440" bIns="45720">
            <a:spAutoFit/>
          </a:bodyPr>
          <a:lstStyle/>
          <a:p>
            <a:pPr algn="ctr" defTabSz="912247"/>
            <a:r>
              <a:rPr lang="ru-RU" sz="6800">
                <a:ln w="0"/>
                <a:solidFill>
                  <a:srgbClr val="4472C4"/>
                </a:solidFill>
                <a:effectLst>
                  <a:outerShdw blurRad="38100" dist="25400" dir="5400000" algn="ctr" rotWithShape="0">
                    <a:srgbClr val="6E747A">
                      <a:alpha val="43000"/>
                    </a:srgbClr>
                  </a:outerShdw>
                </a:effectLst>
              </a:rPr>
              <a:t>2</a:t>
            </a:r>
          </a:p>
        </p:txBody>
      </p:sp>
      <p:sp>
        <p:nvSpPr>
          <p:cNvPr id="22" name="Прямоугольник 21"/>
          <p:cNvSpPr/>
          <p:nvPr/>
        </p:nvSpPr>
        <p:spPr>
          <a:xfrm>
            <a:off x="1602730" y="3429000"/>
            <a:ext cx="627095" cy="1138773"/>
          </a:xfrm>
          <a:prstGeom prst="rect">
            <a:avLst/>
          </a:prstGeom>
          <a:noFill/>
          <a:effectLst/>
        </p:spPr>
        <p:txBody>
          <a:bodyPr wrap="none" lIns="91440" tIns="45720" rIns="91440" bIns="45720">
            <a:spAutoFit/>
          </a:bodyPr>
          <a:lstStyle/>
          <a:p>
            <a:pPr algn="ctr" defTabSz="912247"/>
            <a:r>
              <a:rPr lang="ru-RU" sz="6800">
                <a:ln w="0"/>
                <a:solidFill>
                  <a:srgbClr val="4472C4"/>
                </a:solidFill>
                <a:effectLst>
                  <a:outerShdw blurRad="38100" dist="25400" dir="5400000" algn="ctr" rotWithShape="0">
                    <a:srgbClr val="6E747A">
                      <a:alpha val="43000"/>
                    </a:srgbClr>
                  </a:outerShdw>
                </a:effectLst>
              </a:rPr>
              <a:t>4</a:t>
            </a:r>
          </a:p>
        </p:txBody>
      </p:sp>
      <p:sp>
        <p:nvSpPr>
          <p:cNvPr id="23" name="Прямоугольник 22"/>
          <p:cNvSpPr/>
          <p:nvPr/>
        </p:nvSpPr>
        <p:spPr>
          <a:xfrm>
            <a:off x="4953847" y="3427959"/>
            <a:ext cx="1069524" cy="1138773"/>
          </a:xfrm>
          <a:prstGeom prst="rect">
            <a:avLst/>
          </a:prstGeom>
          <a:noFill/>
          <a:effectLst/>
        </p:spPr>
        <p:txBody>
          <a:bodyPr wrap="none" lIns="91440" tIns="45720" rIns="91440" bIns="45720">
            <a:spAutoFit/>
          </a:bodyPr>
          <a:lstStyle/>
          <a:p>
            <a:pPr algn="ctr" defTabSz="912247"/>
            <a:r>
              <a:rPr lang="ru-RU" sz="6800">
                <a:ln w="0"/>
                <a:solidFill>
                  <a:srgbClr val="4472C4"/>
                </a:solidFill>
                <a:effectLst>
                  <a:outerShdw blurRad="38100" dist="25400" dir="5400000" algn="ctr" rotWithShape="0">
                    <a:srgbClr val="6E747A">
                      <a:alpha val="43000"/>
                    </a:srgbClr>
                  </a:outerShdw>
                </a:effectLst>
              </a:rPr>
              <a:t>32</a:t>
            </a:r>
          </a:p>
        </p:txBody>
      </p:sp>
      <p:sp>
        <p:nvSpPr>
          <p:cNvPr id="25" name="Прямоугольник 24"/>
          <p:cNvSpPr/>
          <p:nvPr/>
        </p:nvSpPr>
        <p:spPr>
          <a:xfrm>
            <a:off x="8855788" y="3427958"/>
            <a:ext cx="627095" cy="1138773"/>
          </a:xfrm>
          <a:prstGeom prst="rect">
            <a:avLst/>
          </a:prstGeom>
          <a:noFill/>
          <a:effectLst/>
        </p:spPr>
        <p:txBody>
          <a:bodyPr wrap="none" lIns="91440" tIns="45720" rIns="91440" bIns="45720">
            <a:spAutoFit/>
          </a:bodyPr>
          <a:lstStyle/>
          <a:p>
            <a:pPr algn="ctr" defTabSz="912247"/>
            <a:r>
              <a:rPr lang="ru-RU" sz="6800">
                <a:ln w="0"/>
                <a:solidFill>
                  <a:srgbClr val="4472C4"/>
                </a:solidFill>
                <a:effectLst>
                  <a:outerShdw blurRad="38100" dist="25400" dir="5400000" algn="ctr" rotWithShape="0">
                    <a:srgbClr val="6E747A">
                      <a:alpha val="43000"/>
                    </a:srgbClr>
                  </a:outerShdw>
                </a:effectLst>
              </a:rPr>
              <a:t>4</a:t>
            </a:r>
          </a:p>
        </p:txBody>
      </p:sp>
    </p:spTree>
    <p:extLst>
      <p:ext uri="{BB962C8B-B14F-4D97-AF65-F5344CB8AC3E}">
        <p14:creationId xmlns:p14="http://schemas.microsoft.com/office/powerpoint/2010/main" val="4265313773"/>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41" y="0"/>
            <a:ext cx="1305697" cy="6858000"/>
          </a:xfrm>
        </p:spPr>
      </p:pic>
      <p:sp>
        <p:nvSpPr>
          <p:cNvPr id="2" name="Номер слайда 1"/>
          <p:cNvSpPr>
            <a:spLocks noGrp="1"/>
          </p:cNvSpPr>
          <p:nvPr>
            <p:ph type="sldNum" sz="quarter" idx="12"/>
          </p:nvPr>
        </p:nvSpPr>
        <p:spPr>
          <a:xfrm>
            <a:off x="11111431" y="6347072"/>
            <a:ext cx="886596" cy="365125"/>
          </a:xfrm>
        </p:spPr>
        <p:txBody>
          <a:bodyPr/>
          <a:lstStyle/>
          <a:p>
            <a:fld id="{4F6D3D4B-0C37-5D47-AB8B-062A475B8C59}" type="slidenum">
              <a:rPr lang="ru-RU" sz="4000">
                <a:solidFill>
                  <a:prstClr val="black">
                    <a:tint val="75000"/>
                  </a:prstClr>
                </a:solidFill>
              </a:rPr>
              <a:t>33</a:t>
            </a:fld>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37"/>
            <a:ext cx="1256960" cy="432303"/>
          </a:xfrm>
          <a:prstGeom prst="rect">
            <a:avLst/>
          </a:prstGeom>
        </p:spPr>
      </p:pic>
      <p:sp>
        <p:nvSpPr>
          <p:cNvPr id="6" name="TextBox 5"/>
          <p:cNvSpPr txBox="1"/>
          <p:nvPr/>
        </p:nvSpPr>
        <p:spPr>
          <a:xfrm>
            <a:off x="236067" y="19727"/>
            <a:ext cx="10754417" cy="359072"/>
          </a:xfrm>
          <a:prstGeom prst="rect">
            <a:avLst/>
          </a:prstGeom>
          <a:noFill/>
        </p:spPr>
        <p:txBody>
          <a:bodyPr wrap="square" lIns="91234" tIns="45718" rIns="91234" bIns="45718" rtlCol="0">
            <a:spAutoFit/>
          </a:bodyPr>
          <a:lstStyle/>
          <a:p>
            <a:pPr defTabSz="912065"/>
            <a:r>
              <a:rPr lang="ru-RU" sz="17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2"/>
            <a:ext cx="10612315" cy="400111"/>
          </a:xfrm>
          <a:prstGeom prst="rect">
            <a:avLst/>
          </a:prstGeom>
        </p:spPr>
        <p:txBody>
          <a:bodyPr wrap="square" lIns="91234" tIns="45718" rIns="91234" bIns="45718">
            <a:spAutoFit/>
          </a:bodyPr>
          <a:lstStyle/>
          <a:p>
            <a:pPr algn="ctr" defTabSz="912065"/>
            <a:r>
              <a:rPr lang="ru-RU" sz="20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graphicFrame>
        <p:nvGraphicFramePr>
          <p:cNvPr id="10" name="Таблица 9"/>
          <p:cNvGraphicFramePr>
            <a:graphicFrameLocks noGrp="1"/>
          </p:cNvGraphicFramePr>
          <p:nvPr/>
        </p:nvGraphicFramePr>
        <p:xfrm>
          <a:off x="1428568" y="1099992"/>
          <a:ext cx="8077384" cy="1405095"/>
        </p:xfrm>
        <a:graphic>
          <a:graphicData uri="http://schemas.openxmlformats.org/drawingml/2006/table">
            <a:tbl>
              <a:tblPr firstRow="1" firstCol="1" bandRow="1"/>
              <a:tblGrid>
                <a:gridCol w="2770543">
                  <a:extLst>
                    <a:ext uri="{9D8B030D-6E8A-4147-A177-3AD203B41FA5}">
                      <a16:colId xmlns:a16="http://schemas.microsoft.com/office/drawing/2014/main" val="2953154050"/>
                    </a:ext>
                  </a:extLst>
                </a:gridCol>
                <a:gridCol w="2773773">
                  <a:extLst>
                    <a:ext uri="{9D8B030D-6E8A-4147-A177-3AD203B41FA5}">
                      <a16:colId xmlns:a16="http://schemas.microsoft.com/office/drawing/2014/main" val="2405411785"/>
                    </a:ext>
                  </a:extLst>
                </a:gridCol>
                <a:gridCol w="2533068">
                  <a:extLst>
                    <a:ext uri="{9D8B030D-6E8A-4147-A177-3AD203B41FA5}">
                      <a16:colId xmlns:a16="http://schemas.microsoft.com/office/drawing/2014/main" val="4101289218"/>
                    </a:ext>
                  </a:extLst>
                </a:gridCol>
              </a:tblGrid>
              <a:tr h="468365">
                <a:tc gridSpan="3">
                  <a:txBody>
                    <a:bodyPr/>
                    <a:lstStyle/>
                    <a:p>
                      <a:pPr algn="ctr">
                        <a:spcAft>
                          <a:spcPct val="0"/>
                        </a:spcAft>
                      </a:pPr>
                      <a:r>
                        <a:rPr lang="ru-RU" sz="2400">
                          <a:solidFill>
                            <a:srgbClr val="002060"/>
                          </a:solidFill>
                          <a:effectLst/>
                          <a:latin typeface="Bookman Old Style" panose="02050604050505020204" pitchFamily="18" charset="0"/>
                        </a:rPr>
                        <a:t>Объем НИР (тыс. руб.)</a:t>
                      </a:r>
                      <a:endParaRPr lang="ru-RU" sz="24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40274220"/>
                  </a:ext>
                </a:extLst>
              </a:tr>
              <a:tr h="468365">
                <a:tc>
                  <a:txBody>
                    <a:bodyPr/>
                    <a:lstStyle/>
                    <a:p>
                      <a:pPr algn="ctr">
                        <a:spcAft>
                          <a:spcPct val="0"/>
                        </a:spcAft>
                      </a:pPr>
                      <a:r>
                        <a:rPr lang="ru-RU" sz="2400" b="1">
                          <a:solidFill>
                            <a:srgbClr val="002060"/>
                          </a:solidFill>
                          <a:effectLst/>
                          <a:latin typeface="Bookman Old Style" panose="02050604050505020204" pitchFamily="18" charset="0"/>
                        </a:rPr>
                        <a:t>2017 год</a:t>
                      </a:r>
                      <a:endParaRPr lang="ru-RU" sz="24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pPr>
                      <a:r>
                        <a:rPr lang="ru-RU" sz="2400" b="1">
                          <a:solidFill>
                            <a:srgbClr val="002060"/>
                          </a:solidFill>
                          <a:effectLst/>
                          <a:latin typeface="Bookman Old Style" panose="02050604050505020204" pitchFamily="18" charset="0"/>
                        </a:rPr>
                        <a:t>2018 год</a:t>
                      </a:r>
                      <a:endParaRPr lang="ru-RU" sz="24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pPr>
                      <a:r>
                        <a:rPr lang="ru-RU" sz="2400" b="1">
                          <a:solidFill>
                            <a:srgbClr val="002060"/>
                          </a:solidFill>
                          <a:effectLst/>
                          <a:latin typeface="Bookman Old Style" panose="02050604050505020204" pitchFamily="18" charset="0"/>
                        </a:rPr>
                        <a:t>2019 год</a:t>
                      </a:r>
                      <a:endParaRPr lang="ru-RU" sz="24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6379477"/>
                  </a:ext>
                </a:extLst>
              </a:tr>
              <a:tr h="468365">
                <a:tc>
                  <a:txBody>
                    <a:bodyPr/>
                    <a:lstStyle/>
                    <a:p>
                      <a:pPr algn="ctr">
                        <a:spcAft>
                          <a:spcPct val="0"/>
                        </a:spcAft>
                      </a:pPr>
                      <a:r>
                        <a:rPr lang="ru-RU" sz="2400" b="0">
                          <a:solidFill>
                            <a:srgbClr val="002060"/>
                          </a:solidFill>
                          <a:effectLst/>
                          <a:latin typeface="Bookman Old Style" panose="02050604050505020204" pitchFamily="18" charset="0"/>
                        </a:rPr>
                        <a:t>174 300</a:t>
                      </a:r>
                      <a:endParaRPr lang="ru-RU" sz="24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pPr>
                      <a:r>
                        <a:rPr lang="ru-RU" sz="2400" b="0">
                          <a:solidFill>
                            <a:srgbClr val="002060"/>
                          </a:solidFill>
                          <a:effectLst/>
                          <a:latin typeface="Bookman Old Style" panose="02050604050505020204" pitchFamily="18" charset="0"/>
                        </a:rPr>
                        <a:t>128 903</a:t>
                      </a:r>
                      <a:endParaRPr lang="ru-RU" sz="24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pPr>
                      <a:r>
                        <a:rPr lang="ru-RU" sz="2400" b="0">
                          <a:solidFill>
                            <a:srgbClr val="002060"/>
                          </a:solidFill>
                          <a:effectLst/>
                          <a:latin typeface="Bookman Old Style" panose="02050604050505020204" pitchFamily="18" charset="0"/>
                        </a:rPr>
                        <a:t>175 386</a:t>
                      </a:r>
                      <a:endParaRPr lang="ru-RU" sz="24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639613"/>
                  </a:ext>
                </a:extLst>
              </a:tr>
            </a:tbl>
          </a:graphicData>
        </a:graphic>
      </p:graphicFrame>
      <p:graphicFrame>
        <p:nvGraphicFramePr>
          <p:cNvPr id="11" name="Таблица 10"/>
          <p:cNvGraphicFramePr>
            <a:graphicFrameLocks noGrp="1"/>
          </p:cNvGraphicFramePr>
          <p:nvPr/>
        </p:nvGraphicFramePr>
        <p:xfrm>
          <a:off x="1428565" y="5022929"/>
          <a:ext cx="8077384" cy="1520049"/>
        </p:xfrm>
        <a:graphic>
          <a:graphicData uri="http://schemas.openxmlformats.org/drawingml/2006/table">
            <a:tbl>
              <a:tblPr firstRow="1" firstCol="1" bandRow="1"/>
              <a:tblGrid>
                <a:gridCol w="2083965">
                  <a:extLst>
                    <a:ext uri="{9D8B030D-6E8A-4147-A177-3AD203B41FA5}">
                      <a16:colId xmlns:a16="http://schemas.microsoft.com/office/drawing/2014/main" val="4063279913"/>
                    </a:ext>
                  </a:extLst>
                </a:gridCol>
                <a:gridCol w="3371500">
                  <a:extLst>
                    <a:ext uri="{9D8B030D-6E8A-4147-A177-3AD203B41FA5}">
                      <a16:colId xmlns:a16="http://schemas.microsoft.com/office/drawing/2014/main" val="1595942763"/>
                    </a:ext>
                  </a:extLst>
                </a:gridCol>
                <a:gridCol w="2621919">
                  <a:extLst>
                    <a:ext uri="{9D8B030D-6E8A-4147-A177-3AD203B41FA5}">
                      <a16:colId xmlns:a16="http://schemas.microsoft.com/office/drawing/2014/main" val="2512200130"/>
                    </a:ext>
                  </a:extLst>
                </a:gridCol>
              </a:tblGrid>
              <a:tr h="506683">
                <a:tc gridSpan="3">
                  <a:txBody>
                    <a:bodyPr/>
                    <a:lstStyle/>
                    <a:p>
                      <a:pPr algn="ctr">
                        <a:spcAft>
                          <a:spcPct val="0"/>
                        </a:spcAft>
                      </a:pPr>
                      <a:r>
                        <a:rPr lang="ru-RU" sz="2400">
                          <a:solidFill>
                            <a:srgbClr val="002060"/>
                          </a:solidFill>
                          <a:effectLst/>
                          <a:latin typeface="Bookman Old Style" panose="02050604050505020204" pitchFamily="18" charset="0"/>
                        </a:rPr>
                        <a:t>Объем НИР на 1 НПР (руб.)</a:t>
                      </a:r>
                      <a:endParaRPr lang="ru-RU" sz="24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68349128"/>
                  </a:ext>
                </a:extLst>
              </a:tr>
              <a:tr h="506683">
                <a:tc>
                  <a:txBody>
                    <a:bodyPr/>
                    <a:lstStyle/>
                    <a:p>
                      <a:pPr algn="ctr">
                        <a:spcAft>
                          <a:spcPct val="0"/>
                        </a:spcAft>
                      </a:pPr>
                      <a:r>
                        <a:rPr lang="ru-RU" sz="2400" b="1">
                          <a:solidFill>
                            <a:srgbClr val="002060"/>
                          </a:solidFill>
                          <a:effectLst/>
                          <a:latin typeface="Bookman Old Style" panose="02050604050505020204" pitchFamily="18" charset="0"/>
                        </a:rPr>
                        <a:t>2017 год</a:t>
                      </a:r>
                      <a:endParaRPr lang="ru-RU" sz="24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pPr>
                      <a:r>
                        <a:rPr lang="ru-RU" sz="2400" b="1">
                          <a:solidFill>
                            <a:srgbClr val="002060"/>
                          </a:solidFill>
                          <a:effectLst/>
                          <a:latin typeface="Bookman Old Style" panose="02050604050505020204" pitchFamily="18" charset="0"/>
                        </a:rPr>
                        <a:t>2018 год</a:t>
                      </a:r>
                      <a:endParaRPr lang="ru-RU" sz="24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pPr>
                      <a:r>
                        <a:rPr lang="ru-RU" sz="2400" b="1">
                          <a:solidFill>
                            <a:srgbClr val="002060"/>
                          </a:solidFill>
                          <a:effectLst/>
                          <a:latin typeface="Bookman Old Style" panose="02050604050505020204" pitchFamily="18" charset="0"/>
                        </a:rPr>
                        <a:t>2019 год</a:t>
                      </a:r>
                      <a:endParaRPr lang="ru-RU" sz="24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5248715"/>
                  </a:ext>
                </a:extLst>
              </a:tr>
              <a:tr h="506683">
                <a:tc>
                  <a:txBody>
                    <a:bodyPr/>
                    <a:lstStyle/>
                    <a:p>
                      <a:pPr algn="ctr">
                        <a:spcAft>
                          <a:spcPct val="0"/>
                        </a:spcAft>
                      </a:pPr>
                      <a:r>
                        <a:rPr lang="ru-RU" sz="2400" b="0">
                          <a:solidFill>
                            <a:srgbClr val="002060"/>
                          </a:solidFill>
                          <a:effectLst/>
                          <a:latin typeface="Bookman Old Style" panose="02050604050505020204" pitchFamily="18" charset="0"/>
                        </a:rPr>
                        <a:t>257 623</a:t>
                      </a:r>
                      <a:endParaRPr lang="ru-RU" sz="24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pPr>
                      <a:r>
                        <a:rPr lang="ru-RU" sz="2400" b="0">
                          <a:solidFill>
                            <a:srgbClr val="002060"/>
                          </a:solidFill>
                          <a:effectLst/>
                          <a:latin typeface="Bookman Old Style" panose="02050604050505020204" pitchFamily="18" charset="0"/>
                        </a:rPr>
                        <a:t>210 750</a:t>
                      </a:r>
                      <a:endParaRPr lang="ru-RU" sz="24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pPr>
                      <a:r>
                        <a:rPr lang="ru-RU" sz="2400" b="0">
                          <a:solidFill>
                            <a:srgbClr val="002060"/>
                          </a:solidFill>
                          <a:effectLst/>
                          <a:latin typeface="Bookman Old Style" panose="02050604050505020204" pitchFamily="18" charset="0"/>
                        </a:rPr>
                        <a:t>282 880</a:t>
                      </a:r>
                      <a:endParaRPr lang="ru-RU" sz="24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6604264"/>
                  </a:ext>
                </a:extLst>
              </a:tr>
            </a:tbl>
          </a:graphicData>
        </a:graphic>
      </p:graphicFrame>
      <p:sp>
        <p:nvSpPr>
          <p:cNvPr id="12" name="Прямоугольник 11"/>
          <p:cNvSpPr/>
          <p:nvPr/>
        </p:nvSpPr>
        <p:spPr>
          <a:xfrm>
            <a:off x="361232" y="2554399"/>
            <a:ext cx="10154383" cy="2400657"/>
          </a:xfrm>
          <a:prstGeom prst="rect">
            <a:avLst/>
          </a:prstGeom>
        </p:spPr>
        <p:txBody>
          <a:bodyPr wrap="square" lIns="91234" tIns="45718" rIns="91234" bIns="45718">
            <a:spAutoFit/>
          </a:bodyPr>
          <a:lstStyle/>
          <a:p>
            <a:pPr indent="448979" algn="just" defTabSz="912065">
              <a:lnSpc>
                <a:spcPct val="150000"/>
              </a:lnSpc>
            </a:pPr>
            <a:r>
              <a:rPr lang="ru-RU" sz="2000">
                <a:solidFill>
                  <a:srgbClr val="002060"/>
                </a:solidFill>
                <a:latin typeface="Bookman Old Style" panose="02050604050505020204" pitchFamily="18" charset="0"/>
                <a:ea typeface="Calibri" panose="020f0502020204030204" pitchFamily="34" charset="0"/>
              </a:rPr>
              <a:t>Общий объем НИР за 2019 год составил 175 386,9 тыс. руб., в их числе:</a:t>
            </a:r>
          </a:p>
          <a:p>
            <a:pPr marL="342074" indent="-342074" algn="just" defTabSz="912065">
              <a:lnSpc>
                <a:spcPct val="150000"/>
              </a:lnSpc>
              <a:buFont typeface="Wingdings" panose="05000000000000000000" pitchFamily="2" charset="2"/>
              <a:buChar char="q"/>
            </a:pPr>
            <a:r>
              <a:rPr lang="ru-RU" sz="2000">
                <a:solidFill>
                  <a:srgbClr val="002060"/>
                </a:solidFill>
                <a:latin typeface="Bookman Old Style" panose="02050604050505020204" pitchFamily="18" charset="0"/>
                <a:ea typeface="Calibri" panose="020f0502020204030204" pitchFamily="34" charset="0"/>
              </a:rPr>
              <a:t>госзаказ Минобрнауки России (из бюджета РФ)	- 6 716,7 тыс. руб.</a:t>
            </a:r>
          </a:p>
          <a:p>
            <a:pPr marL="342074" indent="-342074" algn="just" defTabSz="912065">
              <a:lnSpc>
                <a:spcPct val="150000"/>
              </a:lnSpc>
              <a:buFont typeface="Wingdings" panose="05000000000000000000" pitchFamily="2" charset="2"/>
              <a:buChar char="q"/>
            </a:pPr>
            <a:r>
              <a:rPr lang="ru-RU" sz="2000">
                <a:solidFill>
                  <a:srgbClr val="002060"/>
                </a:solidFill>
                <a:latin typeface="Bookman Old Style" panose="02050604050505020204" pitchFamily="18" charset="0"/>
                <a:ea typeface="Calibri" panose="020f0502020204030204" pitchFamily="34" charset="0"/>
              </a:rPr>
              <a:t>гранты РФФИ, РГНФ                                                	-13 748,2 тыс. руб.</a:t>
            </a:r>
          </a:p>
          <a:p>
            <a:pPr marL="342074" indent="-342074" algn="just" defTabSz="912065">
              <a:lnSpc>
                <a:spcPct val="150000"/>
              </a:lnSpc>
              <a:buFont typeface="Wingdings" panose="05000000000000000000" pitchFamily="2" charset="2"/>
              <a:buChar char="q"/>
            </a:pPr>
            <a:r>
              <a:rPr lang="ru-RU" sz="2000">
                <a:solidFill>
                  <a:srgbClr val="002060"/>
                </a:solidFill>
                <a:latin typeface="Bookman Old Style" panose="02050604050505020204" pitchFamily="18" charset="0"/>
                <a:ea typeface="Calibri" panose="020f0502020204030204" pitchFamily="34" charset="0"/>
              </a:rPr>
              <a:t>гранты ФЦП						- 76 000 тыс. руб.</a:t>
            </a:r>
          </a:p>
          <a:p>
            <a:pPr marL="342074" indent="-342074" algn="just" defTabSz="912065">
              <a:lnSpc>
                <a:spcPct val="150000"/>
              </a:lnSpc>
              <a:buFont typeface="Wingdings" panose="05000000000000000000" pitchFamily="2" charset="2"/>
              <a:buChar char="q"/>
            </a:pPr>
            <a:r>
              <a:rPr lang="ru-RU" sz="2000">
                <a:solidFill>
                  <a:srgbClr val="002060"/>
                </a:solidFill>
                <a:latin typeface="Bookman Old Style" panose="02050604050505020204" pitchFamily="18" charset="0"/>
                <a:ea typeface="Calibri" panose="020f0502020204030204" pitchFamily="34" charset="0"/>
              </a:rPr>
              <a:t>иные (хоз/дог, собственные и т.д.)                               - 78 922 тыс. руб.</a:t>
            </a:r>
          </a:p>
        </p:txBody>
      </p:sp>
    </p:spTree>
    <p:extLst>
      <p:ext uri="{BB962C8B-B14F-4D97-AF65-F5344CB8AC3E}">
        <p14:creationId xmlns:p14="http://schemas.microsoft.com/office/powerpoint/2010/main" val="531549762"/>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Номер слайда 3"/>
          <p:cNvSpPr>
            <a:spLocks noGrp="1"/>
          </p:cNvSpPr>
          <p:nvPr>
            <p:ph type="sldNum" sz="quarter" idx="12"/>
          </p:nvPr>
        </p:nvSpPr>
        <p:spPr/>
        <p:txBody>
          <a:bodyPr/>
          <a:lstStyle/>
          <a:p>
            <a:fld id="{4F6D3D4B-0C37-5D47-AB8B-062A475B8C59}" type="slidenum">
              <a:rPr lang="ru-RU" smtClean="0">
                <a:solidFill>
                  <a:prstClr val="black">
                    <a:tint val="75000"/>
                  </a:prstClr>
                </a:solidFill>
              </a:rPr>
              <a:t>34</a:t>
            </a:fld>
            <a:endParaRPr lang="ru-RU">
              <a:solidFill>
                <a:prstClr val="black">
                  <a:tint val="75000"/>
                </a:prstClr>
              </a:solidFill>
            </a:endParaRPr>
          </a:p>
        </p:txBody>
      </p:sp>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41" y="0"/>
            <a:ext cx="1305697" cy="6858000"/>
          </a:xfrm>
        </p:spPr>
      </p:pic>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37"/>
            <a:ext cx="1256960" cy="432303"/>
          </a:xfrm>
          <a:prstGeom prst="rect">
            <a:avLst/>
          </a:prstGeom>
        </p:spPr>
      </p:pic>
      <p:sp>
        <p:nvSpPr>
          <p:cNvPr id="7" name="Номер слайда 1"/>
          <p:cNvSpPr txBox="1"/>
          <p:nvPr/>
        </p:nvSpPr>
        <p:spPr>
          <a:xfrm>
            <a:off x="11051995" y="6352700"/>
            <a:ext cx="886596" cy="365125"/>
          </a:xfrm>
          <a:prstGeom prst="rect">
            <a:avLst/>
          </a:prstGeom>
        </p:spPr>
        <p:txBody>
          <a:bodyPr vert="horz" lIns="91234" tIns="45718" rIns="91234" bIns="45718"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4000">
                <a:solidFill>
                  <a:prstClr val="black">
                    <a:tint val="75000"/>
                  </a:prstClr>
                </a:solidFill>
                <a:cs typeface="Calibri"/>
              </a:rPr>
              <a:t>34</a:t>
            </a:r>
          </a:p>
        </p:txBody>
      </p:sp>
      <p:sp>
        <p:nvSpPr>
          <p:cNvPr id="8" name="TextBox 7"/>
          <p:cNvSpPr txBox="1"/>
          <p:nvPr/>
        </p:nvSpPr>
        <p:spPr>
          <a:xfrm>
            <a:off x="224487" y="19727"/>
            <a:ext cx="10754417" cy="359072"/>
          </a:xfrm>
          <a:prstGeom prst="rect">
            <a:avLst/>
          </a:prstGeom>
          <a:noFill/>
        </p:spPr>
        <p:txBody>
          <a:bodyPr wrap="square" lIns="91234" tIns="45718" rIns="91234" bIns="45718" rtlCol="0">
            <a:spAutoFit/>
          </a:bodyPr>
          <a:lstStyle/>
          <a:p>
            <a:pPr defTabSz="912065"/>
            <a:r>
              <a:rPr lang="ru-RU" sz="17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sp>
        <p:nvSpPr>
          <p:cNvPr id="9" name="Прямоугольник 8"/>
          <p:cNvSpPr/>
          <p:nvPr/>
        </p:nvSpPr>
        <p:spPr>
          <a:xfrm>
            <a:off x="202936" y="508372"/>
            <a:ext cx="10612315" cy="400111"/>
          </a:xfrm>
          <a:prstGeom prst="rect">
            <a:avLst/>
          </a:prstGeom>
        </p:spPr>
        <p:txBody>
          <a:bodyPr wrap="square" lIns="91234" tIns="45718" rIns="91234" bIns="45718">
            <a:spAutoFit/>
          </a:bodyPr>
          <a:lstStyle/>
          <a:p>
            <a:pPr algn="ctr" defTabSz="912065"/>
            <a:r>
              <a:rPr lang="ru-RU" sz="20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sp>
        <p:nvSpPr>
          <p:cNvPr id="10" name="Прямоугольник 9"/>
          <p:cNvSpPr/>
          <p:nvPr/>
        </p:nvSpPr>
        <p:spPr>
          <a:xfrm>
            <a:off x="304800" y="1160667"/>
            <a:ext cx="10510451" cy="1015663"/>
          </a:xfrm>
          <a:prstGeom prst="rect">
            <a:avLst/>
          </a:prstGeom>
        </p:spPr>
        <p:txBody>
          <a:bodyPr wrap="square" lIns="91234" tIns="45718" rIns="91234" bIns="45718">
            <a:spAutoFit/>
          </a:bodyPr>
          <a:lstStyle/>
          <a:p>
            <a:pPr defTabSz="912065"/>
            <a:r>
              <a:rPr lang="ru-RU" sz="2000">
                <a:solidFill>
                  <a:srgbClr val="002060"/>
                </a:solidFill>
                <a:latin typeface="Bookman Old Style" panose="02050604050505020204" pitchFamily="18" charset="0"/>
              </a:rPr>
              <a:t>Федеральная целевая программа «Исследования и разработки по приоритетным направлениям развития научно-технологического комплекса России на 2014 - 2020 годы» </a:t>
            </a:r>
          </a:p>
        </p:txBody>
      </p:sp>
      <p:pic>
        <p:nvPicPr>
          <p:cNvPr id="11"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439677" y="2347167"/>
            <a:ext cx="4877259" cy="28382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25677" y="2944484"/>
            <a:ext cx="1816275" cy="993005"/>
          </a:xfrm>
          <a:prstGeom prst="rect">
            <a:avLst/>
          </a:prstGeom>
        </p:spPr>
      </p:pic>
      <p:sp>
        <p:nvSpPr>
          <p:cNvPr id="13" name="Прямоугольник 12"/>
          <p:cNvSpPr/>
          <p:nvPr/>
        </p:nvSpPr>
        <p:spPr>
          <a:xfrm>
            <a:off x="5345659" y="2017738"/>
            <a:ext cx="5322993" cy="3477875"/>
          </a:xfrm>
          <a:prstGeom prst="rect">
            <a:avLst/>
          </a:prstGeom>
        </p:spPr>
        <p:txBody>
          <a:bodyPr wrap="square" lIns="91234" tIns="45718" rIns="91234" bIns="45718">
            <a:spAutoFit/>
          </a:bodyPr>
          <a:lstStyle/>
          <a:p>
            <a:pPr defTabSz="912065"/>
            <a:r>
              <a:rPr lang="ru-RU" sz="2000">
                <a:solidFill>
                  <a:srgbClr val="002060"/>
                </a:solidFill>
                <a:latin typeface="Bookman Old Style" panose="02050604050505020204" pitchFamily="18" charset="0"/>
              </a:rPr>
              <a:t>В 2017-2019 году</a:t>
            </a:r>
          </a:p>
          <a:p>
            <a:pPr defTabSz="912065"/>
            <a:r>
              <a:rPr lang="ru-RU" sz="2000">
                <a:solidFill>
                  <a:srgbClr val="002060"/>
                </a:solidFill>
                <a:latin typeface="Bookman Old Style" panose="02050604050505020204" pitchFamily="18" charset="0"/>
              </a:rPr>
              <a:t>Успешно выполнено </a:t>
            </a:r>
            <a:r>
              <a:rPr lang="ru-RU" sz="3200" b="1">
                <a:solidFill>
                  <a:srgbClr val="33CC33"/>
                </a:solidFill>
                <a:latin typeface="Bookman Old Style" panose="02050604050505020204" pitchFamily="18" charset="0"/>
              </a:rPr>
              <a:t>2</a:t>
            </a:r>
            <a:r>
              <a:rPr lang="ru-RU" sz="2000">
                <a:solidFill>
                  <a:srgbClr val="002060"/>
                </a:solidFill>
                <a:latin typeface="Bookman Old Style" panose="02050604050505020204" pitchFamily="18" charset="0"/>
              </a:rPr>
              <a:t> проекта</a:t>
            </a:r>
          </a:p>
          <a:p>
            <a:pPr defTabSz="912065"/>
            <a:r>
              <a:rPr lang="ru-RU" sz="2000">
                <a:solidFill>
                  <a:srgbClr val="002060"/>
                </a:solidFill>
                <a:latin typeface="Bookman Old Style" panose="02050604050505020204" pitchFamily="18" charset="0"/>
              </a:rPr>
              <a:t>Получено </a:t>
            </a:r>
            <a:r>
              <a:rPr lang="ru-RU" sz="3200" b="1">
                <a:solidFill>
                  <a:srgbClr val="33CC33"/>
                </a:solidFill>
                <a:latin typeface="Bookman Old Style" panose="02050604050505020204" pitchFamily="18" charset="0"/>
              </a:rPr>
              <a:t>26</a:t>
            </a:r>
            <a:r>
              <a:rPr lang="ru-RU" sz="2000">
                <a:solidFill>
                  <a:srgbClr val="002060"/>
                </a:solidFill>
                <a:latin typeface="Bookman Old Style" panose="02050604050505020204" pitchFamily="18" charset="0"/>
              </a:rPr>
              <a:t> патентов</a:t>
            </a:r>
          </a:p>
          <a:p>
            <a:pPr defTabSz="912065"/>
            <a:r>
              <a:rPr lang="ru-RU" sz="2000">
                <a:solidFill>
                  <a:srgbClr val="002060"/>
                </a:solidFill>
                <a:latin typeface="Bookman Old Style" panose="02050604050505020204" pitchFamily="18" charset="0"/>
              </a:rPr>
              <a:t>Опубликовано </a:t>
            </a:r>
            <a:r>
              <a:rPr lang="ru-RU" sz="3200" b="1">
                <a:solidFill>
                  <a:srgbClr val="33CC33"/>
                </a:solidFill>
                <a:latin typeface="Bookman Old Style" panose="02050604050505020204" pitchFamily="18" charset="0"/>
              </a:rPr>
              <a:t>63 </a:t>
            </a:r>
            <a:r>
              <a:rPr lang="ru-RU" sz="2000">
                <a:solidFill>
                  <a:srgbClr val="002060"/>
                </a:solidFill>
                <a:latin typeface="Bookman Old Style" panose="02050604050505020204" pitchFamily="18" charset="0"/>
              </a:rPr>
              <a:t>статьи</a:t>
            </a:r>
          </a:p>
          <a:p>
            <a:pPr defTabSz="912065"/>
            <a:r>
              <a:rPr lang="ru-RU" sz="2000">
                <a:solidFill>
                  <a:srgbClr val="002060"/>
                </a:solidFill>
                <a:latin typeface="Bookman Old Style" panose="02050604050505020204" pitchFamily="18" charset="0"/>
              </a:rPr>
              <a:t>Получено </a:t>
            </a:r>
            <a:r>
              <a:rPr lang="ru-RU" sz="3200" b="1">
                <a:solidFill>
                  <a:srgbClr val="33CC33"/>
                </a:solidFill>
                <a:latin typeface="Bookman Old Style" panose="02050604050505020204" pitchFamily="18" charset="0"/>
              </a:rPr>
              <a:t>9</a:t>
            </a:r>
            <a:r>
              <a:rPr lang="ru-RU" sz="3200" b="1">
                <a:solidFill>
                  <a:srgbClr val="C00000"/>
                </a:solidFill>
                <a:latin typeface="Bookman Old Style" panose="02050604050505020204" pitchFamily="18" charset="0"/>
              </a:rPr>
              <a:t> </a:t>
            </a:r>
            <a:r>
              <a:rPr lang="ru-RU" sz="2000">
                <a:solidFill>
                  <a:srgbClr val="002060"/>
                </a:solidFill>
                <a:latin typeface="Bookman Old Style" panose="02050604050505020204" pitchFamily="18" charset="0"/>
              </a:rPr>
              <a:t>наград на престижных международных выставках</a:t>
            </a:r>
          </a:p>
          <a:p>
            <a:pPr defTabSz="912065"/>
            <a:r>
              <a:rPr lang="ru-RU" sz="2000">
                <a:solidFill>
                  <a:srgbClr val="002060"/>
                </a:solidFill>
                <a:latin typeface="Bookman Old Style" panose="02050604050505020204" pitchFamily="18" charset="0"/>
              </a:rPr>
              <a:t>Защищено </a:t>
            </a:r>
            <a:r>
              <a:rPr lang="ru-RU" sz="3200" b="1">
                <a:solidFill>
                  <a:srgbClr val="33CC33"/>
                </a:solidFill>
                <a:latin typeface="Bookman Old Style" panose="02050604050505020204" pitchFamily="18" charset="0"/>
              </a:rPr>
              <a:t>7</a:t>
            </a:r>
            <a:r>
              <a:rPr lang="ru-RU" sz="2000">
                <a:solidFill>
                  <a:srgbClr val="002060"/>
                </a:solidFill>
                <a:latin typeface="Bookman Old Style" panose="02050604050505020204" pitchFamily="18" charset="0"/>
              </a:rPr>
              <a:t> кандидатских диссертаций</a:t>
            </a:r>
          </a:p>
        </p:txBody>
      </p:sp>
      <p:sp>
        <p:nvSpPr>
          <p:cNvPr id="14" name="Прямоугольник 13"/>
          <p:cNvSpPr/>
          <p:nvPr/>
        </p:nvSpPr>
        <p:spPr>
          <a:xfrm>
            <a:off x="439677" y="5666587"/>
            <a:ext cx="10612315" cy="892552"/>
          </a:xfrm>
          <a:prstGeom prst="rect">
            <a:avLst/>
          </a:prstGeom>
        </p:spPr>
        <p:txBody>
          <a:bodyPr wrap="square" lIns="91234" tIns="45718" rIns="91234" bIns="45718" anchor="t">
            <a:spAutoFit/>
          </a:bodyPr>
          <a:lstStyle/>
          <a:p>
            <a:pPr defTabSz="912065"/>
            <a:r>
              <a:rPr lang="ru-RU" sz="2000">
                <a:solidFill>
                  <a:srgbClr val="002060"/>
                </a:solidFill>
                <a:latin typeface="Bookman Old Style"/>
              </a:rPr>
              <a:t>Заключено </a:t>
            </a:r>
            <a:r>
              <a:rPr lang="ru-RU" sz="3200" b="1">
                <a:solidFill>
                  <a:srgbClr val="33CC33"/>
                </a:solidFill>
                <a:latin typeface="Bookman Old Style"/>
              </a:rPr>
              <a:t>2</a:t>
            </a:r>
            <a:r>
              <a:rPr lang="ru-RU" sz="2000">
                <a:solidFill>
                  <a:srgbClr val="002060"/>
                </a:solidFill>
                <a:latin typeface="Bookman Old Style"/>
              </a:rPr>
              <a:t> лицензионных соглашения на использование РИД с индустриальным партнером АО Композит Госкорпорации Роскосмос </a:t>
            </a:r>
            <a:endParaRPr lang="ru-RU" sz="1900">
              <a:solidFill>
                <a:prstClr val="black"/>
              </a:solidFill>
            </a:endParaRPr>
          </a:p>
        </p:txBody>
      </p:sp>
      <p:cxnSp>
        <p:nvCxnSpPr>
          <p:cNvPr id="15" name="Прямая соединительная линия 14"/>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5530286"/>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8"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35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34"/>
            <a:ext cx="1256960" cy="432303"/>
          </a:xfrm>
          <a:prstGeom prst="rect">
            <a:avLst/>
          </a:prstGeom>
        </p:spPr>
      </p:pic>
      <p:sp>
        <p:nvSpPr>
          <p:cNvPr id="6" name="TextBox 5"/>
          <p:cNvSpPr txBox="1"/>
          <p:nvPr/>
        </p:nvSpPr>
        <p:spPr>
          <a:xfrm>
            <a:off x="131892" y="19728"/>
            <a:ext cx="10754417" cy="359007"/>
          </a:xfrm>
          <a:prstGeom prst="rect">
            <a:avLst/>
          </a:prstGeom>
          <a:noFill/>
        </p:spPr>
        <p:txBody>
          <a:bodyPr wrap="square" lIns="91240" tIns="45719" rIns="91240" bIns="45719" rtlCol="0">
            <a:spAutoFit/>
          </a:bodyPr>
          <a:lstStyle/>
          <a:p>
            <a:pPr defTabSz="912111"/>
            <a:r>
              <a:rPr lang="ru-RU" sz="1733"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498905"/>
            <a:ext cx="10612315" cy="400108"/>
          </a:xfrm>
          <a:prstGeom prst="rect">
            <a:avLst/>
          </a:prstGeom>
        </p:spPr>
        <p:txBody>
          <a:bodyPr wrap="square" lIns="91240" tIns="45719" rIns="91240" bIns="45719">
            <a:spAutoFit/>
          </a:bodyPr>
          <a:lstStyle/>
          <a:p>
            <a:pPr algn="ctr" defTabSz="912111"/>
            <a:r>
              <a:rPr lang="ru-RU" sz="20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sp>
        <p:nvSpPr>
          <p:cNvPr id="7" name="Прямоугольник 6"/>
          <p:cNvSpPr/>
          <p:nvPr/>
        </p:nvSpPr>
        <p:spPr>
          <a:xfrm>
            <a:off x="2910237" y="937895"/>
            <a:ext cx="5374786" cy="482118"/>
          </a:xfrm>
          <a:prstGeom prst="rect">
            <a:avLst/>
          </a:prstGeom>
        </p:spPr>
        <p:txBody>
          <a:bodyPr wrap="none" lIns="91240" tIns="45719" rIns="91240" bIns="45719">
            <a:spAutoFit/>
          </a:bodyPr>
          <a:lstStyle/>
          <a:p>
            <a:pPr defTabSz="912111"/>
            <a:r>
              <a:rPr lang="ru-RU" sz="2533" b="1">
                <a:solidFill>
                  <a:srgbClr val="002060"/>
                </a:solidFill>
                <a:latin typeface="Bookman Old Style" panose="02050604050505020204" pitchFamily="18" charset="0"/>
              </a:rPr>
              <a:t>Публикационная активность</a:t>
            </a:r>
          </a:p>
        </p:txBody>
      </p:sp>
      <p:graphicFrame>
        <p:nvGraphicFramePr>
          <p:cNvPr id="10" name="Таблица 9"/>
          <p:cNvGraphicFramePr>
            <a:graphicFrameLocks noGrp="1"/>
          </p:cNvGraphicFramePr>
          <p:nvPr>
            <p:extLst>
              <p:ext uri="{D42A27DB-BD31-4B8C-83A1-F6EECF244321}">
                <p14:modId xmlns:p14="http://schemas.microsoft.com/office/powerpoint/2010/main" val="2013608467"/>
              </p:ext>
            </p:extLst>
          </p:nvPr>
        </p:nvGraphicFramePr>
        <p:xfrm>
          <a:off x="417986" y="1579688"/>
          <a:ext cx="10182226" cy="1990525"/>
        </p:xfrm>
        <a:graphic>
          <a:graphicData uri="http://schemas.openxmlformats.org/drawingml/2006/table">
            <a:tbl>
              <a:tblPr firstRow="1" firstCol="1" lastRow="1" lastCol="1" bandRow="1" bandCol="1">
                <a:tableStyleId>{3B4B98B0-60AC-42C2-AFA5-B58CD77FA1E5}</a:tableStyleId>
              </a:tblPr>
              <a:tblGrid>
                <a:gridCol w="5409307">
                  <a:extLst>
                    <a:ext uri="{9D8B030D-6E8A-4147-A177-3AD203B41FA5}">
                      <a16:colId xmlns:a16="http://schemas.microsoft.com/office/drawing/2014/main" val="1562883924"/>
                    </a:ext>
                  </a:extLst>
                </a:gridCol>
                <a:gridCol w="1427039">
                  <a:extLst>
                    <a:ext uri="{9D8B030D-6E8A-4147-A177-3AD203B41FA5}">
                      <a16:colId xmlns:a16="http://schemas.microsoft.com/office/drawing/2014/main" val="3033100559"/>
                    </a:ext>
                  </a:extLst>
                </a:gridCol>
                <a:gridCol w="1671921">
                  <a:extLst>
                    <a:ext uri="{9D8B030D-6E8A-4147-A177-3AD203B41FA5}">
                      <a16:colId xmlns:a16="http://schemas.microsoft.com/office/drawing/2014/main" val="3808970612"/>
                    </a:ext>
                  </a:extLst>
                </a:gridCol>
                <a:gridCol w="1673959">
                  <a:extLst>
                    <a:ext uri="{9D8B030D-6E8A-4147-A177-3AD203B41FA5}">
                      <a16:colId xmlns:a16="http://schemas.microsoft.com/office/drawing/2014/main" val="2611087357"/>
                    </a:ext>
                  </a:extLst>
                </a:gridCol>
              </a:tblGrid>
              <a:tr h="503160">
                <a:tc>
                  <a:txBody>
                    <a:bodyPr/>
                    <a:lstStyle/>
                    <a:p>
                      <a:pPr algn="ctr">
                        <a:spcAft>
                          <a:spcPct val="0"/>
                        </a:spcAft>
                        <a:tabLst>
                          <a:tab pos="4229100"/>
                        </a:tabLst>
                      </a:pPr>
                      <a:r>
                        <a:rPr lang="ru-RU" sz="2800">
                          <a:solidFill>
                            <a:srgbClr val="002060"/>
                          </a:solidFill>
                          <a:effectLst/>
                          <a:latin typeface="Bookman Old Style" panose="02050604050505020204" pitchFamily="18" charset="0"/>
                        </a:rPr>
                        <a:t>База/год            2015</a:t>
                      </a:r>
                      <a:endParaRPr lang="ru-RU" sz="2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tabLst>
                          <a:tab pos="4229100"/>
                        </a:tabLst>
                      </a:pPr>
                      <a:r>
                        <a:rPr lang="ru-RU" sz="2800">
                          <a:solidFill>
                            <a:srgbClr val="002060"/>
                          </a:solidFill>
                          <a:effectLst/>
                          <a:latin typeface="Bookman Old Style" panose="02050604050505020204" pitchFamily="18" charset="0"/>
                        </a:rPr>
                        <a:t>2017</a:t>
                      </a:r>
                      <a:endParaRPr lang="ru-RU" sz="28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tabLst>
                          <a:tab pos="4229100"/>
                        </a:tabLst>
                      </a:pPr>
                      <a:r>
                        <a:rPr lang="ru-RU" sz="2800">
                          <a:solidFill>
                            <a:srgbClr val="002060"/>
                          </a:solidFill>
                          <a:effectLst/>
                          <a:latin typeface="Bookman Old Style" panose="02050604050505020204" pitchFamily="18" charset="0"/>
                        </a:rPr>
                        <a:t>2018</a:t>
                      </a:r>
                      <a:endParaRPr lang="ru-RU" sz="28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tabLst>
                          <a:tab pos="4229100"/>
                        </a:tabLst>
                      </a:pPr>
                      <a:r>
                        <a:rPr lang="ru-RU" sz="2800">
                          <a:solidFill>
                            <a:srgbClr val="002060"/>
                          </a:solidFill>
                          <a:effectLst/>
                          <a:latin typeface="Bookman Old Style" panose="02050604050505020204" pitchFamily="18" charset="0"/>
                        </a:rPr>
                        <a:t>2019 </a:t>
                      </a:r>
                      <a:endParaRPr lang="ru-RU" sz="28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5100597"/>
                  </a:ext>
                </a:extLst>
              </a:tr>
              <a:tr h="503160">
                <a:tc>
                  <a:txBody>
                    <a:bodyPr/>
                    <a:lstStyle/>
                    <a:p>
                      <a:pPr algn="l">
                        <a:spcAft>
                          <a:spcPct val="0"/>
                        </a:spcAft>
                        <a:tabLst>
                          <a:tab pos="4229100"/>
                        </a:tabLst>
                      </a:pPr>
                      <a:r>
                        <a:rPr lang="en-US" sz="2600" b="0" baseline="0">
                          <a:solidFill>
                            <a:srgbClr val="002060"/>
                          </a:solidFill>
                          <a:effectLst/>
                          <a:latin typeface="Bookman Old Style" panose="02050604050505020204" pitchFamily="18" charset="0"/>
                        </a:rPr>
                        <a:t>Scopus</a:t>
                      </a:r>
                      <a:r>
                        <a:rPr lang="ru-RU" sz="2600" b="0" baseline="0">
                          <a:solidFill>
                            <a:srgbClr val="002060"/>
                          </a:solidFill>
                          <a:effectLst/>
                          <a:latin typeface="Bookman Old Style" panose="02050604050505020204" pitchFamily="18" charset="0"/>
                        </a:rPr>
                        <a:t>                          102</a:t>
                      </a:r>
                      <a:endParaRPr lang="ru-RU" sz="2600" b="0" baseline="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tabLst>
                          <a:tab pos="4229100"/>
                        </a:tabLst>
                      </a:pPr>
                      <a:r>
                        <a:rPr lang="ru-RU" sz="2800">
                          <a:solidFill>
                            <a:srgbClr val="002060"/>
                          </a:solidFill>
                          <a:effectLst/>
                          <a:latin typeface="Bookman Old Style" panose="02050604050505020204" pitchFamily="18" charset="0"/>
                        </a:rPr>
                        <a:t>137</a:t>
                      </a:r>
                      <a:endParaRPr lang="ru-RU" sz="2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tabLst>
                          <a:tab pos="4229100"/>
                        </a:tabLst>
                      </a:pPr>
                      <a:r>
                        <a:rPr lang="ru-RU" sz="2800">
                          <a:solidFill>
                            <a:srgbClr val="002060"/>
                          </a:solidFill>
                          <a:effectLst/>
                          <a:latin typeface="Bookman Old Style" panose="02050604050505020204" pitchFamily="18" charset="0"/>
                        </a:rPr>
                        <a:t>22</a:t>
                      </a:r>
                      <a:r>
                        <a:rPr lang="en-US" sz="2800">
                          <a:solidFill>
                            <a:srgbClr val="002060"/>
                          </a:solidFill>
                          <a:effectLst/>
                          <a:latin typeface="Bookman Old Style" panose="02050604050505020204" pitchFamily="18" charset="0"/>
                        </a:rPr>
                        <a:t>4</a:t>
                      </a:r>
                      <a:endParaRPr lang="ru-RU" sz="2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tabLst>
                          <a:tab pos="4229100"/>
                        </a:tabLst>
                      </a:pPr>
                      <a:r>
                        <a:rPr lang="ru-RU" sz="2800">
                          <a:solidFill>
                            <a:srgbClr val="002060"/>
                          </a:solidFill>
                          <a:effectLst/>
                          <a:latin typeface="Bookman Old Style" panose="02050604050505020204" pitchFamily="18" charset="0"/>
                        </a:rPr>
                        <a:t>1</a:t>
                      </a:r>
                      <a:r>
                        <a:rPr lang="en-US" sz="2800">
                          <a:solidFill>
                            <a:srgbClr val="002060"/>
                          </a:solidFill>
                          <a:effectLst/>
                          <a:latin typeface="Bookman Old Style" panose="02050604050505020204" pitchFamily="18" charset="0"/>
                        </a:rPr>
                        <a:t>7</a:t>
                      </a:r>
                      <a:r>
                        <a:rPr lang="ru-RU" sz="2800">
                          <a:solidFill>
                            <a:srgbClr val="002060"/>
                          </a:solidFill>
                          <a:effectLst/>
                          <a:latin typeface="Bookman Old Style" panose="02050604050505020204" pitchFamily="18" charset="0"/>
                        </a:rPr>
                        <a:t>4</a:t>
                      </a:r>
                      <a:endParaRPr lang="ru-RU" sz="2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6947810"/>
                  </a:ext>
                </a:extLst>
              </a:tr>
              <a:tr h="481045">
                <a:tc>
                  <a:txBody>
                    <a:bodyPr/>
                    <a:lstStyle/>
                    <a:p>
                      <a:pPr algn="l">
                        <a:spcAft>
                          <a:spcPct val="0"/>
                        </a:spcAft>
                        <a:tabLst>
                          <a:tab pos="4229100"/>
                        </a:tabLst>
                      </a:pPr>
                      <a:r>
                        <a:rPr lang="en-US" sz="2600" b="0" baseline="0">
                          <a:solidFill>
                            <a:srgbClr val="002060"/>
                          </a:solidFill>
                          <a:effectLst/>
                          <a:latin typeface="Bookman Old Style" panose="02050604050505020204" pitchFamily="18" charset="0"/>
                        </a:rPr>
                        <a:t>Web of Science</a:t>
                      </a:r>
                      <a:r>
                        <a:rPr lang="ru-RU" sz="2600" b="0" baseline="0">
                          <a:solidFill>
                            <a:srgbClr val="002060"/>
                          </a:solidFill>
                          <a:effectLst/>
                          <a:latin typeface="Bookman Old Style" panose="02050604050505020204" pitchFamily="18" charset="0"/>
                        </a:rPr>
                        <a:t>                53</a:t>
                      </a:r>
                      <a:endParaRPr lang="ru-RU" sz="2600" b="0" baseline="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ct val="0"/>
                        </a:spcAft>
                        <a:tabLst>
                          <a:tab pos="4229100"/>
                        </a:tabLst>
                      </a:pPr>
                      <a:r>
                        <a:rPr lang="ru-RU" sz="2800">
                          <a:solidFill>
                            <a:srgbClr val="002060"/>
                          </a:solidFill>
                          <a:effectLst/>
                          <a:latin typeface="Bookman Old Style" panose="02050604050505020204" pitchFamily="18" charset="0"/>
                        </a:rPr>
                        <a:t>8</a:t>
                      </a:r>
                      <a:r>
                        <a:rPr lang="en-US" sz="2800">
                          <a:solidFill>
                            <a:srgbClr val="002060"/>
                          </a:solidFill>
                          <a:effectLst/>
                          <a:latin typeface="Bookman Old Style" panose="02050604050505020204" pitchFamily="18" charset="0"/>
                        </a:rPr>
                        <a:t>5</a:t>
                      </a:r>
                      <a:endParaRPr lang="ru-RU" sz="2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ct val="0"/>
                        </a:spcAft>
                        <a:tabLst>
                          <a:tab pos="4229100"/>
                        </a:tabLst>
                      </a:pPr>
                      <a:r>
                        <a:rPr lang="ru-RU" sz="2800">
                          <a:solidFill>
                            <a:srgbClr val="002060"/>
                          </a:solidFill>
                          <a:effectLst/>
                          <a:latin typeface="Bookman Old Style" panose="02050604050505020204" pitchFamily="18" charset="0"/>
                        </a:rPr>
                        <a:t>138</a:t>
                      </a:r>
                      <a:endParaRPr lang="ru-RU" sz="2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ct val="0"/>
                        </a:spcAft>
                        <a:tabLst>
                          <a:tab pos="4229100"/>
                        </a:tabLst>
                      </a:pPr>
                      <a:r>
                        <a:rPr lang="ru-RU" sz="2800">
                          <a:solidFill>
                            <a:srgbClr val="002060"/>
                          </a:solidFill>
                          <a:effectLst/>
                          <a:latin typeface="Bookman Old Style" panose="02050604050505020204" pitchFamily="18" charset="0"/>
                        </a:rPr>
                        <a:t>9</a:t>
                      </a:r>
                      <a:r>
                        <a:rPr lang="en-US" sz="2800">
                          <a:solidFill>
                            <a:srgbClr val="002060"/>
                          </a:solidFill>
                          <a:effectLst/>
                          <a:latin typeface="Bookman Old Style" panose="02050604050505020204" pitchFamily="18" charset="0"/>
                        </a:rPr>
                        <a:t>3</a:t>
                      </a:r>
                      <a:endParaRPr lang="ru-RU" sz="2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7653064"/>
                  </a:ext>
                </a:extLst>
              </a:tr>
              <a:tr h="503160">
                <a:tc>
                  <a:txBody>
                    <a:bodyPr/>
                    <a:lstStyle/>
                    <a:p>
                      <a:pPr algn="l">
                        <a:spcAft>
                          <a:spcPct val="0"/>
                        </a:spcAft>
                        <a:tabLst>
                          <a:tab pos="4229100"/>
                        </a:tabLst>
                      </a:pPr>
                      <a:r>
                        <a:rPr lang="ru-RU" sz="2800" b="0">
                          <a:solidFill>
                            <a:srgbClr val="002060"/>
                          </a:solidFill>
                          <a:effectLst/>
                          <a:latin typeface="Bookman Old Style" panose="02050604050505020204" pitchFamily="18" charset="0"/>
                        </a:rPr>
                        <a:t>РИНЦ                        1893</a:t>
                      </a:r>
                      <a:endParaRPr lang="ru-RU" sz="2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tabLst>
                          <a:tab pos="4229100"/>
                        </a:tabLst>
                      </a:pPr>
                      <a:r>
                        <a:rPr lang="ru-RU" sz="2800" b="0">
                          <a:solidFill>
                            <a:srgbClr val="002060"/>
                          </a:solidFill>
                          <a:effectLst/>
                          <a:latin typeface="Bookman Old Style" panose="02050604050505020204" pitchFamily="18" charset="0"/>
                        </a:rPr>
                        <a:t>1</a:t>
                      </a:r>
                      <a:r>
                        <a:rPr lang="en-US" sz="2800" b="0">
                          <a:solidFill>
                            <a:srgbClr val="002060"/>
                          </a:solidFill>
                          <a:effectLst/>
                          <a:latin typeface="Bookman Old Style" panose="02050604050505020204" pitchFamily="18" charset="0"/>
                        </a:rPr>
                        <a:t>710</a:t>
                      </a:r>
                      <a:endParaRPr lang="ru-RU" sz="2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tabLst>
                          <a:tab pos="4229100"/>
                        </a:tabLst>
                      </a:pPr>
                      <a:r>
                        <a:rPr lang="ru-RU" sz="2800" b="0">
                          <a:solidFill>
                            <a:srgbClr val="002060"/>
                          </a:solidFill>
                          <a:effectLst/>
                          <a:latin typeface="Bookman Old Style" panose="02050604050505020204" pitchFamily="18" charset="0"/>
                        </a:rPr>
                        <a:t>16</a:t>
                      </a:r>
                      <a:r>
                        <a:rPr lang="en-US" sz="2800" b="0">
                          <a:solidFill>
                            <a:srgbClr val="002060"/>
                          </a:solidFill>
                          <a:effectLst/>
                          <a:latin typeface="Bookman Old Style" panose="02050604050505020204" pitchFamily="18" charset="0"/>
                        </a:rPr>
                        <a:t>6</a:t>
                      </a:r>
                      <a:r>
                        <a:rPr lang="ru-RU" sz="2800" b="0">
                          <a:solidFill>
                            <a:srgbClr val="002060"/>
                          </a:solidFill>
                          <a:effectLst/>
                          <a:latin typeface="Bookman Old Style" panose="02050604050505020204" pitchFamily="18" charset="0"/>
                        </a:rPr>
                        <a:t>5</a:t>
                      </a:r>
                      <a:endParaRPr lang="ru-RU" sz="2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ct val="0"/>
                        </a:spcAft>
                        <a:tabLst>
                          <a:tab pos="4229100"/>
                        </a:tabLst>
                      </a:pPr>
                      <a:r>
                        <a:rPr lang="ru-RU" sz="2800">
                          <a:solidFill>
                            <a:srgbClr val="002060"/>
                          </a:solidFill>
                          <a:effectLst/>
                          <a:latin typeface="Bookman Old Style" panose="02050604050505020204" pitchFamily="18" charset="0"/>
                        </a:rPr>
                        <a:t>1755</a:t>
                      </a:r>
                      <a:endParaRPr lang="ru-RU" sz="2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846590"/>
                  </a:ext>
                </a:extLst>
              </a:tr>
            </a:tbl>
          </a:graphicData>
        </a:graphic>
      </p:graphicFrame>
      <p:sp>
        <p:nvSpPr>
          <p:cNvPr id="11" name="Прямоугольник 10"/>
          <p:cNvSpPr/>
          <p:nvPr/>
        </p:nvSpPr>
        <p:spPr>
          <a:xfrm>
            <a:off x="351692" y="3678545"/>
            <a:ext cx="10248512" cy="707884"/>
          </a:xfrm>
          <a:prstGeom prst="rect">
            <a:avLst/>
          </a:prstGeom>
        </p:spPr>
        <p:txBody>
          <a:bodyPr wrap="square" lIns="91240" tIns="45719" rIns="91240" bIns="45719">
            <a:spAutoFit/>
          </a:bodyPr>
          <a:lstStyle/>
          <a:p>
            <a:pPr algn="ctr" defTabSz="912111"/>
            <a:r>
              <a:rPr lang="ru-RU" sz="2000" b="1">
                <a:solidFill>
                  <a:srgbClr val="70AD47">
                    <a:lumMod val="75000"/>
                  </a:srgbClr>
                </a:solidFill>
                <a:latin typeface="Bookman Old Style" panose="02050604050505020204" pitchFamily="18" charset="0"/>
              </a:rPr>
              <a:t>Данные за 2019 год не являются окончательными, т.к. еще не все выпуски журналов, изданные в этом году, проиндексированы. </a:t>
            </a:r>
          </a:p>
        </p:txBody>
      </p:sp>
      <p:sp>
        <p:nvSpPr>
          <p:cNvPr id="8" name="Прямоугольник 7"/>
          <p:cNvSpPr/>
          <p:nvPr/>
        </p:nvSpPr>
        <p:spPr>
          <a:xfrm>
            <a:off x="237395" y="4375000"/>
            <a:ext cx="10461087" cy="2370070"/>
          </a:xfrm>
          <a:prstGeom prst="rect">
            <a:avLst/>
          </a:prstGeom>
        </p:spPr>
        <p:txBody>
          <a:bodyPr wrap="square" lIns="91240" tIns="45719" rIns="91240" bIns="45719">
            <a:spAutoFit/>
          </a:bodyPr>
          <a:lstStyle/>
          <a:p>
            <a:pPr algn="ctr" defTabSz="912111">
              <a:tabLst>
                <a:tab pos="4218461"/>
              </a:tabLst>
            </a:pPr>
            <a:r>
              <a:rPr lang="en-US" sz="4000">
                <a:solidFill>
                  <a:srgbClr val="002060"/>
                </a:solidFill>
                <a:latin typeface="Bookman Old Style" panose="02050604050505020204" pitchFamily="18" charset="0"/>
              </a:rPr>
              <a:t>Q</a:t>
            </a:r>
            <a:r>
              <a:rPr lang="ru-RU" sz="4000">
                <a:solidFill>
                  <a:srgbClr val="002060"/>
                </a:solidFill>
                <a:latin typeface="Bookman Old Style" panose="02050604050505020204" pitchFamily="18" charset="0"/>
              </a:rPr>
              <a:t>1</a:t>
            </a:r>
            <a:r>
              <a:rPr lang="en-US" sz="4000">
                <a:solidFill>
                  <a:srgbClr val="002060"/>
                </a:solidFill>
                <a:latin typeface="Bookman Old Style" panose="02050604050505020204" pitchFamily="18" charset="0"/>
              </a:rPr>
              <a:t> – </a:t>
            </a:r>
            <a:r>
              <a:rPr lang="en-US" sz="4000" b="1">
                <a:solidFill>
                  <a:srgbClr val="C00000"/>
                </a:solidFill>
                <a:latin typeface="Bookman Old Style" panose="02050604050505020204" pitchFamily="18" charset="0"/>
              </a:rPr>
              <a:t>5 </a:t>
            </a:r>
            <a:r>
              <a:rPr lang="ru-RU" sz="4000" b="1">
                <a:solidFill>
                  <a:srgbClr val="C00000"/>
                </a:solidFill>
                <a:latin typeface="Bookman Old Style" panose="02050604050505020204" pitchFamily="18" charset="0"/>
              </a:rPr>
              <a:t>             </a:t>
            </a:r>
            <a:r>
              <a:rPr lang="en-US" sz="400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Q2 – </a:t>
            </a:r>
            <a:r>
              <a:rPr lang="en-US" sz="4000" b="1">
                <a:solidFill>
                  <a:srgbClr val="C00000"/>
                </a:solidFill>
                <a:latin typeface="Bookman Old Style" panose="02050604050505020204" pitchFamily="18" charset="0"/>
                <a:ea typeface="Calibri" panose="020f0502020204030204" pitchFamily="34" charset="0"/>
                <a:cs typeface="Times New Roman" panose="02020603050405020304" pitchFamily="18" charset="0"/>
              </a:rPr>
              <a:t>15</a:t>
            </a:r>
            <a:endParaRPr lang="ru-RU" sz="4000" b="1">
              <a:solidFill>
                <a:srgbClr val="C00000"/>
              </a:solidFill>
              <a:latin typeface="Bookman Old Style" panose="02050604050505020204" pitchFamily="18" charset="0"/>
              <a:ea typeface="Calibri" panose="020f0502020204030204" pitchFamily="34" charset="0"/>
              <a:cs typeface="Times New Roman" panose="02020603050405020304" pitchFamily="18" charset="0"/>
            </a:endParaRPr>
          </a:p>
          <a:p>
            <a:pPr algn="ctr" defTabSz="912111">
              <a:tabLst>
                <a:tab pos="4218461"/>
              </a:tabLst>
            </a:pPr>
            <a:r>
              <a:rPr lang="ru-RU" sz="2533" b="1">
                <a:solidFill>
                  <a:srgbClr val="4472C4">
                    <a:lumMod val="50000"/>
                  </a:srgbClr>
                </a:solidFill>
                <a:latin typeface="Bookman Old Style" panose="02050604050505020204" pitchFamily="18" charset="0"/>
                <a:ea typeface="Calibri" panose="020f0502020204030204" pitchFamily="34" charset="0"/>
                <a:cs typeface="Times New Roman" panose="02020603050405020304" pitchFamily="18" charset="0"/>
              </a:rPr>
              <a:t>в базах </a:t>
            </a:r>
            <a:r>
              <a:rPr lang="en-US" sz="2533" b="1">
                <a:solidFill>
                  <a:srgbClr val="4472C4">
                    <a:lumMod val="50000"/>
                  </a:srgbClr>
                </a:solidFill>
                <a:latin typeface="Bookman Old Style" panose="02050604050505020204" pitchFamily="18" charset="0"/>
                <a:ea typeface="Calibri" panose="020f0502020204030204" pitchFamily="34" charset="0"/>
                <a:cs typeface="Times New Roman" panose="02020603050405020304" pitchFamily="18" charset="0"/>
              </a:rPr>
              <a:t>Scopus </a:t>
            </a:r>
            <a:r>
              <a:rPr lang="ru-RU" sz="2533" b="1">
                <a:solidFill>
                  <a:srgbClr val="4472C4">
                    <a:lumMod val="50000"/>
                  </a:srgbClr>
                </a:solidFill>
                <a:latin typeface="Bookman Old Style" panose="02050604050505020204" pitchFamily="18" charset="0"/>
                <a:ea typeface="Calibri" panose="020f0502020204030204" pitchFamily="34" charset="0"/>
                <a:cs typeface="Times New Roman" panose="02020603050405020304" pitchFamily="18" charset="0"/>
              </a:rPr>
              <a:t>и </a:t>
            </a:r>
            <a:r>
              <a:rPr lang="en-US" sz="2533" b="1" err="1">
                <a:solidFill>
                  <a:srgbClr val="4472C4">
                    <a:lumMod val="50000"/>
                  </a:srgbClr>
                </a:solidFill>
                <a:latin typeface="Bookman Old Style" panose="02050604050505020204" pitchFamily="18" charset="0"/>
                <a:ea typeface="Calibri" panose="020f0502020204030204" pitchFamily="34" charset="0"/>
                <a:cs typeface="Times New Roman" panose="02020603050405020304" pitchFamily="18" charset="0"/>
              </a:rPr>
              <a:t>WoS</a:t>
            </a:r>
            <a:endParaRPr lang="ru-RU" sz="2533" b="1">
              <a:solidFill>
                <a:srgbClr val="4472C4">
                  <a:lumMod val="50000"/>
                </a:srgbClr>
              </a:solidFill>
              <a:latin typeface="Bookman Old Style" panose="02050604050505020204" pitchFamily="18" charset="0"/>
              <a:ea typeface="Calibri" panose="020f0502020204030204" pitchFamily="34" charset="0"/>
              <a:cs typeface="Times New Roman" panose="02020603050405020304" pitchFamily="18" charset="0"/>
            </a:endParaRPr>
          </a:p>
          <a:p>
            <a:pPr algn="just" defTabSz="912111">
              <a:tabLst>
                <a:tab pos="4218461"/>
              </a:tabLst>
            </a:pPr>
            <a:endParaRPr lang="ru-RU" sz="800">
              <a:solidFill>
                <a:srgbClr val="70AD47">
                  <a:lumMod val="50000"/>
                </a:srgbClr>
              </a:solidFill>
              <a:latin typeface="Bookman Old Style" panose="02050604050505020204" pitchFamily="18" charset="0"/>
              <a:ea typeface="Calibri" panose="020f0502020204030204" pitchFamily="34" charset="0"/>
              <a:cs typeface="Times New Roman" panose="02020603050405020304" pitchFamily="18" charset="0"/>
            </a:endParaRPr>
          </a:p>
          <a:p>
            <a:pPr algn="just" defTabSz="912111">
              <a:tabLst>
                <a:tab pos="4218461"/>
              </a:tabLst>
            </a:pPr>
            <a:r>
              <a:rPr lang="ru-RU" sz="1867" b="1">
                <a:solidFill>
                  <a:srgbClr val="70AD47">
                    <a:lumMod val="50000"/>
                  </a:srgbClr>
                </a:solidFill>
                <a:latin typeface="Bookman Old Style" panose="02050604050505020204" pitchFamily="18" charset="0"/>
                <a:ea typeface="Calibri" panose="020f0502020204030204" pitchFamily="34" charset="0"/>
                <a:cs typeface="Times New Roman" panose="02020603050405020304" pitchFamily="18" charset="0"/>
              </a:rPr>
              <a:t>Квартиль (четверть) Q </a:t>
            </a:r>
            <a:r>
              <a:rPr lang="ru-RU" sz="1867">
                <a:solidFill>
                  <a:srgbClr val="70AD47">
                    <a:lumMod val="50000"/>
                  </a:srgbClr>
                </a:solidFill>
                <a:latin typeface="Bookman Old Style" panose="02050604050505020204" pitchFamily="18" charset="0"/>
                <a:ea typeface="Calibri" panose="020f0502020204030204" pitchFamily="34" charset="0"/>
                <a:cs typeface="Times New Roman" panose="02020603050405020304" pitchFamily="18" charset="0"/>
              </a:rPr>
              <a:t>- это категория научных журналов, которую определяют библиометрические показатели, отражающие уровень цитируемости, то есть востребованность журнала научным сообществом. Q1 (самый высокий, к которому принадлежат наиболее авторитетные иностранные журналы) до Q4 (самый низкий).</a:t>
            </a:r>
          </a:p>
        </p:txBody>
      </p:sp>
    </p:spTree>
    <p:extLst>
      <p:ext uri="{BB962C8B-B14F-4D97-AF65-F5344CB8AC3E}">
        <p14:creationId xmlns:p14="http://schemas.microsoft.com/office/powerpoint/2010/main" val="3158412956"/>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extBox 4"/>
          <p:cNvSpPr txBox="1"/>
          <p:nvPr/>
        </p:nvSpPr>
        <p:spPr>
          <a:xfrm>
            <a:off x="131891" y="19727"/>
            <a:ext cx="10754417" cy="359072"/>
          </a:xfrm>
          <a:prstGeom prst="rect">
            <a:avLst/>
          </a:prstGeom>
          <a:noFill/>
        </p:spPr>
        <p:txBody>
          <a:bodyPr wrap="square" lIns="91242" tIns="45718" rIns="91242" bIns="45718" rtlCol="0">
            <a:spAutoFit/>
          </a:bodyPr>
          <a:lstStyle/>
          <a:p>
            <a:pPr defTabSz="912156"/>
            <a:r>
              <a:rPr lang="ru-RU" sz="17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sp>
        <p:nvSpPr>
          <p:cNvPr id="6" name="Прямоугольник 5"/>
          <p:cNvSpPr/>
          <p:nvPr/>
        </p:nvSpPr>
        <p:spPr>
          <a:xfrm>
            <a:off x="237393" y="498904"/>
            <a:ext cx="10612315" cy="400111"/>
          </a:xfrm>
          <a:prstGeom prst="rect">
            <a:avLst/>
          </a:prstGeom>
        </p:spPr>
        <p:txBody>
          <a:bodyPr wrap="square" lIns="91242" tIns="45718" rIns="91242" bIns="45718">
            <a:spAutoFit/>
          </a:bodyPr>
          <a:lstStyle/>
          <a:p>
            <a:pPr algn="ctr" defTabSz="912156"/>
            <a:r>
              <a:rPr lang="ru-RU" sz="20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pic>
        <p:nvPicPr>
          <p:cNvPr id="7"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6" y="0"/>
            <a:ext cx="1305697" cy="6858000"/>
          </a:xfrm>
        </p:spPr>
      </p:pic>
      <p:pic>
        <p:nvPicPr>
          <p:cNvPr id="8" name="Рисунок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31"/>
            <a:ext cx="1256960" cy="432303"/>
          </a:xfrm>
          <a:prstGeom prst="rect">
            <a:avLst/>
          </a:prstGeom>
        </p:spPr>
      </p:pic>
      <p:sp>
        <p:nvSpPr>
          <p:cNvPr id="2" name="Прямоугольник 1"/>
          <p:cNvSpPr/>
          <p:nvPr/>
        </p:nvSpPr>
        <p:spPr>
          <a:xfrm>
            <a:off x="2139860" y="965647"/>
            <a:ext cx="6948391" cy="461665"/>
          </a:xfrm>
          <a:prstGeom prst="rect">
            <a:avLst/>
          </a:prstGeom>
        </p:spPr>
        <p:txBody>
          <a:bodyPr wrap="square" lIns="91242" tIns="45718" rIns="91242" bIns="45718">
            <a:spAutoFit/>
          </a:bodyPr>
          <a:lstStyle/>
          <a:p>
            <a:pPr algn="ctr" defTabSz="912156"/>
            <a:r>
              <a:rPr lang="ru-RU" sz="2400" b="1">
                <a:solidFill>
                  <a:srgbClr val="002060"/>
                </a:solidFill>
                <a:latin typeface="Bookman Old Style" panose="02050604050505020204" pitchFamily="18" charset="0"/>
              </a:rPr>
              <a:t>Распределение публикаций </a:t>
            </a:r>
            <a:r>
              <a:rPr lang="en-US" sz="2400" b="1" err="1">
                <a:solidFill>
                  <a:srgbClr val="F17E00"/>
                </a:solidFill>
                <a:latin typeface="Bookman Old Style" panose="02050604050505020204" pitchFamily="18" charset="0"/>
              </a:rPr>
              <a:t>WoS</a:t>
            </a:r>
            <a:r>
              <a:rPr lang="ru-RU" sz="2400" b="1">
                <a:solidFill>
                  <a:srgbClr val="002060"/>
                </a:solidFill>
                <a:latin typeface="Bookman Old Style" panose="02050604050505020204" pitchFamily="18" charset="0"/>
              </a:rPr>
              <a:t>/</a:t>
            </a:r>
            <a:r>
              <a:rPr lang="en-US" sz="2400" b="1">
                <a:solidFill>
                  <a:srgbClr val="1BAD89"/>
                </a:solidFill>
                <a:latin typeface="Bookman Old Style" panose="02050604050505020204" pitchFamily="18" charset="0"/>
              </a:rPr>
              <a:t>Scopus</a:t>
            </a:r>
            <a:endParaRPr lang="ru-RU" sz="2400" b="1">
              <a:solidFill>
                <a:srgbClr val="1BAD89"/>
              </a:solidFill>
              <a:latin typeface="Bookman Old Style" panose="02050604050505020204" pitchFamily="18" charset="0"/>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0249" y="1904531"/>
            <a:ext cx="9994392" cy="3974592"/>
          </a:xfrm>
          <a:prstGeom prst="rect">
            <a:avLst/>
          </a:prstGeom>
        </p:spPr>
      </p:pic>
      <p:cxnSp>
        <p:nvCxnSpPr>
          <p:cNvPr id="11" name="Прямая соединительная линия 10"/>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4" name="Номер слайда 3"/>
          <p:cNvSpPr>
            <a:spLocks noGrp="1"/>
          </p:cNvSpPr>
          <p:nvPr>
            <p:ph type="sldNum" sz="quarter" idx="12"/>
          </p:nvPr>
        </p:nvSpPr>
        <p:spPr>
          <a:xfrm>
            <a:off x="11182529" y="6353254"/>
            <a:ext cx="713509" cy="365125"/>
          </a:xfrm>
        </p:spPr>
        <p:txBody>
          <a:bodyPr/>
          <a:lstStyle/>
          <a:p>
            <a:r>
              <a:rPr lang="ru-RU" sz="4000">
                <a:solidFill>
                  <a:prstClr val="black">
                    <a:tint val="75000"/>
                  </a:prstClr>
                </a:solidFill>
              </a:rPr>
              <a:t>36</a:t>
            </a:r>
          </a:p>
        </p:txBody>
      </p:sp>
    </p:spTree>
    <p:extLst>
      <p:ext uri="{BB962C8B-B14F-4D97-AF65-F5344CB8AC3E}">
        <p14:creationId xmlns:p14="http://schemas.microsoft.com/office/powerpoint/2010/main" val="1254556167"/>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Номер слайда 3"/>
          <p:cNvSpPr>
            <a:spLocks noGrp="1"/>
          </p:cNvSpPr>
          <p:nvPr>
            <p:ph type="sldNum" sz="quarter" idx="12"/>
          </p:nvPr>
        </p:nvSpPr>
        <p:spPr/>
        <p:txBody>
          <a:bodyPr/>
          <a:lstStyle/>
          <a:p>
            <a:fld id="{4F6D3D4B-0C37-5D47-AB8B-062A475B8C59}" type="slidenum">
              <a:rPr lang="ru-RU" smtClean="0">
                <a:solidFill>
                  <a:prstClr val="black">
                    <a:tint val="75000"/>
                  </a:prstClr>
                </a:solidFill>
              </a:rPr>
              <a:t>37</a:t>
            </a:fld>
            <a:endParaRPr lang="ru-RU">
              <a:solidFill>
                <a:prstClr val="black">
                  <a:tint val="75000"/>
                </a:prstClr>
              </a:solidFill>
            </a:endParaRPr>
          </a:p>
        </p:txBody>
      </p:sp>
      <p:pic>
        <p:nvPicPr>
          <p:cNvPr id="6"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6" y="0"/>
            <a:ext cx="1305697" cy="6858000"/>
          </a:xfr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31"/>
            <a:ext cx="1256960" cy="432303"/>
          </a:xfrm>
          <a:prstGeom prst="rect">
            <a:avLst/>
          </a:prstGeom>
        </p:spPr>
      </p:pic>
      <p:sp>
        <p:nvSpPr>
          <p:cNvPr id="8" name="Номер слайда 1"/>
          <p:cNvSpPr txBox="1"/>
          <p:nvPr/>
        </p:nvSpPr>
        <p:spPr>
          <a:xfrm>
            <a:off x="10984791" y="6356352"/>
            <a:ext cx="886596" cy="365125"/>
          </a:xfrm>
          <a:prstGeom prst="rect">
            <a:avLst/>
          </a:prstGeom>
        </p:spPr>
        <p:txBody>
          <a:bodyPr vert="horz" lIns="91242" tIns="45718" rIns="91242" bIns="45718"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4000">
                <a:solidFill>
                  <a:prstClr val="black">
                    <a:tint val="75000"/>
                  </a:prstClr>
                </a:solidFill>
              </a:rPr>
              <a:t>37</a:t>
            </a:r>
          </a:p>
        </p:txBody>
      </p:sp>
      <p:sp>
        <p:nvSpPr>
          <p:cNvPr id="9" name="TextBox 8"/>
          <p:cNvSpPr txBox="1"/>
          <p:nvPr/>
        </p:nvSpPr>
        <p:spPr>
          <a:xfrm>
            <a:off x="224487" y="19727"/>
            <a:ext cx="10754417" cy="359072"/>
          </a:xfrm>
          <a:prstGeom prst="rect">
            <a:avLst/>
          </a:prstGeom>
          <a:noFill/>
        </p:spPr>
        <p:txBody>
          <a:bodyPr wrap="square" lIns="91242" tIns="45718" rIns="91242" bIns="45718" rtlCol="0">
            <a:spAutoFit/>
          </a:bodyPr>
          <a:lstStyle/>
          <a:p>
            <a:pPr defTabSz="912156"/>
            <a:r>
              <a:rPr lang="ru-RU" sz="17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sp>
        <p:nvSpPr>
          <p:cNvPr id="10" name="Прямоугольник 9"/>
          <p:cNvSpPr/>
          <p:nvPr/>
        </p:nvSpPr>
        <p:spPr>
          <a:xfrm>
            <a:off x="237393" y="498840"/>
            <a:ext cx="10612315" cy="1015663"/>
          </a:xfrm>
          <a:prstGeom prst="rect">
            <a:avLst/>
          </a:prstGeom>
        </p:spPr>
        <p:txBody>
          <a:bodyPr wrap="square" lIns="91242" tIns="45718" rIns="91242" bIns="45718">
            <a:spAutoFit/>
          </a:bodyPr>
          <a:lstStyle/>
          <a:p>
            <a:pPr algn="ctr" defTabSz="912156"/>
            <a:r>
              <a:rPr lang="ru-RU" sz="2000">
                <a:solidFill>
                  <a:srgbClr val="002060"/>
                </a:solidFill>
                <a:latin typeface="Bookman Old Style" panose="02050604050505020204" pitchFamily="18" charset="0"/>
              </a:rPr>
              <a:t>Основные показатели и направления научной и инновационной деятельности</a:t>
            </a:r>
          </a:p>
          <a:p>
            <a:pPr algn="ctr" defTabSz="912156"/>
            <a:endParaRPr lang="ru-RU" sz="2000" b="1">
              <a:solidFill>
                <a:srgbClr val="002060"/>
              </a:solidFill>
              <a:latin typeface="Bookman Old Style" panose="02050604050505020204" pitchFamily="18" charset="0"/>
            </a:endParaRPr>
          </a:p>
          <a:p>
            <a:pPr algn="ctr" defTabSz="912156"/>
            <a:r>
              <a:rPr lang="ru-RU" sz="2000" b="1">
                <a:solidFill>
                  <a:srgbClr val="002060"/>
                </a:solidFill>
                <a:latin typeface="Bookman Old Style" panose="02050604050505020204" pitchFamily="18" charset="0"/>
              </a:rPr>
              <a:t>Результаты интеллектуальной деятельности КБГУ 2015-2019 гг.</a:t>
            </a:r>
          </a:p>
        </p:txBody>
      </p:sp>
      <p:pic>
        <p:nvPicPr>
          <p:cNvPr id="2" name="Рисунок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9015" y="1827731"/>
            <a:ext cx="9909068" cy="4215393"/>
          </a:xfrm>
          <a:prstGeom prst="rect">
            <a:avLst/>
          </a:prstGeom>
        </p:spPr>
      </p:pic>
      <p:cxnSp>
        <p:nvCxnSpPr>
          <p:cNvPr id="11" name="Прямая соединительная линия 10"/>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1179418"/>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6"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38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31"/>
            <a:ext cx="1256960" cy="432303"/>
          </a:xfrm>
          <a:prstGeom prst="rect">
            <a:avLst/>
          </a:prstGeom>
        </p:spPr>
      </p:pic>
      <p:sp>
        <p:nvSpPr>
          <p:cNvPr id="6" name="TextBox 5"/>
          <p:cNvSpPr txBox="1"/>
          <p:nvPr/>
        </p:nvSpPr>
        <p:spPr>
          <a:xfrm>
            <a:off x="131891" y="19727"/>
            <a:ext cx="10754417" cy="359072"/>
          </a:xfrm>
          <a:prstGeom prst="rect">
            <a:avLst/>
          </a:prstGeom>
          <a:noFill/>
        </p:spPr>
        <p:txBody>
          <a:bodyPr wrap="square" lIns="91242" tIns="45718" rIns="91242" bIns="45718" rtlCol="0">
            <a:spAutoFit/>
          </a:bodyPr>
          <a:lstStyle/>
          <a:p>
            <a:pPr defTabSz="912156"/>
            <a:r>
              <a:rPr lang="ru-RU" sz="17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498904"/>
            <a:ext cx="10612315" cy="400111"/>
          </a:xfrm>
          <a:prstGeom prst="rect">
            <a:avLst/>
          </a:prstGeom>
        </p:spPr>
        <p:txBody>
          <a:bodyPr wrap="square" lIns="91242" tIns="45718" rIns="91242" bIns="45718">
            <a:spAutoFit/>
          </a:bodyPr>
          <a:lstStyle/>
          <a:p>
            <a:pPr algn="ctr" defTabSz="912156"/>
            <a:r>
              <a:rPr lang="ru-RU" sz="20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sp>
        <p:nvSpPr>
          <p:cNvPr id="7" name="Прямоугольник 6"/>
          <p:cNvSpPr/>
          <p:nvPr/>
        </p:nvSpPr>
        <p:spPr>
          <a:xfrm>
            <a:off x="237392" y="899403"/>
            <a:ext cx="10468709" cy="461665"/>
          </a:xfrm>
          <a:prstGeom prst="rect">
            <a:avLst/>
          </a:prstGeom>
        </p:spPr>
        <p:txBody>
          <a:bodyPr wrap="square" lIns="91242" tIns="45718" rIns="91242" bIns="45718">
            <a:spAutoFit/>
          </a:bodyPr>
          <a:lstStyle/>
          <a:p>
            <a:pPr algn="ctr" defTabSz="912156"/>
            <a:r>
              <a:rPr lang="ru-RU" sz="2400" b="1">
                <a:solidFill>
                  <a:srgbClr val="002060"/>
                </a:solidFill>
                <a:latin typeface="Bookman Old Style" panose="02050604050505020204" pitchFamily="18" charset="0"/>
              </a:rPr>
              <a:t>Итоги работы диссертационных советов в 2019 году </a:t>
            </a:r>
          </a:p>
        </p:txBody>
      </p:sp>
      <p:sp>
        <p:nvSpPr>
          <p:cNvPr id="10" name="Номер слайда 1"/>
          <p:cNvSpPr txBox="1"/>
          <p:nvPr/>
        </p:nvSpPr>
        <p:spPr>
          <a:xfrm>
            <a:off x="11038706" y="6508752"/>
            <a:ext cx="886596" cy="365125"/>
          </a:xfrm>
          <a:prstGeom prst="rect">
            <a:avLst/>
          </a:prstGeom>
        </p:spPr>
        <p:txBody>
          <a:bodyPr vert="horz" lIns="91242" tIns="45718" rIns="91242" bIns="45718"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4000">
              <a:solidFill>
                <a:prstClr val="black">
                  <a:tint val="75000"/>
                </a:prst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815413" y="1666968"/>
            <a:ext cx="9341387" cy="46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60408"/>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6" y="0"/>
            <a:ext cx="1305697" cy="6858000"/>
          </a:xfrm>
        </p:spPr>
      </p:pic>
      <p:sp>
        <p:nvSpPr>
          <p:cNvPr id="2" name="Номер слайда 1"/>
          <p:cNvSpPr>
            <a:spLocks noGrp="1"/>
          </p:cNvSpPr>
          <p:nvPr>
            <p:ph type="sldNum" sz="quarter" idx="12"/>
          </p:nvPr>
        </p:nvSpPr>
        <p:spPr>
          <a:xfrm>
            <a:off x="11091459" y="6356352"/>
            <a:ext cx="886596" cy="365125"/>
          </a:xfrm>
        </p:spPr>
        <p:txBody>
          <a:bodyPr/>
          <a:lstStyle/>
          <a:p>
            <a:r>
              <a:rPr lang="ru-RU" sz="4000">
                <a:solidFill>
                  <a:prstClr val="black">
                    <a:tint val="75000"/>
                  </a:prstClr>
                </a:solidFill>
              </a:rPr>
              <a:t>39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06276" y="5781331"/>
            <a:ext cx="1256960" cy="432303"/>
          </a:xfrm>
          <a:prstGeom prst="rect">
            <a:avLst/>
          </a:prstGeom>
        </p:spPr>
      </p:pic>
      <p:sp>
        <p:nvSpPr>
          <p:cNvPr id="6" name="TextBox 5"/>
          <p:cNvSpPr txBox="1"/>
          <p:nvPr/>
        </p:nvSpPr>
        <p:spPr>
          <a:xfrm>
            <a:off x="212915" y="19727"/>
            <a:ext cx="10754417" cy="359072"/>
          </a:xfrm>
          <a:prstGeom prst="rect">
            <a:avLst/>
          </a:prstGeom>
          <a:noFill/>
        </p:spPr>
        <p:txBody>
          <a:bodyPr wrap="square" lIns="91242" tIns="45718" rIns="91242" bIns="45718" rtlCol="0">
            <a:spAutoFit/>
          </a:bodyPr>
          <a:lstStyle/>
          <a:p>
            <a:pPr defTabSz="912156"/>
            <a:r>
              <a:rPr lang="ru-RU" sz="17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493"/>
            <a:ext cx="10612315" cy="461665"/>
          </a:xfrm>
          <a:prstGeom prst="rect">
            <a:avLst/>
          </a:prstGeom>
        </p:spPr>
        <p:txBody>
          <a:bodyPr wrap="square" lIns="91242" tIns="45718" rIns="91242" bIns="45718">
            <a:spAutoFit/>
          </a:bodyPr>
          <a:lstStyle/>
          <a:p>
            <a:pPr algn="ctr" defTabSz="912156"/>
            <a:r>
              <a:rPr lang="ru-RU" sz="2400" b="1">
                <a:solidFill>
                  <a:srgbClr val="002060"/>
                </a:solidFill>
                <a:latin typeface="Bookman Old Style" panose="02050604050505020204" pitchFamily="18" charset="0"/>
              </a:rPr>
              <a:t>НИР студентов КБГУ</a:t>
            </a:r>
          </a:p>
        </p:txBody>
      </p:sp>
      <p:sp>
        <p:nvSpPr>
          <p:cNvPr id="7" name="TextBox 6"/>
          <p:cNvSpPr txBox="1"/>
          <p:nvPr/>
        </p:nvSpPr>
        <p:spPr>
          <a:xfrm>
            <a:off x="10000660" y="5997482"/>
            <a:ext cx="885777" cy="384719"/>
          </a:xfrm>
          <a:prstGeom prst="rect">
            <a:avLst/>
          </a:prstGeom>
          <a:solidFill>
            <a:schemeClr val="bg1"/>
          </a:solidFill>
        </p:spPr>
        <p:txBody>
          <a:bodyPr wrap="square" lIns="91242" tIns="45718" rIns="91242" bIns="45718" rtlCol="0">
            <a:spAutoFit/>
          </a:bodyPr>
          <a:lstStyle/>
          <a:p>
            <a:pPr defTabSz="912156"/>
            <a:endParaRPr lang="ru-RU" sz="1900">
              <a:solidFill>
                <a:prstClr val="black"/>
              </a:solidFill>
            </a:endParaRPr>
          </a:p>
        </p:txBody>
      </p:sp>
      <p:pic>
        <p:nvPicPr>
          <p:cNvPr id="15362" name="Picture 2" descr="C:\Users\User\Desktop\22 22.pdf.pn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60173" y="1262296"/>
            <a:ext cx="10485363" cy="480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25598"/>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fld id="{4F6D3D4B-0C37-5D47-AB8B-062A475B8C59}" type="slidenum">
              <a:rPr lang="ru-RU" sz="4000">
                <a:solidFill>
                  <a:prstClr val="black">
                    <a:tint val="75000"/>
                  </a:prstClr>
                </a:solidFill>
              </a:rPr>
              <a:t>4</a:t>
            </a:fld>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Результаты мониторинга и рейтингов вузов в 2019 году</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37393" y="424224"/>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КБГУ в национальных рейтингах</a:t>
            </a:r>
          </a:p>
        </p:txBody>
      </p:sp>
      <p:pic>
        <p:nvPicPr>
          <p:cNvPr id="16" name="Рисунок 15"/>
          <p:cNvPicPr/>
          <p:nvPr/>
        </p:nvPicPr>
        <p:blipFill>
          <a:blip r:embed="rId4">
            <a:extLst>
              <a:ext uri="{28A0092B-C50C-407E-A947-70E740481C1C}">
                <a14:useLocalDpi xmlns:a14="http://schemas.microsoft.com/office/drawing/2010/main"/>
              </a:ext>
            </a:extLst>
          </a:blip>
          <a:stretch>
            <a:fillRect/>
          </a:stretch>
        </p:blipFill>
        <p:spPr bwMode="auto">
          <a:xfrm>
            <a:off x="506156" y="857233"/>
            <a:ext cx="4817423" cy="6676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pic>
        <p:nvPicPr>
          <p:cNvPr id="17" name="Рисунок 16"/>
          <p:cNvPicPr/>
          <p:nvPr/>
        </p:nvPicPr>
        <p:blipFill>
          <a:blip r:embed="rId5">
            <a:extLst>
              <a:ext uri="{28A0092B-C50C-407E-A947-70E740481C1C}">
                <a14:useLocalDpi xmlns:a14="http://schemas.microsoft.com/office/drawing/2010/main"/>
              </a:ext>
            </a:extLst>
          </a:blip>
          <a:stretch>
            <a:fillRect/>
          </a:stretch>
        </p:blipFill>
        <p:spPr bwMode="auto">
          <a:xfrm>
            <a:off x="3750928" y="906044"/>
            <a:ext cx="1440815" cy="524511"/>
          </a:xfrm>
          <a:prstGeom prst="rect">
            <a:avLst/>
          </a:prstGeom>
          <a:noFill/>
        </p:spPr>
      </p:pic>
      <p:pic>
        <p:nvPicPr>
          <p:cNvPr id="3" name="Рисунок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1298" y="1681685"/>
            <a:ext cx="4215147" cy="2877235"/>
          </a:xfrm>
          <a:prstGeom prst="rect">
            <a:avLst/>
          </a:prstGeom>
        </p:spPr>
      </p:pic>
      <p:sp>
        <p:nvSpPr>
          <p:cNvPr id="7" name="Прямоугольник 6"/>
          <p:cNvSpPr/>
          <p:nvPr/>
        </p:nvSpPr>
        <p:spPr>
          <a:xfrm>
            <a:off x="237393" y="4695924"/>
            <a:ext cx="4909571" cy="1938992"/>
          </a:xfrm>
          <a:prstGeom prst="rect">
            <a:avLst/>
          </a:prstGeom>
        </p:spPr>
        <p:txBody>
          <a:bodyPr wrap="square" lIns="91250" tIns="45718" rIns="91250" bIns="45718">
            <a:spAutoFit/>
          </a:bodyPr>
          <a:lstStyle/>
          <a:p>
            <a:pPr algn="ctr" defTabSz="912247"/>
            <a:r>
              <a:rPr lang="ru-RU" sz="1600" b="1">
                <a:solidFill>
                  <a:srgbClr val="70AD47">
                    <a:lumMod val="50000"/>
                  </a:srgbClr>
                </a:solidFill>
                <a:latin typeface="Bookman Old Style" panose="02050604050505020204" pitchFamily="18" charset="0"/>
              </a:rPr>
              <a:t>Среди классических вузов СКФО</a:t>
            </a:r>
          </a:p>
          <a:p>
            <a:pPr algn="ctr" defTabSz="912247"/>
            <a:r>
              <a:rPr lang="ru-RU" sz="1600" b="1">
                <a:solidFill>
                  <a:srgbClr val="70AD47">
                    <a:lumMod val="50000"/>
                  </a:srgbClr>
                </a:solidFill>
                <a:latin typeface="Bookman Old Style" panose="02050604050505020204" pitchFamily="18" charset="0"/>
              </a:rPr>
              <a:t>КБГУ занимает:</a:t>
            </a:r>
          </a:p>
          <a:p>
            <a:pPr defTabSz="912247"/>
            <a:endParaRPr lang="ru-RU" sz="800">
              <a:solidFill>
                <a:srgbClr val="70AD47">
                  <a:lumMod val="50000"/>
                </a:srgbClr>
              </a:solidFill>
              <a:latin typeface="Bookman Old Style" panose="02050604050505020204" pitchFamily="18" charset="0"/>
            </a:endParaRPr>
          </a:p>
          <a:p>
            <a:pPr marL="285117" indent="-285117" defTabSz="912247">
              <a:buFont typeface="Wingdings" panose="05000000000000000000" pitchFamily="2" charset="2"/>
              <a:buChar char="q"/>
            </a:pPr>
            <a:r>
              <a:rPr lang="ru-RU" sz="1600">
                <a:solidFill>
                  <a:srgbClr val="70AD47">
                    <a:lumMod val="50000"/>
                  </a:srgbClr>
                </a:solidFill>
                <a:latin typeface="Bookman Old Style" panose="02050604050505020204" pitchFamily="18" charset="0"/>
              </a:rPr>
              <a:t>1 место – «Инновации»</a:t>
            </a:r>
          </a:p>
          <a:p>
            <a:pPr marL="285117" indent="-285117" defTabSz="912247">
              <a:buFont typeface="Wingdings" panose="05000000000000000000" pitchFamily="2" charset="2"/>
              <a:buChar char="q"/>
            </a:pPr>
            <a:r>
              <a:rPr lang="ru-RU" sz="1600">
                <a:solidFill>
                  <a:srgbClr val="70AD47">
                    <a:lumMod val="50000"/>
                  </a:srgbClr>
                </a:solidFill>
                <a:latin typeface="Bookman Old Style" panose="02050604050505020204" pitchFamily="18" charset="0"/>
              </a:rPr>
              <a:t>2 место – «Образование»</a:t>
            </a:r>
          </a:p>
          <a:p>
            <a:pPr marL="285117" indent="-285117" defTabSz="912247">
              <a:buFont typeface="Wingdings" panose="05000000000000000000" pitchFamily="2" charset="2"/>
              <a:buChar char="q"/>
            </a:pPr>
            <a:r>
              <a:rPr lang="ru-RU" sz="1600">
                <a:solidFill>
                  <a:srgbClr val="70AD47">
                    <a:lumMod val="50000"/>
                  </a:srgbClr>
                </a:solidFill>
                <a:latin typeface="Bookman Old Style" panose="02050604050505020204" pitchFamily="18" charset="0"/>
              </a:rPr>
              <a:t>2 место – «Социализация»</a:t>
            </a:r>
          </a:p>
          <a:p>
            <a:pPr marL="285117" indent="-285117" defTabSz="912247">
              <a:buFont typeface="Wingdings" panose="05000000000000000000" pitchFamily="2" charset="2"/>
              <a:buChar char="q"/>
            </a:pPr>
            <a:r>
              <a:rPr lang="ru-RU" sz="1600">
                <a:solidFill>
                  <a:srgbClr val="70AD47">
                    <a:lumMod val="50000"/>
                  </a:srgbClr>
                </a:solidFill>
                <a:latin typeface="Bookman Old Style" panose="02050604050505020204" pitchFamily="18" charset="0"/>
              </a:rPr>
              <a:t>3 место – «Интернационализация»</a:t>
            </a:r>
          </a:p>
          <a:p>
            <a:pPr marL="285117" indent="-285117" defTabSz="912247">
              <a:buFont typeface="Wingdings" panose="05000000000000000000" pitchFamily="2" charset="2"/>
              <a:buChar char="q"/>
            </a:pPr>
            <a:r>
              <a:rPr lang="ru-RU" sz="1600">
                <a:solidFill>
                  <a:srgbClr val="70AD47">
                    <a:lumMod val="50000"/>
                  </a:srgbClr>
                </a:solidFill>
                <a:latin typeface="Bookman Old Style" panose="02050604050505020204" pitchFamily="18" charset="0"/>
              </a:rPr>
              <a:t>4 место – «Бренд».</a:t>
            </a:r>
          </a:p>
        </p:txBody>
      </p:sp>
      <p:pic>
        <p:nvPicPr>
          <p:cNvPr id="19" name="Рисунок 18" descr="ÐÐ°ÑÑÐ¸Ð½ÐºÐ¸ Ð¿Ð¾ Ð·Ð°Ð¿ÑÐ¾ÑÑ ÑÐºÑÐ¿ÐµÑÑ Ð Ð"/>
          <p:cNvPicPr/>
          <p:nvPr/>
        </p:nvPicPr>
        <p:blipFill>
          <a:blip r:embed="rId7">
            <a:extLst>
              <a:ext uri="{28A0092B-C50C-407E-A947-70E740481C1C}">
                <a14:useLocalDpi xmlns:a14="http://schemas.microsoft.com/office/drawing/2010/main"/>
              </a:ext>
            </a:extLst>
          </a:blip>
          <a:stretch>
            <a:fillRect/>
          </a:stretch>
        </p:blipFill>
        <p:spPr bwMode="auto">
          <a:xfrm>
            <a:off x="5794132" y="859419"/>
            <a:ext cx="4994029" cy="665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8" name="Прямоугольник 7"/>
          <p:cNvSpPr/>
          <p:nvPr/>
        </p:nvSpPr>
        <p:spPr>
          <a:xfrm>
            <a:off x="5608073" y="1685725"/>
            <a:ext cx="5107377" cy="2308320"/>
          </a:xfrm>
          <a:prstGeom prst="rect">
            <a:avLst/>
          </a:prstGeom>
        </p:spPr>
        <p:txBody>
          <a:bodyPr wrap="square" lIns="91250" tIns="45718" rIns="91250" bIns="45718" anchor="t">
            <a:spAutoFit/>
          </a:bodyPr>
          <a:lstStyle/>
          <a:p>
            <a:pPr algn="just" defTabSz="912247"/>
            <a:r>
              <a:rPr lang="ru-RU" sz="1600">
                <a:solidFill>
                  <a:srgbClr val="002060"/>
                </a:solidFill>
                <a:latin typeface="Bookman Old Style"/>
              </a:rPr>
              <a:t>КБГУ вошел в Топ–100 рейтинга RAEX 2019 г. лучших вузов России, заняв </a:t>
            </a:r>
            <a:r>
              <a:rPr lang="ru-RU" sz="1600" b="1">
                <a:solidFill>
                  <a:srgbClr val="002060"/>
                </a:solidFill>
                <a:latin typeface="Bookman Old Style"/>
              </a:rPr>
              <a:t>96 место, </a:t>
            </a:r>
            <a:r>
              <a:rPr lang="ru-RU" sz="1600">
                <a:solidFill>
                  <a:srgbClr val="002060"/>
                </a:solidFill>
                <a:latin typeface="Bookman Old Style"/>
              </a:rPr>
              <a:t>поднявшись на 2 позиции в сравнении с 2018 годом.</a:t>
            </a:r>
          </a:p>
          <a:p>
            <a:pPr algn="just" defTabSz="912247"/>
            <a:endParaRPr lang="ru-RU" sz="1600">
              <a:solidFill>
                <a:srgbClr val="002060"/>
              </a:solidFill>
              <a:latin typeface="Bookman Old Style" panose="02050604050505020204" pitchFamily="18" charset="0"/>
            </a:endParaRPr>
          </a:p>
          <a:p>
            <a:pPr algn="just" defTabSz="912247"/>
            <a:r>
              <a:rPr lang="ru-RU" sz="1600" b="1">
                <a:solidFill>
                  <a:srgbClr val="002060"/>
                </a:solidFill>
                <a:latin typeface="Bookman Old Style" panose="02050604050505020204" pitchFamily="18" charset="0"/>
              </a:rPr>
              <a:t>КБГУ опережает вузы СКФО по направлению: «образование»</a:t>
            </a:r>
            <a:r>
              <a:rPr lang="ru-RU" sz="1600">
                <a:solidFill>
                  <a:srgbClr val="002060"/>
                </a:solidFill>
                <a:latin typeface="Bookman Old Style" panose="02050604050505020204" pitchFamily="18" charset="0"/>
              </a:rPr>
              <a:t> (2 вуза) и </a:t>
            </a:r>
            <a:r>
              <a:rPr lang="ru-RU" sz="1600" b="1">
                <a:solidFill>
                  <a:srgbClr val="002060"/>
                </a:solidFill>
                <a:latin typeface="Bookman Old Style" panose="02050604050505020204" pitchFamily="18" charset="0"/>
              </a:rPr>
              <a:t>«наука» </a:t>
            </a:r>
            <a:r>
              <a:rPr lang="ru-RU" sz="1600">
                <a:solidFill>
                  <a:srgbClr val="002060"/>
                </a:solidFill>
                <a:latin typeface="Bookman Old Style" panose="02050604050505020204" pitchFamily="18" charset="0"/>
              </a:rPr>
              <a:t>(1 вуз).</a:t>
            </a:r>
          </a:p>
          <a:p>
            <a:pPr algn="just" defTabSz="912247"/>
            <a:endParaRPr lang="ru-RU" sz="1600">
              <a:solidFill>
                <a:srgbClr val="002060"/>
              </a:solidFill>
              <a:latin typeface="Bookman Old Style" panose="02050604050505020204" pitchFamily="18" charset="0"/>
            </a:endParaRPr>
          </a:p>
        </p:txBody>
      </p:sp>
      <p:sp>
        <p:nvSpPr>
          <p:cNvPr id="12" name="Прямоугольник 11"/>
          <p:cNvSpPr/>
          <p:nvPr/>
        </p:nvSpPr>
        <p:spPr>
          <a:xfrm>
            <a:off x="5608197" y="3889412"/>
            <a:ext cx="5101623" cy="1323439"/>
          </a:xfrm>
          <a:prstGeom prst="rect">
            <a:avLst/>
          </a:prstGeom>
        </p:spPr>
        <p:txBody>
          <a:bodyPr wrap="square" lIns="91250" tIns="45718" rIns="91250" bIns="45718" anchor="t">
            <a:spAutoFit/>
          </a:bodyPr>
          <a:lstStyle/>
          <a:p>
            <a:pPr algn="just" defTabSz="912247"/>
            <a:r>
              <a:rPr lang="ru-RU" sz="1600" b="1">
                <a:solidFill>
                  <a:srgbClr val="002060"/>
                </a:solidFill>
                <a:latin typeface="Bookman Old Style"/>
              </a:rPr>
              <a:t>КБГУ в первые вошел в Топ–50 рейтинга научной продуктивности вузов</a:t>
            </a:r>
            <a:r>
              <a:rPr lang="ru-RU" sz="1600">
                <a:solidFill>
                  <a:srgbClr val="002060"/>
                </a:solidFill>
                <a:latin typeface="Bookman Old Style"/>
              </a:rPr>
              <a:t> 2019 года (RAEX),  </a:t>
            </a:r>
            <a:r>
              <a:rPr lang="ru-RU" sz="1600" b="1">
                <a:solidFill>
                  <a:srgbClr val="002060"/>
                </a:solidFill>
                <a:latin typeface="Bookman Old Style"/>
              </a:rPr>
              <a:t>расположившись на 42 позиции в предметной области «Экономика и менеджмент». </a:t>
            </a:r>
          </a:p>
        </p:txBody>
      </p:sp>
      <p:sp>
        <p:nvSpPr>
          <p:cNvPr id="20" name="Прямоугольник 19"/>
          <p:cNvSpPr/>
          <p:nvPr/>
        </p:nvSpPr>
        <p:spPr>
          <a:xfrm>
            <a:off x="4976446" y="5520296"/>
            <a:ext cx="5811716" cy="954107"/>
          </a:xfrm>
          <a:prstGeom prst="rect">
            <a:avLst/>
          </a:prstGeom>
        </p:spPr>
        <p:txBody>
          <a:bodyPr wrap="square" lIns="91250" tIns="45718" rIns="91250" bIns="45718">
            <a:spAutoFit/>
          </a:bodyPr>
          <a:lstStyle/>
          <a:p>
            <a:pPr algn="ctr" defTabSz="912247"/>
            <a:r>
              <a:rPr lang="ru-RU" sz="2800" b="1">
                <a:solidFill>
                  <a:srgbClr val="70AD47">
                    <a:lumMod val="50000"/>
                  </a:srgbClr>
                </a:solidFill>
                <a:latin typeface="Bookman Old Style" panose="02050604050505020204" pitchFamily="18" charset="0"/>
              </a:rPr>
              <a:t>КБГУ укрепил свои позиции в национальных рейтингах</a:t>
            </a:r>
          </a:p>
        </p:txBody>
      </p:sp>
    </p:spTree>
    <p:extLst>
      <p:ext uri="{BB962C8B-B14F-4D97-AF65-F5344CB8AC3E}">
        <p14:creationId xmlns:p14="http://schemas.microsoft.com/office/powerpoint/2010/main" val="1566182787"/>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6" y="0"/>
            <a:ext cx="1305697" cy="6858000"/>
          </a:xfrm>
        </p:spPr>
      </p:pic>
      <p:pic>
        <p:nvPicPr>
          <p:cNvPr id="8" name="Рисунок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31"/>
            <a:ext cx="1256960" cy="432303"/>
          </a:xfrm>
          <a:prstGeom prst="rect">
            <a:avLst/>
          </a:prstGeom>
        </p:spPr>
      </p:pic>
      <p:sp>
        <p:nvSpPr>
          <p:cNvPr id="9" name="TextBox 8"/>
          <p:cNvSpPr txBox="1"/>
          <p:nvPr/>
        </p:nvSpPr>
        <p:spPr>
          <a:xfrm>
            <a:off x="131891" y="19727"/>
            <a:ext cx="10754417" cy="359072"/>
          </a:xfrm>
          <a:prstGeom prst="rect">
            <a:avLst/>
          </a:prstGeom>
          <a:noFill/>
        </p:spPr>
        <p:txBody>
          <a:bodyPr wrap="square" lIns="91242" tIns="45718" rIns="91242" bIns="45718" rtlCol="0">
            <a:spAutoFit/>
          </a:bodyPr>
          <a:lstStyle/>
          <a:p>
            <a:pPr defTabSz="912156"/>
            <a:r>
              <a:rPr lang="ru-RU" sz="17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sp>
        <p:nvSpPr>
          <p:cNvPr id="11" name="Прямоугольник 10"/>
          <p:cNvSpPr/>
          <p:nvPr/>
        </p:nvSpPr>
        <p:spPr>
          <a:xfrm>
            <a:off x="237393" y="498840"/>
            <a:ext cx="10612315" cy="1015663"/>
          </a:xfrm>
          <a:prstGeom prst="rect">
            <a:avLst/>
          </a:prstGeom>
        </p:spPr>
        <p:txBody>
          <a:bodyPr wrap="square" lIns="91242" tIns="45718" rIns="91242" bIns="45718">
            <a:spAutoFit/>
          </a:bodyPr>
          <a:lstStyle/>
          <a:p>
            <a:pPr algn="ctr" defTabSz="912156"/>
            <a:r>
              <a:rPr lang="ru-RU" sz="2000">
                <a:solidFill>
                  <a:srgbClr val="002060"/>
                </a:solidFill>
                <a:latin typeface="Bookman Old Style" panose="02050604050505020204" pitchFamily="18" charset="0"/>
              </a:rPr>
              <a:t>Основные показатели и направления научной и инновационной деятельности</a:t>
            </a:r>
          </a:p>
          <a:p>
            <a:pPr algn="ctr" defTabSz="912156"/>
            <a:endParaRPr lang="ru-RU" sz="2000">
              <a:solidFill>
                <a:srgbClr val="002060"/>
              </a:solidFill>
              <a:latin typeface="Bookman Old Style" panose="02050604050505020204" pitchFamily="18" charset="0"/>
            </a:endParaRPr>
          </a:p>
          <a:p>
            <a:pPr algn="ctr" defTabSz="912156"/>
            <a:r>
              <a:rPr lang="ru-RU" sz="2000" b="1">
                <a:solidFill>
                  <a:srgbClr val="002060"/>
                </a:solidFill>
                <a:latin typeface="Bookman Old Style" panose="02050604050505020204" pitchFamily="18" charset="0"/>
              </a:rPr>
              <a:t>Научные журналы КБГУ</a:t>
            </a:r>
          </a:p>
        </p:txBody>
      </p:sp>
      <p:cxnSp>
        <p:nvCxnSpPr>
          <p:cNvPr id="12" name="Прямая соединительная линия 11"/>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4" name="Номер слайда 3"/>
          <p:cNvSpPr>
            <a:spLocks noGrp="1"/>
          </p:cNvSpPr>
          <p:nvPr>
            <p:ph type="sldNum" sz="quarter" idx="12"/>
          </p:nvPr>
        </p:nvSpPr>
        <p:spPr>
          <a:xfrm>
            <a:off x="11130454" y="6348212"/>
            <a:ext cx="708349" cy="365125"/>
          </a:xfrm>
        </p:spPr>
        <p:txBody>
          <a:bodyPr/>
          <a:lstStyle/>
          <a:p>
            <a:r>
              <a:rPr lang="ru-RU" sz="4000">
                <a:solidFill>
                  <a:prstClr val="black">
                    <a:tint val="75000"/>
                  </a:prstClr>
                </a:solidFill>
              </a:rPr>
              <a:t>40</a:t>
            </a:r>
          </a:p>
        </p:txBody>
      </p:sp>
      <p:pic>
        <p:nvPicPr>
          <p:cNvPr id="3" name="Рисунок 2">
            <a:extLst>
              <a:ext uri="{FF2B5EF4-FFF2-40B4-BE49-F238E27FC236}">
                <a16:creationId xmlns:a16="http://schemas.microsoft.com/office/drawing/2014/main" id="{B3EC7482-37FF-4247-8F17-3F045F95F246}"/>
              </a:ext>
            </a:extLst>
          </p:cNvPr>
          <p:cNvPicPr>
            <a:picLocks noChangeAspect="1"/>
          </p:cNvPicPr>
          <p:nvPr/>
        </p:nvPicPr>
        <p:blipFill>
          <a:blip r:embed="rId4"/>
          <a:stretch>
            <a:fillRect/>
          </a:stretch>
        </p:blipFill>
        <p:spPr>
          <a:xfrm>
            <a:off x="200665" y="1514503"/>
            <a:ext cx="10267950" cy="4895850"/>
          </a:xfrm>
          <a:prstGeom prst="rect">
            <a:avLst/>
          </a:prstGeom>
        </p:spPr>
      </p:pic>
      <p:sp>
        <p:nvSpPr>
          <p:cNvPr id="5" name="Прямоугольник 4"/>
          <p:cNvSpPr/>
          <p:nvPr/>
        </p:nvSpPr>
        <p:spPr>
          <a:xfrm>
            <a:off x="3065318" y="3808539"/>
            <a:ext cx="1143000" cy="153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910566" y="3731594"/>
            <a:ext cx="1225015" cy="307777"/>
          </a:xfrm>
          <a:prstGeom prst="rect">
            <a:avLst/>
          </a:prstGeom>
          <a:noFill/>
          <a:ln>
            <a:noFill/>
          </a:ln>
        </p:spPr>
        <p:txBody>
          <a:bodyPr wrap="none" rtlCol="0">
            <a:spAutoFit/>
          </a:bodyPr>
          <a:lstStyle/>
          <a:p>
            <a:r>
              <a:rPr lang="ru-RU" sz="1400">
                <a:solidFill>
                  <a:schemeClr val="accent5">
                    <a:lumMod val="50000"/>
                  </a:schemeClr>
                </a:solidFill>
              </a:rPr>
              <a:t>Ашинова И.В.</a:t>
            </a:r>
          </a:p>
        </p:txBody>
      </p:sp>
    </p:spTree>
    <p:extLst>
      <p:ext uri="{BB962C8B-B14F-4D97-AF65-F5344CB8AC3E}">
        <p14:creationId xmlns:p14="http://schemas.microsoft.com/office/powerpoint/2010/main" val="1399224717"/>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6"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41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31"/>
            <a:ext cx="1256960" cy="432303"/>
          </a:xfrm>
          <a:prstGeom prst="rect">
            <a:avLst/>
          </a:prstGeom>
        </p:spPr>
      </p:pic>
      <p:sp>
        <p:nvSpPr>
          <p:cNvPr id="6" name="TextBox 5"/>
          <p:cNvSpPr txBox="1"/>
          <p:nvPr/>
        </p:nvSpPr>
        <p:spPr>
          <a:xfrm>
            <a:off x="201335" y="19727"/>
            <a:ext cx="10754417" cy="359072"/>
          </a:xfrm>
          <a:prstGeom prst="rect">
            <a:avLst/>
          </a:prstGeom>
          <a:noFill/>
        </p:spPr>
        <p:txBody>
          <a:bodyPr wrap="square" lIns="91242" tIns="45718" rIns="91242" bIns="45718" rtlCol="0">
            <a:spAutoFit/>
          </a:bodyPr>
          <a:lstStyle/>
          <a:p>
            <a:pPr defTabSz="912156"/>
            <a:r>
              <a:rPr lang="ru-RU" sz="17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322157" y="825263"/>
            <a:ext cx="10612315" cy="461665"/>
          </a:xfrm>
          <a:prstGeom prst="rect">
            <a:avLst/>
          </a:prstGeom>
        </p:spPr>
        <p:txBody>
          <a:bodyPr wrap="square" lIns="91242" tIns="45718" rIns="91242" bIns="45718">
            <a:spAutoFit/>
          </a:bodyPr>
          <a:lstStyle/>
          <a:p>
            <a:pPr algn="ctr" defTabSz="912156"/>
            <a:r>
              <a:rPr lang="ru-RU" sz="2400" b="1">
                <a:solidFill>
                  <a:srgbClr val="002060"/>
                </a:solidFill>
                <a:latin typeface="Bookman Old Style" panose="02050604050505020204" pitchFamily="18" charset="0"/>
              </a:rPr>
              <a:t>Научные мероприятия КБГУ 2019</a:t>
            </a:r>
          </a:p>
        </p:txBody>
      </p:sp>
      <p:pic>
        <p:nvPicPr>
          <p:cNvPr id="16386" name="Picture 2" descr="C:\Users\User\Desktop\22 22.pdf.pn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06841" y="1723135"/>
            <a:ext cx="10453864" cy="4627337"/>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37393" y="509376"/>
            <a:ext cx="10498635" cy="384719"/>
          </a:xfrm>
          <a:prstGeom prst="rect">
            <a:avLst/>
          </a:prstGeom>
        </p:spPr>
        <p:txBody>
          <a:bodyPr wrap="square" lIns="91242" tIns="45718" rIns="91242" bIns="45718">
            <a:spAutoFit/>
          </a:bodyPr>
          <a:lstStyle/>
          <a:p>
            <a:pPr algn="ctr" defTabSz="912156"/>
            <a:r>
              <a:rPr lang="ru-RU" sz="19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spTree>
    <p:extLst>
      <p:ext uri="{BB962C8B-B14F-4D97-AF65-F5344CB8AC3E}">
        <p14:creationId xmlns:p14="http://schemas.microsoft.com/office/powerpoint/2010/main" val="1850873981"/>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26" name="Picture 2" descr="https://assets.compmechlab.ru/albums/2078/2077_56ee90b82aad42b619b7da37f5b0014a.jpg"/>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26212" y="3248655"/>
            <a:ext cx="3407434" cy="2027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9763" y="19727"/>
            <a:ext cx="10754417" cy="359072"/>
          </a:xfrm>
          <a:prstGeom prst="rect">
            <a:avLst/>
          </a:prstGeom>
          <a:noFill/>
        </p:spPr>
        <p:txBody>
          <a:bodyPr wrap="square" lIns="91242" tIns="45718" rIns="91242" bIns="45718" rtlCol="0">
            <a:spAutoFit/>
          </a:bodyPr>
          <a:lstStyle/>
          <a:p>
            <a:pPr defTabSz="912156"/>
            <a:r>
              <a:rPr lang="ru-RU" sz="17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pic>
        <p:nvPicPr>
          <p:cNvPr id="8"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886436" y="0"/>
            <a:ext cx="1305697" cy="6858000"/>
          </a:xfrm>
        </p:spPr>
      </p:pic>
      <p:pic>
        <p:nvPicPr>
          <p:cNvPr id="9" name="Рисунок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26248" y="5781331"/>
            <a:ext cx="1256960" cy="432303"/>
          </a:xfrm>
          <a:prstGeom prst="rect">
            <a:avLst/>
          </a:prstGeom>
        </p:spPr>
      </p:pic>
      <p:sp>
        <p:nvSpPr>
          <p:cNvPr id="11" name="Прямоугольник 10"/>
          <p:cNvSpPr/>
          <p:nvPr/>
        </p:nvSpPr>
        <p:spPr>
          <a:xfrm>
            <a:off x="237393" y="498904"/>
            <a:ext cx="10612315" cy="400111"/>
          </a:xfrm>
          <a:prstGeom prst="rect">
            <a:avLst/>
          </a:prstGeom>
        </p:spPr>
        <p:txBody>
          <a:bodyPr wrap="square" lIns="91242" tIns="45718" rIns="91242" bIns="45718">
            <a:spAutoFit/>
          </a:bodyPr>
          <a:lstStyle/>
          <a:p>
            <a:pPr algn="ctr" defTabSz="912156"/>
            <a:r>
              <a:rPr lang="ru-RU" sz="20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pic>
        <p:nvPicPr>
          <p:cNvPr id="5" name="Рисунок 4"/>
          <p:cNvPicPr>
            <a:picLocks noChangeAspect="1"/>
          </p:cNvPicPr>
          <p:nvPr/>
        </p:nvPicPr>
        <p:blipFill>
          <a:blip r:embed="rId5"/>
          <a:stretch>
            <a:fillRect/>
          </a:stretch>
        </p:blipFill>
        <p:spPr>
          <a:xfrm>
            <a:off x="4594712" y="1424256"/>
            <a:ext cx="5838095" cy="3057143"/>
          </a:xfrm>
          <a:prstGeom prst="rect">
            <a:avLst/>
          </a:prstGeom>
        </p:spPr>
      </p:pic>
      <p:sp>
        <p:nvSpPr>
          <p:cNvPr id="6" name="Прямоугольник 5"/>
          <p:cNvSpPr/>
          <p:nvPr/>
        </p:nvSpPr>
        <p:spPr>
          <a:xfrm>
            <a:off x="4813540" y="1024208"/>
            <a:ext cx="6925231" cy="400105"/>
          </a:xfrm>
          <a:prstGeom prst="rect">
            <a:avLst/>
          </a:prstGeom>
        </p:spPr>
        <p:txBody>
          <a:bodyPr wrap="square" lIns="91242" tIns="45718" rIns="91242" bIns="45718">
            <a:spAutoFit/>
          </a:bodyPr>
          <a:lstStyle/>
          <a:p>
            <a:pPr defTabSz="912156"/>
            <a:r>
              <a:rPr lang="ru-RU" sz="2000" b="1">
                <a:solidFill>
                  <a:srgbClr val="002060"/>
                </a:solidFill>
                <a:latin typeface="Bookman Old Style" panose="02050604050505020204" pitchFamily="18" charset="0"/>
              </a:rPr>
              <a:t>ПО ИТОГАМ ОСТРОВА 10-22 СОЗДАН</a:t>
            </a:r>
            <a:endParaRPr lang="ru-RU" sz="1900" b="1">
              <a:solidFill>
                <a:prstClr val="black"/>
              </a:solidFill>
            </a:endParaRPr>
          </a:p>
        </p:txBody>
      </p:sp>
      <p:sp>
        <p:nvSpPr>
          <p:cNvPr id="12" name="Прямоугольник 11"/>
          <p:cNvSpPr/>
          <p:nvPr/>
        </p:nvSpPr>
        <p:spPr>
          <a:xfrm>
            <a:off x="419069" y="4632375"/>
            <a:ext cx="3687105" cy="2108265"/>
          </a:xfrm>
          <a:prstGeom prst="rect">
            <a:avLst/>
          </a:prstGeom>
        </p:spPr>
        <p:txBody>
          <a:bodyPr wrap="square" lIns="91242" tIns="45718" rIns="91242" bIns="45718">
            <a:spAutoFit/>
          </a:bodyPr>
          <a:lstStyle/>
          <a:p>
            <a:pPr defTabSz="912156"/>
            <a:endParaRPr lang="ru-RU" sz="2000">
              <a:solidFill>
                <a:srgbClr val="002060"/>
              </a:solidFill>
              <a:latin typeface="Bookman Old Style" panose="02050604050505020204" pitchFamily="18" charset="0"/>
            </a:endParaRPr>
          </a:p>
          <a:p>
            <a:pPr defTabSz="912156"/>
            <a:endParaRPr lang="ru-RU" sz="2000">
              <a:solidFill>
                <a:srgbClr val="002060"/>
              </a:solidFill>
              <a:latin typeface="Bookman Old Style" panose="02050604050505020204" pitchFamily="18" charset="0"/>
            </a:endParaRPr>
          </a:p>
          <a:p>
            <a:pPr defTabSz="912156"/>
            <a:r>
              <a:rPr lang="ru-RU">
                <a:solidFill>
                  <a:srgbClr val="002060"/>
                </a:solidFill>
                <a:latin typeface="Bookman Old Style" panose="02050604050505020204" pitchFamily="18" charset="0"/>
              </a:rPr>
              <a:t>В рамках зеркального центра сформирован совместный проект и подана заявка на конкурс в Роскосмос</a:t>
            </a:r>
          </a:p>
          <a:p>
            <a:pPr defTabSz="912156"/>
            <a:endParaRPr lang="ru-RU" sz="1900">
              <a:solidFill>
                <a:prstClr val="black"/>
              </a:solidFill>
            </a:endParaRPr>
          </a:p>
        </p:txBody>
      </p:sp>
      <p:sp>
        <p:nvSpPr>
          <p:cNvPr id="13" name="Прямоугольник 12"/>
          <p:cNvSpPr/>
          <p:nvPr/>
        </p:nvSpPr>
        <p:spPr>
          <a:xfrm>
            <a:off x="4213317" y="5006640"/>
            <a:ext cx="6786320" cy="1015663"/>
          </a:xfrm>
          <a:prstGeom prst="rect">
            <a:avLst/>
          </a:prstGeom>
        </p:spPr>
        <p:txBody>
          <a:bodyPr wrap="square" lIns="91242" tIns="45718" rIns="91242" bIns="45718">
            <a:spAutoFit/>
          </a:bodyPr>
          <a:lstStyle/>
          <a:p>
            <a:pPr algn="ctr" defTabSz="912156"/>
            <a:r>
              <a:rPr lang="ru-RU" sz="2000" b="1">
                <a:solidFill>
                  <a:srgbClr val="4472C4">
                    <a:lumMod val="50000"/>
                  </a:srgbClr>
                </a:solidFill>
                <a:latin typeface="Bookman Old Style" panose="02050604050505020204" pitchFamily="18" charset="0"/>
              </a:rPr>
              <a:t>Заключено 7 Соглашений</a:t>
            </a:r>
          </a:p>
          <a:p>
            <a:pPr algn="ctr" defTabSz="912156"/>
            <a:r>
              <a:rPr lang="ru-RU" sz="2000" b="1">
                <a:solidFill>
                  <a:srgbClr val="4472C4">
                    <a:lumMod val="50000"/>
                  </a:srgbClr>
                </a:solidFill>
                <a:latin typeface="Bookman Old Style" panose="02050604050505020204" pitchFamily="18" charset="0"/>
              </a:rPr>
              <a:t>о сотрудничестве с вузами и институтами РАН за 2019 год</a:t>
            </a:r>
          </a:p>
        </p:txBody>
      </p:sp>
      <p:cxnSp>
        <p:nvCxnSpPr>
          <p:cNvPr id="14" name="Прямая соединительная линия 13"/>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4" name="Номер слайда 3"/>
          <p:cNvSpPr>
            <a:spLocks noGrp="1"/>
          </p:cNvSpPr>
          <p:nvPr>
            <p:ph type="sldNum" sz="quarter" idx="12"/>
          </p:nvPr>
        </p:nvSpPr>
        <p:spPr>
          <a:xfrm>
            <a:off x="11058964" y="6356360"/>
            <a:ext cx="745431" cy="365125"/>
          </a:xfrm>
        </p:spPr>
        <p:txBody>
          <a:bodyPr/>
          <a:lstStyle/>
          <a:p>
            <a:r>
              <a:rPr lang="ru-RU" sz="4000">
                <a:solidFill>
                  <a:prstClr val="black">
                    <a:tint val="75000"/>
                  </a:prstClr>
                </a:solidFill>
              </a:rPr>
              <a:t>42</a:t>
            </a:r>
          </a:p>
        </p:txBody>
      </p:sp>
      <p:pic>
        <p:nvPicPr>
          <p:cNvPr id="2" name="Рисунок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692" y="890352"/>
            <a:ext cx="3420152" cy="2280102"/>
          </a:xfrm>
          <a:prstGeom prst="roundRect">
            <a:avLst/>
          </a:prstGeom>
        </p:spPr>
      </p:pic>
    </p:spTree>
    <p:extLst>
      <p:ext uri="{BB962C8B-B14F-4D97-AF65-F5344CB8AC3E}">
        <p14:creationId xmlns:p14="http://schemas.microsoft.com/office/powerpoint/2010/main" val="1678135879"/>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886436"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43</a:t>
            </a:r>
          </a:p>
        </p:txBody>
      </p:sp>
      <p:pic>
        <p:nvPicPr>
          <p:cNvPr id="4"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26248" y="5781331"/>
            <a:ext cx="1256960" cy="432303"/>
          </a:xfrm>
          <a:prstGeom prst="rect">
            <a:avLst/>
          </a:prstGeom>
        </p:spPr>
      </p:pic>
      <p:sp>
        <p:nvSpPr>
          <p:cNvPr id="6" name="TextBox 5"/>
          <p:cNvSpPr txBox="1"/>
          <p:nvPr/>
        </p:nvSpPr>
        <p:spPr>
          <a:xfrm>
            <a:off x="224487" y="19727"/>
            <a:ext cx="10754417" cy="359072"/>
          </a:xfrm>
          <a:prstGeom prst="rect">
            <a:avLst/>
          </a:prstGeom>
          <a:noFill/>
        </p:spPr>
        <p:txBody>
          <a:bodyPr wrap="square" lIns="91242" tIns="45718" rIns="91242" bIns="45718" rtlCol="0">
            <a:spAutoFit/>
          </a:bodyPr>
          <a:lstStyle/>
          <a:p>
            <a:pPr defTabSz="912156"/>
            <a:r>
              <a:rPr lang="ru-RU" sz="17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18748"/>
            <a:ext cx="10612315" cy="384719"/>
          </a:xfrm>
          <a:prstGeom prst="rect">
            <a:avLst/>
          </a:prstGeom>
        </p:spPr>
        <p:txBody>
          <a:bodyPr wrap="square" lIns="91242" tIns="45718" rIns="91242" bIns="45718">
            <a:spAutoFit/>
          </a:bodyPr>
          <a:lstStyle/>
          <a:p>
            <a:pPr algn="ctr" defTabSz="912156"/>
            <a:r>
              <a:rPr lang="ru-RU" sz="1900" b="1">
                <a:solidFill>
                  <a:srgbClr val="002060"/>
                </a:solidFill>
                <a:latin typeface="Bookman Old Style" panose="02050604050505020204" pitchFamily="18" charset="0"/>
              </a:rPr>
              <a:t>Программа «Вернадский»</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9849935" y="6318756"/>
            <a:ext cx="89058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kbrria.ru/sites/default/files/field/image/thumbnail_mgu.jpg"/>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83771" y="1301011"/>
            <a:ext cx="2863004" cy="1950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83369" y="1121860"/>
            <a:ext cx="7457155" cy="2677656"/>
          </a:xfrm>
          <a:prstGeom prst="rect">
            <a:avLst/>
          </a:prstGeom>
          <a:noFill/>
        </p:spPr>
        <p:txBody>
          <a:bodyPr wrap="square" lIns="91242" tIns="45718" rIns="91242" bIns="45718" rtlCol="0">
            <a:spAutoFit/>
          </a:bodyPr>
          <a:lstStyle/>
          <a:p>
            <a:pPr indent="456015" algn="just" defTabSz="912156"/>
            <a:r>
              <a:rPr lang="ru-RU" sz="1200">
                <a:solidFill>
                  <a:srgbClr val="4472C4">
                    <a:lumMod val="50000"/>
                  </a:srgbClr>
                </a:solidFill>
                <a:latin typeface="Bookman Old Style" panose="02050604050505020204" pitchFamily="18" charset="0"/>
              </a:rPr>
              <a:t>25 марта 2019 года в Москве прошёл Международный форум «Университеты, общество и будущее человечества». </a:t>
            </a:r>
          </a:p>
          <a:p>
            <a:pPr indent="456015" algn="just" defTabSz="912156"/>
            <a:r>
              <a:rPr lang="ru-RU" sz="1200">
                <a:solidFill>
                  <a:srgbClr val="4472C4">
                    <a:lumMod val="50000"/>
                  </a:srgbClr>
                </a:solidFill>
                <a:latin typeface="Bookman Old Style" panose="02050604050505020204" pitchFamily="18" charset="0"/>
              </a:rPr>
              <a:t>В его работе принял участие и выступил врио Главы КБР.</a:t>
            </a:r>
          </a:p>
          <a:p>
            <a:pPr indent="456015" algn="just" defTabSz="912156"/>
            <a:r>
              <a:rPr lang="ru-RU" sz="1200">
                <a:solidFill>
                  <a:srgbClr val="4472C4">
                    <a:lumMod val="50000"/>
                  </a:srgbClr>
                </a:solidFill>
                <a:latin typeface="Bookman Old Style" panose="02050604050505020204" pitchFamily="18" charset="0"/>
              </a:rPr>
              <a:t>Казбек Коков и Виктор Садовничий подписали Меморандум о сотрудничестве между МГУ им. М.В.Ломоносова и Кабардино-Балкарией. Он предусматривает, в рамках инициированной руководством Российского Союза ректоров программы «Вернадский», создание в регионах научно-образовательных консорциумов. Среди направлений сотрудничества: проведение совместных фундаментальных, прикладных научных исследований, ориентированных на научно-технологическое и социально-экономическое развитие, реализация партнерских образовательных программ с учетом потребностей конкретных отраслей региона, развитие механизмов поиска, поддержки и сопровождения талантливой молодежи. </a:t>
            </a:r>
          </a:p>
          <a:p>
            <a:pPr indent="456015" algn="just" defTabSz="912156"/>
            <a:r>
              <a:rPr lang="ru-RU" sz="1200">
                <a:solidFill>
                  <a:srgbClr val="4472C4">
                    <a:lumMod val="50000"/>
                  </a:srgbClr>
                </a:solidFill>
                <a:latin typeface="Bookman Old Style" panose="02050604050505020204" pitchFamily="18" charset="0"/>
              </a:rPr>
              <a:t>В рамках данного соглашения сотрудниками КБГУ разработана дорожная карта по реализации 35 научно-образовательных проектов совместно с представителями МГУ.</a:t>
            </a:r>
          </a:p>
        </p:txBody>
      </p:sp>
      <p:sp>
        <p:nvSpPr>
          <p:cNvPr id="8" name="Прямоугольник 7"/>
          <p:cNvSpPr/>
          <p:nvPr/>
        </p:nvSpPr>
        <p:spPr>
          <a:xfrm>
            <a:off x="291983" y="3848696"/>
            <a:ext cx="10503132" cy="1015663"/>
          </a:xfrm>
          <a:prstGeom prst="rect">
            <a:avLst/>
          </a:prstGeom>
        </p:spPr>
        <p:txBody>
          <a:bodyPr wrap="square" lIns="91242" tIns="45718" rIns="91242" bIns="45718">
            <a:spAutoFit/>
          </a:bodyPr>
          <a:lstStyle/>
          <a:p>
            <a:pPr indent="456015" algn="just" defTabSz="912156"/>
            <a:r>
              <a:rPr lang="ru-RU" sz="1200">
                <a:solidFill>
                  <a:srgbClr val="4472C4">
                    <a:lumMod val="50000"/>
                  </a:srgbClr>
                </a:solidFill>
                <a:latin typeface="Bookman Old Style" panose="02050604050505020204" pitchFamily="18" charset="0"/>
              </a:rPr>
              <a:t>С 10 по 13 октября 2019 года в г. Нальчике и п. Эльбрус состоялись X Форум молодых ученых Юга России и II Школа молодого инноватора, организаторами которых выступили Российский союз молодых ученых и КБГУ. </a:t>
            </a:r>
          </a:p>
          <a:p>
            <a:pPr indent="456015" algn="just" defTabSz="912156"/>
            <a:r>
              <a:rPr lang="ru-RU" sz="1200">
                <a:solidFill>
                  <a:srgbClr val="4472C4">
                    <a:lumMod val="50000"/>
                  </a:srgbClr>
                </a:solidFill>
                <a:latin typeface="Bookman Old Style" panose="02050604050505020204" pitchFamily="18" charset="0"/>
              </a:rPr>
              <a:t>В рамках Форума была проведена презентация совместных проектов, реализуемых по соглашению «Вернадский-Кабардино-Балкария» в рамках Всероссийского Фестиваля науки NAUKA0+ в КБР. В качестве спикеров и менторов выступили эксперты РНФ, РФФИ, Фонда содействия инновациям, МГУ, КБГУ. </a:t>
            </a:r>
          </a:p>
        </p:txBody>
      </p:sp>
      <p:pic>
        <p:nvPicPr>
          <p:cNvPr id="11" name="Рисунок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71838" y="4934794"/>
            <a:ext cx="2624824" cy="1749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00724" y="4919958"/>
            <a:ext cx="2647087" cy="1763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72511127"/>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Номер слайда 3"/>
          <p:cNvSpPr>
            <a:spLocks noGrp="1"/>
          </p:cNvSpPr>
          <p:nvPr>
            <p:ph type="sldNum" sz="quarter" idx="12"/>
          </p:nvPr>
        </p:nvSpPr>
        <p:spPr/>
        <p:txBody>
          <a:bodyPr/>
          <a:lstStyle/>
          <a:p>
            <a:fld id="{4F6D3D4B-0C37-5D47-AB8B-062A475B8C59}" type="slidenum">
              <a:rPr lang="ru-RU" smtClean="0">
                <a:solidFill>
                  <a:prstClr val="black">
                    <a:tint val="75000"/>
                  </a:prstClr>
                </a:solidFill>
              </a:rPr>
              <a:t>44</a:t>
            </a:fld>
            <a:endParaRPr lang="ru-RU">
              <a:solidFill>
                <a:prstClr val="black">
                  <a:tint val="75000"/>
                </a:prst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7297" y="1295359"/>
            <a:ext cx="10611941" cy="4918144"/>
          </a:xfrm>
          <a:prstGeom prst="rect">
            <a:avLst/>
          </a:prstGeom>
        </p:spPr>
      </p:pic>
      <p:pic>
        <p:nvPicPr>
          <p:cNvPr id="6"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886428" y="0"/>
            <a:ext cx="1305697" cy="6858000"/>
          </a:xfrm>
        </p:spPr>
      </p:pic>
      <p:sp>
        <p:nvSpPr>
          <p:cNvPr id="8" name="Номер слайда 1"/>
          <p:cNvSpPr txBox="1"/>
          <p:nvPr/>
        </p:nvSpPr>
        <p:spPr>
          <a:xfrm>
            <a:off x="10886307" y="6356352"/>
            <a:ext cx="886596" cy="365125"/>
          </a:xfrm>
          <a:prstGeom prst="rect">
            <a:avLst/>
          </a:prstGeom>
        </p:spPr>
        <p:txBody>
          <a:bodyPr vert="horz" lIns="91254" tIns="45718" rIns="91254" bIns="45718"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4000">
                <a:solidFill>
                  <a:prstClr val="black">
                    <a:tint val="75000"/>
                  </a:prstClr>
                </a:solidFill>
              </a:rPr>
              <a:t>44</a:t>
            </a:r>
          </a:p>
        </p:txBody>
      </p:sp>
      <p:pic>
        <p:nvPicPr>
          <p:cNvPr id="9" name="Рисунок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26248" y="5781323"/>
            <a:ext cx="1256960" cy="432303"/>
          </a:xfrm>
          <a:prstGeom prst="rect">
            <a:avLst/>
          </a:prstGeom>
        </p:spPr>
      </p:pic>
      <p:sp>
        <p:nvSpPr>
          <p:cNvPr id="10" name="TextBox 9"/>
          <p:cNvSpPr txBox="1"/>
          <p:nvPr/>
        </p:nvSpPr>
        <p:spPr>
          <a:xfrm>
            <a:off x="236067" y="19727"/>
            <a:ext cx="10754417" cy="359072"/>
          </a:xfrm>
          <a:prstGeom prst="rect">
            <a:avLst/>
          </a:prstGeom>
          <a:noFill/>
        </p:spPr>
        <p:txBody>
          <a:bodyPr wrap="square" lIns="91254" tIns="45718" rIns="91254" bIns="45718" rtlCol="0">
            <a:spAutoFit/>
          </a:bodyPr>
          <a:lstStyle/>
          <a:p>
            <a:pPr defTabSz="912292"/>
            <a:r>
              <a:rPr lang="ru-RU" sz="17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sp>
        <p:nvSpPr>
          <p:cNvPr id="11" name="Прямоугольник 10"/>
          <p:cNvSpPr/>
          <p:nvPr/>
        </p:nvSpPr>
        <p:spPr>
          <a:xfrm>
            <a:off x="237393" y="518696"/>
            <a:ext cx="10612315" cy="707887"/>
          </a:xfrm>
          <a:prstGeom prst="rect">
            <a:avLst/>
          </a:prstGeom>
        </p:spPr>
        <p:txBody>
          <a:bodyPr wrap="square" lIns="91254" tIns="45718" rIns="91254" bIns="45718">
            <a:spAutoFit/>
          </a:bodyPr>
          <a:lstStyle/>
          <a:p>
            <a:pPr algn="ctr" defTabSz="912292"/>
            <a:r>
              <a:rPr lang="ru-RU" sz="2000">
                <a:solidFill>
                  <a:srgbClr val="002060"/>
                </a:solidFill>
                <a:latin typeface="Bookman Old Style" panose="02050604050505020204" pitchFamily="18" charset="0"/>
              </a:rPr>
              <a:t>Основные показатели мониторинга научной и инновационной деятельности </a:t>
            </a:r>
          </a:p>
          <a:p>
            <a:pPr algn="ctr" defTabSz="912292"/>
            <a:r>
              <a:rPr lang="ru-RU" sz="2000">
                <a:solidFill>
                  <a:srgbClr val="002060"/>
                </a:solidFill>
                <a:latin typeface="Bookman Old Style" panose="02050604050505020204" pitchFamily="18" charset="0"/>
              </a:rPr>
              <a:t>за 2019 год</a:t>
            </a:r>
          </a:p>
        </p:txBody>
      </p:sp>
      <p:cxnSp>
        <p:nvCxnSpPr>
          <p:cNvPr id="12" name="Прямая соединительная линия 11"/>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7232695"/>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58"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45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54"/>
            <a:ext cx="1256960" cy="432303"/>
          </a:xfrm>
          <a:prstGeom prst="rect">
            <a:avLst/>
          </a:prstGeom>
        </p:spPr>
      </p:pic>
      <p:sp>
        <p:nvSpPr>
          <p:cNvPr id="6" name="TextBox 5"/>
          <p:cNvSpPr txBox="1"/>
          <p:nvPr/>
        </p:nvSpPr>
        <p:spPr>
          <a:xfrm>
            <a:off x="131891" y="19731"/>
            <a:ext cx="10754417" cy="420625"/>
          </a:xfrm>
          <a:prstGeom prst="rect">
            <a:avLst/>
          </a:prstGeom>
          <a:noFill/>
        </p:spPr>
        <p:txBody>
          <a:bodyPr wrap="square" lIns="91208" tIns="45718" rIns="91208" bIns="45718" rtlCol="0">
            <a:spAutoFit/>
          </a:bodyPr>
          <a:lstStyle/>
          <a:p>
            <a:pPr defTabSz="911771"/>
            <a:r>
              <a:rPr lang="ru-RU" sz="210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644692"/>
            <a:ext cx="10612315" cy="507827"/>
          </a:xfrm>
          <a:prstGeom prst="rect">
            <a:avLst/>
          </a:prstGeom>
        </p:spPr>
        <p:txBody>
          <a:bodyPr wrap="square" lIns="91208" tIns="45718" rIns="91208" bIns="45718">
            <a:spAutoFit/>
          </a:bodyPr>
          <a:lstStyle/>
          <a:p>
            <a:pPr algn="ctr" defTabSz="911771"/>
            <a:r>
              <a:rPr lang="ru-RU" sz="2700" b="1">
                <a:solidFill>
                  <a:srgbClr val="002060"/>
                </a:solidFill>
                <a:latin typeface="Bookman Old Style" panose="02050604050505020204" pitchFamily="18" charset="0"/>
              </a:rPr>
              <a:t>Роль опорных университетов</a:t>
            </a:r>
          </a:p>
        </p:txBody>
      </p:sp>
      <p:sp>
        <p:nvSpPr>
          <p:cNvPr id="8" name="Прямоугольник 7"/>
          <p:cNvSpPr/>
          <p:nvPr/>
        </p:nvSpPr>
        <p:spPr>
          <a:xfrm>
            <a:off x="237396" y="1421447"/>
            <a:ext cx="10508143" cy="4554972"/>
          </a:xfrm>
          <a:prstGeom prst="rect">
            <a:avLst/>
          </a:prstGeom>
        </p:spPr>
        <p:txBody>
          <a:bodyPr wrap="square" lIns="121613" tIns="60806" rIns="121613" bIns="60806">
            <a:spAutoFit/>
          </a:bodyPr>
          <a:lstStyle/>
          <a:p>
            <a:pPr algn="just" defTabSz="1215720"/>
            <a:r>
              <a:rPr lang="ru-RU" sz="3200">
                <a:solidFill>
                  <a:srgbClr val="002060"/>
                </a:solidFill>
                <a:latin typeface="Bookman Old Style" panose="02050604050505020204" pitchFamily="18" charset="0"/>
              </a:rPr>
              <a:t>Общая модель опорного вуза предполагает становление университетов как центров притяжения и развития талантов в регионе, гарантов качественной подготовки, повышения квалификации и переподготовки кадров по широкому спектру направлений, региональных научно-инновационных центров и драйверов позитивных изменений городской и региональной среды.</a:t>
            </a:r>
          </a:p>
        </p:txBody>
      </p:sp>
    </p:spTree>
    <p:extLst>
      <p:ext uri="{BB962C8B-B14F-4D97-AF65-F5344CB8AC3E}">
        <p14:creationId xmlns:p14="http://schemas.microsoft.com/office/powerpoint/2010/main" val="4011010961"/>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14"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46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10"/>
            <a:ext cx="1256960" cy="432303"/>
          </a:xfrm>
          <a:prstGeom prst="rect">
            <a:avLst/>
          </a:prstGeom>
        </p:spPr>
      </p:pic>
      <p:sp>
        <p:nvSpPr>
          <p:cNvPr id="6" name="TextBox 5"/>
          <p:cNvSpPr txBox="1"/>
          <p:nvPr/>
        </p:nvSpPr>
        <p:spPr>
          <a:xfrm>
            <a:off x="171831" y="-6415"/>
            <a:ext cx="10754417" cy="369328"/>
          </a:xfrm>
          <a:prstGeom prst="rect">
            <a:avLst/>
          </a:prstGeom>
          <a:noFill/>
        </p:spPr>
        <p:txBody>
          <a:bodyPr wrap="square" lIns="91274" tIns="45718" rIns="91274" bIns="45718" rtlCol="0">
            <a:spAutoFit/>
          </a:bodyPr>
          <a:lstStyle/>
          <a:p>
            <a:pPr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237393" y="639912"/>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64"/>
            <a:ext cx="10612315" cy="6524859"/>
          </a:xfrm>
          <a:prstGeom prst="rect">
            <a:avLst/>
          </a:prstGeom>
        </p:spPr>
        <p:txBody>
          <a:bodyPr wrap="square" lIns="91274" tIns="45718" rIns="91274" bIns="45718" anchor="t">
            <a:spAutoFit/>
          </a:bodyPr>
          <a:lstStyle/>
          <a:p>
            <a:pPr algn="ctr" defTabSz="912519"/>
            <a:endParaRPr lang="ru-RU" sz="1900" b="1">
              <a:solidFill>
                <a:srgbClr val="002060"/>
              </a:solidFill>
              <a:latin typeface="Bookman Old Style" panose="02050604050505020204" pitchFamily="18" charset="0"/>
            </a:endParaRPr>
          </a:p>
          <a:p>
            <a:pPr algn="ctr" defTabSz="912519"/>
            <a:r>
              <a:rPr lang="ru-RU" sz="1900" b="1">
                <a:solidFill>
                  <a:srgbClr val="002060"/>
                </a:solidFill>
                <a:latin typeface="Bookman Old Style" panose="02050604050505020204" pitchFamily="18" charset="0"/>
              </a:rPr>
              <a:t>Концепция научно-образовательного центра мирового уровня </a:t>
            </a:r>
          </a:p>
          <a:p>
            <a:pPr algn="ctr" defTabSz="912519"/>
            <a:r>
              <a:rPr lang="ru-RU" sz="1900" b="1">
                <a:solidFill>
                  <a:srgbClr val="002060"/>
                </a:solidFill>
                <a:latin typeface="Bookman Old Style" panose="02050604050505020204" pitchFamily="18" charset="0"/>
              </a:rPr>
              <a:t>«Нейтрино, интеллектуальные системы, материалы нового поколения»</a:t>
            </a:r>
          </a:p>
          <a:p>
            <a:pPr algn="ctr" defTabSz="912519"/>
            <a:endParaRPr lang="ru-RU" sz="1100" b="1">
              <a:solidFill>
                <a:prstClr val="black"/>
              </a:solidFill>
            </a:endParaRPr>
          </a:p>
          <a:p>
            <a:pPr algn="ctr" defTabSz="912519"/>
            <a:r>
              <a:rPr lang="ru-RU" sz="1600" b="1">
                <a:solidFill>
                  <a:srgbClr val="002060"/>
                </a:solidFill>
                <a:effectLst>
                  <a:outerShdw blurRad="38100" dist="38100" dir="2700000" algn="tl">
                    <a:srgbClr val="000000">
                      <a:alpha val="43137"/>
                    </a:srgbClr>
                  </a:outerShdw>
                </a:effectLst>
                <a:latin typeface="Bookman Old Style" panose="02050604050505020204" pitchFamily="18" charset="0"/>
              </a:rPr>
              <a:t>Правительство</a:t>
            </a:r>
          </a:p>
          <a:p>
            <a:pPr marL="341630" indent="-341630" defTabSz="912519">
              <a:buFont typeface="Wingdings" panose="05000000000000000000" pitchFamily="2" charset="2"/>
              <a:buChar char="ü"/>
            </a:pPr>
            <a:r>
              <a:rPr lang="ru-RU" sz="1500">
                <a:solidFill>
                  <a:srgbClr val="002060"/>
                </a:solidFill>
                <a:latin typeface="Bookman Old Style"/>
              </a:rPr>
              <a:t>Правительство Кабардино-Балкарской Республики </a:t>
            </a:r>
          </a:p>
          <a:p>
            <a:pPr marL="341630" indent="-341630" defTabSz="912519">
              <a:buFont typeface="Wingdings" panose="05000000000000000000" pitchFamily="2" charset="2"/>
              <a:buChar char="ü"/>
            </a:pPr>
            <a:r>
              <a:rPr lang="ru-RU" sz="1500">
                <a:solidFill>
                  <a:srgbClr val="002060"/>
                </a:solidFill>
                <a:latin typeface="Bookman Old Style" panose="02050604050505020204" pitchFamily="18" charset="0"/>
              </a:rPr>
              <a:t>Правительство Карачаево-Черкесской Республики </a:t>
            </a:r>
          </a:p>
          <a:p>
            <a:pPr marL="341630" indent="-341630" defTabSz="912519">
              <a:buFont typeface="Wingdings" panose="05000000000000000000" pitchFamily="2" charset="2"/>
              <a:buChar char="ü"/>
            </a:pPr>
            <a:r>
              <a:rPr lang="ru-RU" sz="1500">
                <a:solidFill>
                  <a:srgbClr val="002060"/>
                </a:solidFill>
                <a:latin typeface="Bookman Old Style" panose="02050604050505020204" pitchFamily="18" charset="0"/>
              </a:rPr>
              <a:t>Правительство Республики Северная Осетия-Алания</a:t>
            </a:r>
          </a:p>
          <a:p>
            <a:pPr marL="341630" indent="-341630" defTabSz="912519">
              <a:buFont typeface="Wingdings" panose="05000000000000000000" pitchFamily="2" charset="2"/>
              <a:buChar char="ü"/>
            </a:pPr>
            <a:endParaRPr lang="ru-RU" sz="1500">
              <a:solidFill>
                <a:srgbClr val="002060"/>
              </a:solidFill>
              <a:latin typeface="Bookman Old Style" panose="02050604050505020204" pitchFamily="18" charset="0"/>
            </a:endParaRPr>
          </a:p>
          <a:p>
            <a:pPr algn="ctr" defTabSz="912519"/>
            <a:r>
              <a:rPr lang="ru-RU" sz="1600" b="1">
                <a:solidFill>
                  <a:srgbClr val="002060"/>
                </a:solidFill>
                <a:effectLst>
                  <a:outerShdw blurRad="38100" dist="38100" dir="2700000" algn="tl">
                    <a:srgbClr val="000000">
                      <a:alpha val="43137"/>
                    </a:srgbClr>
                  </a:outerShdw>
                </a:effectLst>
                <a:latin typeface="Bookman Old Style" panose="02050604050505020204" pitchFamily="18" charset="0"/>
              </a:rPr>
              <a:t>Бизнес </a:t>
            </a:r>
          </a:p>
          <a:p>
            <a:pPr marL="341630" indent="-341630" defTabSz="912519">
              <a:buFont typeface="Wingdings" panose="05000000000000000000" pitchFamily="2" charset="2"/>
              <a:buChar char="ü"/>
            </a:pPr>
            <a:r>
              <a:rPr lang="ru-RU" sz="1500">
                <a:solidFill>
                  <a:srgbClr val="002060"/>
                </a:solidFill>
                <a:latin typeface="Bookman Old Style"/>
              </a:rPr>
              <a:t>АО «Композит» (госкорпорация «Роскосмос») </a:t>
            </a:r>
          </a:p>
          <a:p>
            <a:pPr marL="341630" indent="-341630" defTabSz="912519">
              <a:buFont typeface="Wingdings" panose="05000000000000000000" pitchFamily="2" charset="2"/>
              <a:buChar char="ü"/>
            </a:pPr>
            <a:r>
              <a:rPr lang="ru-RU" sz="1500">
                <a:solidFill>
                  <a:srgbClr val="002060"/>
                </a:solidFill>
                <a:latin typeface="Bookman Old Style" panose="02050604050505020204" pitchFamily="18" charset="0"/>
              </a:rPr>
              <a:t>Государственная корпорация Ростех </a:t>
            </a:r>
          </a:p>
          <a:p>
            <a:pPr marL="341630" indent="-341630" defTabSz="912519">
              <a:buFont typeface="Wingdings" panose="05000000000000000000" pitchFamily="2" charset="2"/>
              <a:buChar char="ü"/>
            </a:pPr>
            <a:r>
              <a:rPr lang="ru-RU" sz="1500">
                <a:solidFill>
                  <a:srgbClr val="002060"/>
                </a:solidFill>
                <a:latin typeface="Bookman Old Style" panose="02050604050505020204" pitchFamily="18" charset="0"/>
              </a:rPr>
              <a:t>Агентство стратегических инициатив </a:t>
            </a:r>
          </a:p>
          <a:p>
            <a:pPr marL="341630" indent="-341630" defTabSz="912519">
              <a:buFont typeface="Wingdings" panose="05000000000000000000" pitchFamily="2" charset="2"/>
              <a:buChar char="ü"/>
            </a:pPr>
            <a:r>
              <a:rPr lang="ru-RU" sz="1500">
                <a:solidFill>
                  <a:srgbClr val="002060"/>
                </a:solidFill>
                <a:latin typeface="Bookman Old Style" panose="02050604050505020204" pitchFamily="18" charset="0"/>
              </a:rPr>
              <a:t>АО «Курорты Северного Кавказа» Компания ITV | AxxonSoft</a:t>
            </a:r>
          </a:p>
          <a:p>
            <a:pPr algn="ctr" defTabSz="912519"/>
            <a:endParaRPr lang="ru-RU" sz="1600" b="1">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ctr" defTabSz="912519"/>
            <a:r>
              <a:rPr lang="ru-RU" sz="1600" b="1">
                <a:solidFill>
                  <a:srgbClr val="002060"/>
                </a:solidFill>
                <a:effectLst>
                  <a:outerShdw blurRad="38100" dist="38100" dir="2700000" algn="tl">
                    <a:srgbClr val="000000">
                      <a:alpha val="43137"/>
                    </a:srgbClr>
                  </a:outerShdw>
                </a:effectLst>
                <a:latin typeface="Bookman Old Style" panose="02050604050505020204" pitchFamily="18" charset="0"/>
              </a:rPr>
              <a:t>Научные организации</a:t>
            </a:r>
          </a:p>
          <a:p>
            <a:pPr marL="341630" indent="-341630" defTabSz="912519">
              <a:buFont typeface="Wingdings" panose="05000000000000000000" pitchFamily="2" charset="2"/>
              <a:buChar char="ü"/>
            </a:pPr>
            <a:r>
              <a:rPr lang="ru-RU" sz="1500">
                <a:solidFill>
                  <a:srgbClr val="002060"/>
                </a:solidFill>
                <a:latin typeface="Bookman Old Style" panose="02050604050505020204" pitchFamily="18" charset="0"/>
              </a:rPr>
              <a:t>Институт ядерных исследований РАН</a:t>
            </a:r>
          </a:p>
          <a:p>
            <a:pPr marL="341630" indent="-341630" defTabSz="912519">
              <a:buFont typeface="Wingdings" panose="05000000000000000000" pitchFamily="2" charset="2"/>
              <a:buChar char="ü"/>
            </a:pPr>
            <a:r>
              <a:rPr lang="ru-RU" sz="1500" err="1">
                <a:solidFill>
                  <a:srgbClr val="002060"/>
                </a:solidFill>
                <a:latin typeface="Bookman Old Style"/>
              </a:rPr>
              <a:t>Баксанская нейтринная обсерватория (БНО) ИЯИ РАН</a:t>
            </a:r>
          </a:p>
          <a:p>
            <a:pPr marL="341630" indent="-341630" defTabSz="912519">
              <a:buFont typeface="Wingdings" panose="05000000000000000000" pitchFamily="2" charset="2"/>
              <a:buChar char="ü"/>
            </a:pPr>
            <a:r>
              <a:rPr lang="ru-RU" sz="1500">
                <a:solidFill>
                  <a:srgbClr val="002060"/>
                </a:solidFill>
                <a:latin typeface="Bookman Old Style" panose="02050604050505020204" pitchFamily="18" charset="0"/>
              </a:rPr>
              <a:t>Кабардино-Балкарский научный центр РАН</a:t>
            </a:r>
          </a:p>
          <a:p>
            <a:pPr marL="341630" indent="-341630" defTabSz="912519">
              <a:buFont typeface="Wingdings" panose="05000000000000000000" pitchFamily="2" charset="2"/>
              <a:buChar char="ü"/>
            </a:pPr>
            <a:r>
              <a:rPr lang="ru-RU" sz="1500">
                <a:solidFill>
                  <a:srgbClr val="002060"/>
                </a:solidFill>
                <a:latin typeface="Bookman Old Style" panose="02050604050505020204" pitchFamily="18" charset="0"/>
              </a:rPr>
              <a:t>Специальная астрофизическая обсерватория РАН (КЧР)</a:t>
            </a:r>
          </a:p>
          <a:p>
            <a:pPr marL="341630" indent="-341630" defTabSz="912519">
              <a:buFont typeface="Wingdings" panose="05000000000000000000" pitchFamily="2" charset="2"/>
              <a:buChar char="ü"/>
            </a:pPr>
            <a:r>
              <a:rPr lang="ru-RU" sz="1500">
                <a:solidFill>
                  <a:srgbClr val="002060"/>
                </a:solidFill>
                <a:latin typeface="Bookman Old Style" panose="02050604050505020204" pitchFamily="18" charset="0"/>
              </a:rPr>
              <a:t>Высокогорный геофизический институт Росгидромета</a:t>
            </a:r>
          </a:p>
          <a:p>
            <a:pPr marL="341630" indent="-341630" defTabSz="912519">
              <a:buFont typeface="Wingdings" panose="05000000000000000000" pitchFamily="2" charset="2"/>
              <a:buChar char="ü"/>
            </a:pPr>
            <a:endParaRPr lang="ru-RU" sz="1500">
              <a:solidFill>
                <a:srgbClr val="002060"/>
              </a:solidFill>
              <a:latin typeface="Bookman Old Style" panose="02050604050505020204" pitchFamily="18" charset="0"/>
            </a:endParaRPr>
          </a:p>
          <a:p>
            <a:pPr algn="ctr" defTabSz="912519"/>
            <a:r>
              <a:rPr lang="ru-RU" sz="1600" b="1">
                <a:solidFill>
                  <a:srgbClr val="002060"/>
                </a:solidFill>
                <a:effectLst>
                  <a:outerShdw blurRad="38100" dist="38100" dir="2700000" algn="tl">
                    <a:srgbClr val="000000">
                      <a:alpha val="43137"/>
                    </a:srgbClr>
                  </a:outerShdw>
                </a:effectLst>
                <a:latin typeface="Bookman Old Style" panose="02050604050505020204" pitchFamily="18" charset="0"/>
              </a:rPr>
              <a:t>Университеты</a:t>
            </a:r>
          </a:p>
          <a:p>
            <a:pPr marL="341630" indent="-341630" defTabSz="912519">
              <a:buFont typeface="Wingdings" panose="05000000000000000000" pitchFamily="2" charset="2"/>
              <a:buChar char="ü"/>
            </a:pPr>
            <a:r>
              <a:rPr lang="ru-RU" sz="1500">
                <a:solidFill>
                  <a:srgbClr val="002060"/>
                </a:solidFill>
                <a:latin typeface="Bookman Old Style" panose="02050604050505020204" pitchFamily="18" charset="0"/>
              </a:rPr>
              <a:t>Кабардино-Балкарский государственный университет им. Х.М. Бербекова</a:t>
            </a:r>
          </a:p>
          <a:p>
            <a:pPr marL="341630" indent="-341630" defTabSz="912519">
              <a:buFont typeface="Wingdings" panose="05000000000000000000" pitchFamily="2" charset="2"/>
              <a:buChar char="ü"/>
            </a:pPr>
            <a:r>
              <a:rPr lang="ru-RU" sz="1500">
                <a:solidFill>
                  <a:srgbClr val="002060"/>
                </a:solidFill>
                <a:latin typeface="Bookman Old Style"/>
              </a:rPr>
              <a:t>Северо-Осетинский государственный университет им. К.Л. Хетагурова</a:t>
            </a:r>
          </a:p>
          <a:p>
            <a:pPr marL="341630" indent="-341630" defTabSz="912519">
              <a:buFont typeface="Wingdings" panose="05000000000000000000" pitchFamily="2" charset="2"/>
              <a:buChar char="ü"/>
            </a:pPr>
            <a:r>
              <a:rPr lang="ru-RU" sz="1500">
                <a:solidFill>
                  <a:srgbClr val="002060"/>
                </a:solidFill>
                <a:latin typeface="Bookman Old Style" panose="02050604050505020204" pitchFamily="18" charset="0"/>
              </a:rPr>
              <a:t>Карачаево-Черкесский государственный университет имени У. Д. Алиева</a:t>
            </a:r>
          </a:p>
          <a:p>
            <a:pPr marL="341630" indent="-341630" defTabSz="912519">
              <a:buFont typeface="Wingdings" panose="05000000000000000000" pitchFamily="2" charset="2"/>
              <a:buChar char="ü"/>
            </a:pPr>
            <a:r>
              <a:rPr lang="ru-RU" sz="1500">
                <a:solidFill>
                  <a:srgbClr val="002060"/>
                </a:solidFill>
                <a:latin typeface="Bookman Old Style" panose="02050604050505020204" pitchFamily="18" charset="0"/>
              </a:rPr>
              <a:t>Северо-Кавказский государственный институт искусств</a:t>
            </a:r>
          </a:p>
        </p:txBody>
      </p:sp>
      <p:pic>
        <p:nvPicPr>
          <p:cNvPr id="1026" name="Picture 2" descr="C:\Users\User\Desktop\НОЦ 16.03.20 (1).pn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205234" y="1843660"/>
            <a:ext cx="4612855" cy="367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25764"/>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88632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914128"/>
            <a:r>
              <a:rPr lang="ru-RU" sz="4000">
                <a:solidFill>
                  <a:prstClr val="black">
                    <a:tint val="75000"/>
                  </a:prstClr>
                </a:solidFill>
              </a:rPr>
              <a:t>47</a:t>
            </a:r>
          </a:p>
        </p:txBody>
      </p:sp>
      <p:pic>
        <p:nvPicPr>
          <p:cNvPr id="4"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26248" y="5781215"/>
            <a:ext cx="1256960" cy="432303"/>
          </a:xfrm>
          <a:prstGeom prst="rect">
            <a:avLst/>
          </a:prstGeom>
        </p:spPr>
      </p:pic>
      <p:cxnSp>
        <p:nvCxnSpPr>
          <p:cNvPr id="9" name="Прямая соединительная линия 8"/>
          <p:cNvCxnSpPr/>
          <p:nvPr/>
        </p:nvCxnSpPr>
        <p:spPr>
          <a:xfrm>
            <a:off x="273992" y="607544"/>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28208" y="533651"/>
            <a:ext cx="10612315" cy="615553"/>
          </a:xfrm>
          <a:prstGeom prst="rect">
            <a:avLst/>
          </a:prstGeom>
        </p:spPr>
        <p:txBody>
          <a:bodyPr wrap="square" lIns="121888" tIns="60944" rIns="121888" bIns="60944">
            <a:spAutoFit/>
          </a:bodyPr>
          <a:lstStyle/>
          <a:p>
            <a:pPr algn="ctr" defTabSz="913674"/>
            <a:r>
              <a:rPr lang="ru-RU" sz="1600" b="1">
                <a:solidFill>
                  <a:srgbClr val="002060"/>
                </a:solidFill>
                <a:latin typeface="Bookman Old Style" panose="02050604050505020204" pitchFamily="18" charset="0"/>
              </a:rPr>
              <a:t>Концепция научно-образовательного центра мирового уровня </a:t>
            </a:r>
          </a:p>
          <a:p>
            <a:pPr algn="ctr" defTabSz="913674"/>
            <a:r>
              <a:rPr lang="ru-RU" sz="1600" b="1">
                <a:solidFill>
                  <a:srgbClr val="002060"/>
                </a:solidFill>
                <a:latin typeface="Bookman Old Style" panose="02050604050505020204" pitchFamily="18" charset="0"/>
              </a:rPr>
              <a:t>«Нейтрино, интеллектуальные системы, материалы нового поколения»</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9849935" y="6318756"/>
            <a:ext cx="89058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User\Desktop\Безымянный-1.png"/>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471812" y="1149069"/>
            <a:ext cx="10177307" cy="48958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5477" y="-215003"/>
            <a:ext cx="10681529" cy="646327"/>
          </a:xfrm>
          <a:prstGeom prst="rect">
            <a:avLst/>
          </a:prstGeom>
          <a:noFill/>
        </p:spPr>
        <p:txBody>
          <a:bodyPr wrap="square" lIns="91376" tIns="45718" rIns="91376" bIns="45718" rtlCol="0">
            <a:spAutoFit/>
          </a:bodyPr>
          <a:lstStyle/>
          <a:p>
            <a:pPr lvl="0" defTabSz="911929"/>
            <a:endParaRPr lang="ru-RU" b="1">
              <a:solidFill>
                <a:srgbClr val="002060"/>
              </a:solidFill>
              <a:latin typeface="Bookman Old Style" panose="02050604050505020204" pitchFamily="18" charset="0"/>
            </a:endParaRPr>
          </a:p>
          <a:p>
            <a:pPr lvl="0" defTabSz="911929"/>
            <a:r>
              <a:rPr lang="ru-RU" b="1">
                <a:solidFill>
                  <a:srgbClr val="002060"/>
                </a:solidFill>
                <a:latin typeface="Bookman Old Style" panose="02050604050505020204" pitchFamily="18" charset="0"/>
              </a:rPr>
              <a:t>Третья миссия: университет и общество</a:t>
            </a:r>
          </a:p>
        </p:txBody>
      </p:sp>
      <p:sp>
        <p:nvSpPr>
          <p:cNvPr id="6" name="Прямоугольник 5"/>
          <p:cNvSpPr/>
          <p:nvPr/>
        </p:nvSpPr>
        <p:spPr>
          <a:xfrm>
            <a:off x="201107" y="5949959"/>
            <a:ext cx="10612313" cy="815576"/>
          </a:xfrm>
          <a:prstGeom prst="rect">
            <a:avLst/>
          </a:prstGeom>
        </p:spPr>
        <p:txBody>
          <a:bodyPr wrap="square" lIns="121888" tIns="60944" rIns="121888" bIns="60944" anchor="t">
            <a:spAutoFit/>
          </a:bodyPr>
          <a:lstStyle/>
          <a:p>
            <a:pPr algn="just" defTabSz="913674"/>
            <a:r>
              <a:rPr lang="ru-RU" sz="1500" b="1">
                <a:solidFill>
                  <a:srgbClr val="70AD47"/>
                </a:solidFill>
                <a:latin typeface="Bookman Old Style"/>
              </a:rPr>
              <a:t>НАПРАВЛЕНИЯ ДЕЯТЕЛЬНОСТИ НОЦ СООТВЕТСТВУЮТ СТРАТЕГИИ </a:t>
            </a:r>
            <a:endParaRPr lang="ru-RU" sz="1500">
              <a:solidFill>
                <a:srgbClr val="70AD47"/>
              </a:solidFill>
              <a:latin typeface="Bookman Old Style"/>
            </a:endParaRPr>
          </a:p>
          <a:p>
            <a:pPr algn="just" defTabSz="913674"/>
            <a:r>
              <a:rPr lang="ru-RU" sz="1500" b="1">
                <a:solidFill>
                  <a:srgbClr val="70AD47"/>
                </a:solidFill>
                <a:latin typeface="Bookman Old Style"/>
              </a:rPr>
              <a:t>НАУЧНО-ТЕХНОЛОГИЧЕСКОГО РАЗВИТИЯ  РОССИЙСКОЙ ФЕДЕРАЦИИ </a:t>
            </a:r>
            <a:endParaRPr lang="ru-RU" sz="1500">
              <a:solidFill>
                <a:srgbClr val="70AD47"/>
              </a:solidFill>
              <a:latin typeface="Bookman Old Style"/>
            </a:endParaRPr>
          </a:p>
          <a:p>
            <a:pPr algn="just" defTabSz="913674"/>
            <a:r>
              <a:rPr lang="ru-RU" sz="1500" b="1">
                <a:solidFill>
                  <a:srgbClr val="70AD47"/>
                </a:solidFill>
                <a:latin typeface="Bookman Old Style"/>
              </a:rPr>
              <a:t>И ЦЕЛЯМ УСТОЙЧИВОГО РАЗВИТИЯ</a:t>
            </a:r>
            <a:endParaRPr lang="ru-RU" sz="1500">
              <a:solidFill>
                <a:srgbClr val="70AD47"/>
              </a:solidFill>
              <a:latin typeface="Bookman Old Style"/>
            </a:endParaRPr>
          </a:p>
        </p:txBody>
      </p:sp>
    </p:spTree>
    <p:extLst>
      <p:ext uri="{BB962C8B-B14F-4D97-AF65-F5344CB8AC3E}">
        <p14:creationId xmlns:p14="http://schemas.microsoft.com/office/powerpoint/2010/main" val="3601527656"/>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5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48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46"/>
            <a:ext cx="1256960" cy="432303"/>
          </a:xfrm>
          <a:prstGeom prst="rect">
            <a:avLst/>
          </a:prstGeom>
        </p:spPr>
      </p:pic>
      <p:sp>
        <p:nvSpPr>
          <p:cNvPr id="6" name="TextBox 5"/>
          <p:cNvSpPr txBox="1"/>
          <p:nvPr/>
        </p:nvSpPr>
        <p:spPr>
          <a:xfrm>
            <a:off x="472539" y="148362"/>
            <a:ext cx="10754417" cy="369328"/>
          </a:xfrm>
          <a:prstGeom prst="rect">
            <a:avLst/>
          </a:prstGeom>
          <a:noFill/>
        </p:spPr>
        <p:txBody>
          <a:bodyPr wrap="square" lIns="91370" tIns="45718" rIns="91370" bIns="45718"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273992" y="648004"/>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50" name="Рисунок 49" descr="Изображение выглядит как рисунок, еда&#10;&#10;Автоматически созданное описание">
            <a:extLst>
              <a:ext uri="{FF2B5EF4-FFF2-40B4-BE49-F238E27FC236}">
                <a16:creationId xmlns:a16="http://schemas.microsoft.com/office/drawing/2014/main" id="{0645848A-F4AE-4E1E-BEA1-D07D6DC3B92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539" y="1106775"/>
            <a:ext cx="3721401" cy="1603924"/>
          </a:xfrm>
          <a:prstGeom prst="rect">
            <a:avLst/>
          </a:prstGeom>
        </p:spPr>
      </p:pic>
      <p:sp>
        <p:nvSpPr>
          <p:cNvPr id="51" name="Прямоугольник 50">
            <a:extLst>
              <a:ext uri="{FF2B5EF4-FFF2-40B4-BE49-F238E27FC236}">
                <a16:creationId xmlns:a16="http://schemas.microsoft.com/office/drawing/2014/main" id="{DE392CF9-9B76-40EE-9312-AC567B4FCE43}"/>
              </a:ext>
            </a:extLst>
          </p:cNvPr>
          <p:cNvSpPr/>
          <p:nvPr/>
        </p:nvSpPr>
        <p:spPr>
          <a:xfrm>
            <a:off x="4544858" y="993178"/>
            <a:ext cx="3510951" cy="448128"/>
          </a:xfrm>
          <a:prstGeom prst="rect">
            <a:avLst/>
          </a:prstGeom>
        </p:spPr>
        <p:txBody>
          <a:bodyPr vert="horz" lIns="91370" tIns="45718" rIns="91370" bIns="45718" rtlCol="0" anchor="ctr">
            <a:normAutofit fontScale="47500" lnSpcReduction="20000"/>
          </a:bodyPr>
          <a:lstStyle/>
          <a:p>
            <a:pPr algn="ctr" defTabSz="913606">
              <a:lnSpc>
                <a:spcPct val="90000"/>
              </a:lnSpc>
              <a:spcBef>
                <a:spcPct val="0"/>
              </a:spcBef>
              <a:spcAft>
                <a:spcPts val="600"/>
              </a:spcAft>
            </a:pPr>
            <a:r>
              <a:rPr lang="en-US" sz="3100" b="1">
                <a:solidFill>
                  <a:srgbClr val="002060"/>
                </a:solidFill>
                <a:latin typeface="Bookman Old Style" panose="02050604050505020204" pitchFamily="18" charset="0"/>
              </a:rPr>
              <a:t>НАИБОЛЕЕ ПОПУЛЯРНЫЕ ТЕМЫ</a:t>
            </a:r>
          </a:p>
        </p:txBody>
      </p:sp>
      <p:pic>
        <p:nvPicPr>
          <p:cNvPr id="52" name="Рисунок 51">
            <a:extLst>
              <a:ext uri="{FF2B5EF4-FFF2-40B4-BE49-F238E27FC236}">
                <a16:creationId xmlns:a16="http://schemas.microsoft.com/office/drawing/2014/main" id="{7EE34B38-315C-453F-80C7-61A271C706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98598" y="1844673"/>
            <a:ext cx="3849434" cy="2132175"/>
          </a:xfrm>
          <a:prstGeom prst="rect">
            <a:avLst/>
          </a:prstGeom>
        </p:spPr>
      </p:pic>
      <p:sp>
        <p:nvSpPr>
          <p:cNvPr id="53" name="Прямоугольник 52">
            <a:extLst>
              <a:ext uri="{FF2B5EF4-FFF2-40B4-BE49-F238E27FC236}">
                <a16:creationId xmlns:a16="http://schemas.microsoft.com/office/drawing/2014/main" id="{2E31E5F0-6E64-421A-8AA4-9C2A0764C721}"/>
              </a:ext>
            </a:extLst>
          </p:cNvPr>
          <p:cNvSpPr/>
          <p:nvPr/>
        </p:nvSpPr>
        <p:spPr>
          <a:xfrm>
            <a:off x="1112119" y="2408527"/>
            <a:ext cx="3339376" cy="1631216"/>
          </a:xfrm>
          <a:prstGeom prst="rect">
            <a:avLst/>
          </a:prstGeom>
        </p:spPr>
        <p:txBody>
          <a:bodyPr wrap="none" lIns="91370" tIns="45718" rIns="91370" bIns="45718">
            <a:spAutoFit/>
          </a:bodyPr>
          <a:lstStyle/>
          <a:p>
            <a:pPr defTabSz="913606"/>
            <a:r>
              <a:rPr lang="ru-RU" sz="10000" b="1">
                <a:solidFill>
                  <a:srgbClr val="4472C4">
                    <a:lumMod val="75000"/>
                  </a:srgbClr>
                </a:solidFill>
              </a:rPr>
              <a:t>150 %</a:t>
            </a:r>
          </a:p>
        </p:txBody>
      </p:sp>
      <p:sp>
        <p:nvSpPr>
          <p:cNvPr id="54" name="Прямоугольник 53">
            <a:extLst>
              <a:ext uri="{FF2B5EF4-FFF2-40B4-BE49-F238E27FC236}">
                <a16:creationId xmlns:a16="http://schemas.microsoft.com/office/drawing/2014/main" id="{4C7426C9-4B9C-4D14-B7F5-4A9B7A99B861}"/>
              </a:ext>
            </a:extLst>
          </p:cNvPr>
          <p:cNvSpPr/>
          <p:nvPr/>
        </p:nvSpPr>
        <p:spPr>
          <a:xfrm>
            <a:off x="1225035" y="3806916"/>
            <a:ext cx="3113545" cy="400111"/>
          </a:xfrm>
          <a:prstGeom prst="rect">
            <a:avLst/>
          </a:prstGeom>
        </p:spPr>
        <p:txBody>
          <a:bodyPr wrap="none" lIns="91370" tIns="45718" rIns="91370" bIns="45718">
            <a:spAutoFit/>
          </a:bodyPr>
          <a:lstStyle/>
          <a:p>
            <a:pPr defTabSz="913606"/>
            <a:r>
              <a:rPr lang="ru-RU" sz="2000">
                <a:solidFill>
                  <a:srgbClr val="4472C4">
                    <a:lumMod val="75000"/>
                  </a:srgbClr>
                </a:solidFill>
              </a:rPr>
              <a:t>показатель эффективности</a:t>
            </a:r>
          </a:p>
        </p:txBody>
      </p:sp>
      <p:sp>
        <p:nvSpPr>
          <p:cNvPr id="55" name="Прямоугольник 54">
            <a:extLst>
              <a:ext uri="{FF2B5EF4-FFF2-40B4-BE49-F238E27FC236}">
                <a16:creationId xmlns:a16="http://schemas.microsoft.com/office/drawing/2014/main" id="{23ADF29C-1ABA-471D-8802-5CE2624B5B02}"/>
              </a:ext>
            </a:extLst>
          </p:cNvPr>
          <p:cNvSpPr/>
          <p:nvPr/>
        </p:nvSpPr>
        <p:spPr>
          <a:xfrm>
            <a:off x="201419" y="4471533"/>
            <a:ext cx="6027612" cy="461665"/>
          </a:xfrm>
          <a:prstGeom prst="rect">
            <a:avLst/>
          </a:prstGeom>
        </p:spPr>
        <p:txBody>
          <a:bodyPr wrap="none" lIns="91370" tIns="45718" rIns="91370" bIns="45718">
            <a:spAutoFit/>
          </a:bodyPr>
          <a:lstStyle/>
          <a:p>
            <a:pPr defTabSz="913606"/>
            <a:r>
              <a:rPr lang="ru-RU" sz="2400">
                <a:solidFill>
                  <a:srgbClr val="002060"/>
                </a:solidFill>
                <a:latin typeface="Bookman Old Style" panose="02050604050505020204" pitchFamily="18" charset="0"/>
              </a:rPr>
              <a:t>ЗА 7 МЕСЯЦЕВ АКТИВНОЙ РАБОТЫ</a:t>
            </a:r>
          </a:p>
        </p:txBody>
      </p:sp>
      <p:sp>
        <p:nvSpPr>
          <p:cNvPr id="56" name="Прямоугольник 55">
            <a:extLst>
              <a:ext uri="{FF2B5EF4-FFF2-40B4-BE49-F238E27FC236}">
                <a16:creationId xmlns:a16="http://schemas.microsoft.com/office/drawing/2014/main" id="{CD6F6252-CB34-48D3-8DCE-3AEC1D16CF4C}"/>
              </a:ext>
            </a:extLst>
          </p:cNvPr>
          <p:cNvSpPr/>
          <p:nvPr/>
        </p:nvSpPr>
        <p:spPr>
          <a:xfrm>
            <a:off x="192580" y="4932214"/>
            <a:ext cx="1815375" cy="1323439"/>
          </a:xfrm>
          <a:prstGeom prst="rect">
            <a:avLst/>
          </a:prstGeom>
        </p:spPr>
        <p:txBody>
          <a:bodyPr wrap="square" lIns="91370" tIns="45718" rIns="91370" bIns="45718">
            <a:spAutoFit/>
          </a:bodyPr>
          <a:lstStyle/>
          <a:p>
            <a:pPr defTabSz="913606"/>
            <a:r>
              <a:rPr lang="ru-RU" sz="8000">
                <a:solidFill>
                  <a:srgbClr val="FF0000"/>
                </a:solidFill>
              </a:rPr>
              <a:t>461</a:t>
            </a:r>
          </a:p>
        </p:txBody>
      </p:sp>
      <p:sp>
        <p:nvSpPr>
          <p:cNvPr id="57" name="Прямоугольник 56">
            <a:extLst>
              <a:ext uri="{FF2B5EF4-FFF2-40B4-BE49-F238E27FC236}">
                <a16:creationId xmlns:a16="http://schemas.microsoft.com/office/drawing/2014/main" id="{F4181328-5398-4633-8336-5DA842005F30}"/>
              </a:ext>
            </a:extLst>
          </p:cNvPr>
          <p:cNvSpPr/>
          <p:nvPr/>
        </p:nvSpPr>
        <p:spPr>
          <a:xfrm>
            <a:off x="102670" y="5962434"/>
            <a:ext cx="1880639" cy="446275"/>
          </a:xfrm>
          <a:prstGeom prst="rect">
            <a:avLst/>
          </a:prstGeom>
        </p:spPr>
        <p:txBody>
          <a:bodyPr wrap="none" lIns="91370" tIns="45718" rIns="91370" bIns="45718">
            <a:spAutoFit/>
          </a:bodyPr>
          <a:lstStyle/>
          <a:p>
            <a:pPr defTabSz="913606"/>
            <a:r>
              <a:rPr lang="ru-RU" sz="2300">
                <a:solidFill>
                  <a:srgbClr val="FF0000"/>
                </a:solidFill>
              </a:rPr>
              <a:t>мероприятий</a:t>
            </a:r>
          </a:p>
        </p:txBody>
      </p:sp>
      <p:sp>
        <p:nvSpPr>
          <p:cNvPr id="58" name="Прямоугольник 57">
            <a:extLst>
              <a:ext uri="{FF2B5EF4-FFF2-40B4-BE49-F238E27FC236}">
                <a16:creationId xmlns:a16="http://schemas.microsoft.com/office/drawing/2014/main" id="{D0EDAE44-5108-4AFB-98F2-D4301124A912}"/>
              </a:ext>
            </a:extLst>
          </p:cNvPr>
          <p:cNvSpPr/>
          <p:nvPr/>
        </p:nvSpPr>
        <p:spPr>
          <a:xfrm>
            <a:off x="2390592" y="4932213"/>
            <a:ext cx="2781531" cy="1323439"/>
          </a:xfrm>
          <a:prstGeom prst="rect">
            <a:avLst/>
          </a:prstGeom>
        </p:spPr>
        <p:txBody>
          <a:bodyPr wrap="none" lIns="91370" tIns="45718" rIns="91370" bIns="45718">
            <a:spAutoFit/>
          </a:bodyPr>
          <a:lstStyle/>
          <a:p>
            <a:pPr defTabSz="913606"/>
            <a:r>
              <a:rPr lang="ru-RU" sz="8000">
                <a:solidFill>
                  <a:srgbClr val="4472C4">
                    <a:lumMod val="60000"/>
                    <a:lumOff val="40000"/>
                  </a:srgbClr>
                </a:solidFill>
              </a:rPr>
              <a:t>14081</a:t>
            </a:r>
          </a:p>
        </p:txBody>
      </p:sp>
      <p:sp>
        <p:nvSpPr>
          <p:cNvPr id="59" name="Прямоугольник 58">
            <a:extLst>
              <a:ext uri="{FF2B5EF4-FFF2-40B4-BE49-F238E27FC236}">
                <a16:creationId xmlns:a16="http://schemas.microsoft.com/office/drawing/2014/main" id="{86EA0419-FE0B-4702-9AAF-308C80ECE3B0}"/>
              </a:ext>
            </a:extLst>
          </p:cNvPr>
          <p:cNvSpPr/>
          <p:nvPr/>
        </p:nvSpPr>
        <p:spPr>
          <a:xfrm>
            <a:off x="2964942" y="5945730"/>
            <a:ext cx="1579916" cy="446275"/>
          </a:xfrm>
          <a:prstGeom prst="rect">
            <a:avLst/>
          </a:prstGeom>
        </p:spPr>
        <p:txBody>
          <a:bodyPr wrap="none" lIns="91370" tIns="45718" rIns="91370" bIns="45718">
            <a:spAutoFit/>
          </a:bodyPr>
          <a:lstStyle/>
          <a:p>
            <a:pPr defTabSz="913606"/>
            <a:r>
              <a:rPr lang="ru-RU" sz="2300">
                <a:solidFill>
                  <a:srgbClr val="4472C4">
                    <a:lumMod val="60000"/>
                    <a:lumOff val="40000"/>
                  </a:srgbClr>
                </a:solidFill>
              </a:rPr>
              <a:t>участников</a:t>
            </a:r>
          </a:p>
        </p:txBody>
      </p:sp>
      <p:sp>
        <p:nvSpPr>
          <p:cNvPr id="60" name="Прямоугольник 59">
            <a:extLst>
              <a:ext uri="{FF2B5EF4-FFF2-40B4-BE49-F238E27FC236}">
                <a16:creationId xmlns:a16="http://schemas.microsoft.com/office/drawing/2014/main" id="{9C46A271-099E-409B-82E7-120683613F1F}"/>
              </a:ext>
            </a:extLst>
          </p:cNvPr>
          <p:cNvSpPr/>
          <p:nvPr/>
        </p:nvSpPr>
        <p:spPr>
          <a:xfrm>
            <a:off x="6846316" y="4483114"/>
            <a:ext cx="3922455" cy="461665"/>
          </a:xfrm>
          <a:prstGeom prst="rect">
            <a:avLst/>
          </a:prstGeom>
        </p:spPr>
        <p:txBody>
          <a:bodyPr wrap="square" lIns="91370" tIns="45718" rIns="91370" bIns="45718">
            <a:spAutoFit/>
          </a:bodyPr>
          <a:lstStyle/>
          <a:p>
            <a:pPr defTabSz="913606"/>
            <a:r>
              <a:rPr lang="ru-RU" sz="2400">
                <a:solidFill>
                  <a:srgbClr val="002060"/>
                </a:solidFill>
                <a:latin typeface="Bookman Old Style" panose="02050604050505020204" pitchFamily="18" charset="0"/>
              </a:rPr>
              <a:t>НА ТЕКУЩУЮ ДАТУ</a:t>
            </a:r>
          </a:p>
        </p:txBody>
      </p:sp>
      <p:sp>
        <p:nvSpPr>
          <p:cNvPr id="61" name="Прямоугольник 60">
            <a:extLst>
              <a:ext uri="{FF2B5EF4-FFF2-40B4-BE49-F238E27FC236}">
                <a16:creationId xmlns:a16="http://schemas.microsoft.com/office/drawing/2014/main" id="{601A796B-CBF8-4993-A5A1-21AD8AB1F13C}"/>
              </a:ext>
            </a:extLst>
          </p:cNvPr>
          <p:cNvSpPr/>
          <p:nvPr/>
        </p:nvSpPr>
        <p:spPr>
          <a:xfrm>
            <a:off x="5598646" y="4944779"/>
            <a:ext cx="2029827" cy="1323439"/>
          </a:xfrm>
          <a:prstGeom prst="rect">
            <a:avLst/>
          </a:prstGeom>
        </p:spPr>
        <p:txBody>
          <a:bodyPr wrap="square" lIns="91370" tIns="45718" rIns="91370" bIns="45718">
            <a:spAutoFit/>
          </a:bodyPr>
          <a:lstStyle/>
          <a:p>
            <a:pPr defTabSz="913606"/>
            <a:r>
              <a:rPr lang="ru-RU" sz="8000">
                <a:solidFill>
                  <a:srgbClr val="FF0000"/>
                </a:solidFill>
              </a:rPr>
              <a:t>560</a:t>
            </a:r>
          </a:p>
        </p:txBody>
      </p:sp>
      <p:sp>
        <p:nvSpPr>
          <p:cNvPr id="62" name="Прямоугольник 61">
            <a:extLst>
              <a:ext uri="{FF2B5EF4-FFF2-40B4-BE49-F238E27FC236}">
                <a16:creationId xmlns:a16="http://schemas.microsoft.com/office/drawing/2014/main" id="{07DA36C8-2A75-4948-96ED-883D95D0E4C3}"/>
              </a:ext>
            </a:extLst>
          </p:cNvPr>
          <p:cNvSpPr/>
          <p:nvPr/>
        </p:nvSpPr>
        <p:spPr>
          <a:xfrm>
            <a:off x="5522302" y="5945729"/>
            <a:ext cx="1880639" cy="446275"/>
          </a:xfrm>
          <a:prstGeom prst="rect">
            <a:avLst/>
          </a:prstGeom>
        </p:spPr>
        <p:txBody>
          <a:bodyPr wrap="none" lIns="91370" tIns="45718" rIns="91370" bIns="45718">
            <a:spAutoFit/>
          </a:bodyPr>
          <a:lstStyle/>
          <a:p>
            <a:pPr defTabSz="913606"/>
            <a:r>
              <a:rPr lang="ru-RU" sz="2300">
                <a:solidFill>
                  <a:srgbClr val="FF0000"/>
                </a:solidFill>
              </a:rPr>
              <a:t>мероприятий</a:t>
            </a:r>
          </a:p>
        </p:txBody>
      </p:sp>
      <p:sp>
        <p:nvSpPr>
          <p:cNvPr id="63" name="Прямоугольник 62">
            <a:extLst>
              <a:ext uri="{FF2B5EF4-FFF2-40B4-BE49-F238E27FC236}">
                <a16:creationId xmlns:a16="http://schemas.microsoft.com/office/drawing/2014/main" id="{BCA37D32-49CC-4788-97B3-A8D636419613}"/>
              </a:ext>
            </a:extLst>
          </p:cNvPr>
          <p:cNvSpPr/>
          <p:nvPr/>
        </p:nvSpPr>
        <p:spPr>
          <a:xfrm>
            <a:off x="7846723" y="4944779"/>
            <a:ext cx="2781531" cy="1323439"/>
          </a:xfrm>
          <a:prstGeom prst="rect">
            <a:avLst/>
          </a:prstGeom>
        </p:spPr>
        <p:txBody>
          <a:bodyPr wrap="none" lIns="91370" tIns="45718" rIns="91370" bIns="45718">
            <a:spAutoFit/>
          </a:bodyPr>
          <a:lstStyle/>
          <a:p>
            <a:pPr defTabSz="913606"/>
            <a:r>
              <a:rPr lang="ru-RU" sz="8000">
                <a:solidFill>
                  <a:srgbClr val="4472C4">
                    <a:lumMod val="60000"/>
                    <a:lumOff val="40000"/>
                  </a:srgbClr>
                </a:solidFill>
              </a:rPr>
              <a:t>18100</a:t>
            </a:r>
          </a:p>
        </p:txBody>
      </p:sp>
      <p:sp>
        <p:nvSpPr>
          <p:cNvPr id="64" name="Прямоугольник 63">
            <a:extLst>
              <a:ext uri="{FF2B5EF4-FFF2-40B4-BE49-F238E27FC236}">
                <a16:creationId xmlns:a16="http://schemas.microsoft.com/office/drawing/2014/main" id="{1427CA0C-B150-417C-A3EC-6A5495872FD5}"/>
              </a:ext>
            </a:extLst>
          </p:cNvPr>
          <p:cNvSpPr/>
          <p:nvPr/>
        </p:nvSpPr>
        <p:spPr>
          <a:xfrm>
            <a:off x="8447530" y="5945729"/>
            <a:ext cx="1579916" cy="446275"/>
          </a:xfrm>
          <a:prstGeom prst="rect">
            <a:avLst/>
          </a:prstGeom>
        </p:spPr>
        <p:txBody>
          <a:bodyPr wrap="none" lIns="91370" tIns="45718" rIns="91370" bIns="45718">
            <a:spAutoFit/>
          </a:bodyPr>
          <a:lstStyle/>
          <a:p>
            <a:pPr defTabSz="913606"/>
            <a:r>
              <a:rPr lang="ru-RU" sz="2300">
                <a:solidFill>
                  <a:srgbClr val="4472C4">
                    <a:lumMod val="60000"/>
                    <a:lumOff val="40000"/>
                  </a:srgbClr>
                </a:solidFill>
              </a:rPr>
              <a:t>участников</a:t>
            </a:r>
          </a:p>
        </p:txBody>
      </p:sp>
      <p:pic>
        <p:nvPicPr>
          <p:cNvPr id="3" name="Рисунок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990477" y="850725"/>
            <a:ext cx="2895851" cy="2200847"/>
          </a:xfrm>
          <a:prstGeom prst="roundRect">
            <a:avLst/>
          </a:prstGeom>
        </p:spPr>
      </p:pic>
    </p:spTree>
    <p:extLst>
      <p:ext uri="{BB962C8B-B14F-4D97-AF65-F5344CB8AC3E}">
        <p14:creationId xmlns:p14="http://schemas.microsoft.com/office/powerpoint/2010/main" val="3695532543"/>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5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r>
              <a:rPr lang="ru-RU" sz="4000">
                <a:solidFill>
                  <a:prstClr val="black">
                    <a:tint val="75000"/>
                  </a:prstClr>
                </a:solidFill>
              </a:rPr>
              <a:t>49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46"/>
            <a:ext cx="1256960" cy="432303"/>
          </a:xfrm>
          <a:prstGeom prst="rect">
            <a:avLst/>
          </a:prstGeom>
        </p:spPr>
      </p:pic>
      <p:sp>
        <p:nvSpPr>
          <p:cNvPr id="6" name="TextBox 5"/>
          <p:cNvSpPr txBox="1"/>
          <p:nvPr/>
        </p:nvSpPr>
        <p:spPr>
          <a:xfrm>
            <a:off x="361234" y="56320"/>
            <a:ext cx="10326840" cy="369328"/>
          </a:xfrm>
          <a:prstGeom prst="rect">
            <a:avLst/>
          </a:prstGeom>
          <a:noFill/>
        </p:spPr>
        <p:txBody>
          <a:bodyPr wrap="square" lIns="91370" tIns="45718" rIns="91370" bIns="45718"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218497" y="542145"/>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18" name="Рисунок 17">
            <a:extLst>
              <a:ext uri="{FF2B5EF4-FFF2-40B4-BE49-F238E27FC236}">
                <a16:creationId xmlns:a16="http://schemas.microsoft.com/office/drawing/2014/main" id="{5AB1A21B-9019-4702-A4B4-F61954C453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5137" y="3460588"/>
            <a:ext cx="6771737" cy="3397412"/>
          </a:xfrm>
          <a:prstGeom prst="rect">
            <a:avLst/>
          </a:prstGeom>
          <a:ln>
            <a:noFill/>
          </a:ln>
        </p:spPr>
      </p:pic>
      <p:pic>
        <p:nvPicPr>
          <p:cNvPr id="19" name="Рисунок 18">
            <a:extLst>
              <a:ext uri="{FF2B5EF4-FFF2-40B4-BE49-F238E27FC236}">
                <a16:creationId xmlns:a16="http://schemas.microsoft.com/office/drawing/2014/main" id="{098950E3-548A-496F-B899-EC6DD187406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93176" y="848216"/>
            <a:ext cx="2500053" cy="1047711"/>
          </a:xfrm>
          <a:prstGeom prst="rect">
            <a:avLst/>
          </a:prstGeom>
        </p:spPr>
      </p:pic>
      <p:pic>
        <p:nvPicPr>
          <p:cNvPr id="20" name="Рисунок 19">
            <a:extLst>
              <a:ext uri="{FF2B5EF4-FFF2-40B4-BE49-F238E27FC236}">
                <a16:creationId xmlns:a16="http://schemas.microsoft.com/office/drawing/2014/main" id="{380D41AF-C1D9-4219-97AA-A6E671F827B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94443" y="1857119"/>
            <a:ext cx="2498788" cy="1166041"/>
          </a:xfrm>
          <a:prstGeom prst="rect">
            <a:avLst/>
          </a:prstGeom>
        </p:spPr>
      </p:pic>
      <p:pic>
        <p:nvPicPr>
          <p:cNvPr id="21" name="Рисунок 20">
            <a:extLst>
              <a:ext uri="{FF2B5EF4-FFF2-40B4-BE49-F238E27FC236}">
                <a16:creationId xmlns:a16="http://schemas.microsoft.com/office/drawing/2014/main" id="{5AD00988-3687-45C6-A2E5-82DB1ED2F38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93177" y="3056297"/>
            <a:ext cx="2498787" cy="1134464"/>
          </a:xfrm>
          <a:prstGeom prst="rect">
            <a:avLst/>
          </a:prstGeom>
        </p:spPr>
      </p:pic>
      <p:pic>
        <p:nvPicPr>
          <p:cNvPr id="22" name="Рисунок 21">
            <a:extLst>
              <a:ext uri="{FF2B5EF4-FFF2-40B4-BE49-F238E27FC236}">
                <a16:creationId xmlns:a16="http://schemas.microsoft.com/office/drawing/2014/main" id="{17C24805-9FED-421A-8AF8-343369E1DE2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294443" y="4155167"/>
            <a:ext cx="2498788" cy="722364"/>
          </a:xfrm>
          <a:prstGeom prst="rect">
            <a:avLst/>
          </a:prstGeom>
        </p:spPr>
      </p:pic>
      <p:pic>
        <p:nvPicPr>
          <p:cNvPr id="33" name="Рисунок 32">
            <a:extLst>
              <a:ext uri="{FF2B5EF4-FFF2-40B4-BE49-F238E27FC236}">
                <a16:creationId xmlns:a16="http://schemas.microsoft.com/office/drawing/2014/main" id="{65882F18-FFA5-489D-9A6A-03D22CB21A1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293176" y="4846748"/>
            <a:ext cx="2498789" cy="615537"/>
          </a:xfrm>
          <a:prstGeom prst="rect">
            <a:avLst/>
          </a:prstGeom>
        </p:spPr>
      </p:pic>
      <p:pic>
        <p:nvPicPr>
          <p:cNvPr id="34" name="Рисунок 33">
            <a:extLst>
              <a:ext uri="{FF2B5EF4-FFF2-40B4-BE49-F238E27FC236}">
                <a16:creationId xmlns:a16="http://schemas.microsoft.com/office/drawing/2014/main" id="{4E946C8E-1C50-45BF-A557-2E36191BCF2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294443" y="5428066"/>
            <a:ext cx="2498788" cy="652503"/>
          </a:xfrm>
          <a:prstGeom prst="rect">
            <a:avLst/>
          </a:prstGeom>
        </p:spPr>
      </p:pic>
      <p:pic>
        <p:nvPicPr>
          <p:cNvPr id="35" name="Рисунок 34">
            <a:extLst>
              <a:ext uri="{FF2B5EF4-FFF2-40B4-BE49-F238E27FC236}">
                <a16:creationId xmlns:a16="http://schemas.microsoft.com/office/drawing/2014/main" id="{0BC9B4C4-0BB0-409F-A097-F183DBDCC035}"/>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294443" y="6063831"/>
            <a:ext cx="2498788" cy="724500"/>
          </a:xfrm>
          <a:prstGeom prst="rect">
            <a:avLst/>
          </a:prstGeom>
        </p:spPr>
      </p:pic>
      <p:sp>
        <p:nvSpPr>
          <p:cNvPr id="7" name="Прямоугольник 6"/>
          <p:cNvSpPr/>
          <p:nvPr/>
        </p:nvSpPr>
        <p:spPr>
          <a:xfrm>
            <a:off x="603849" y="517228"/>
            <a:ext cx="5804144" cy="1231098"/>
          </a:xfrm>
          <a:prstGeom prst="rect">
            <a:avLst/>
          </a:prstGeom>
        </p:spPr>
        <p:txBody>
          <a:bodyPr wrap="square" lIns="121912" tIns="60956" rIns="121912" bIns="60956">
            <a:spAutoFit/>
          </a:bodyPr>
          <a:lstStyle/>
          <a:p>
            <a:pPr algn="ctr" defTabSz="1217730"/>
            <a:r>
              <a:rPr lang="ru-RU">
                <a:solidFill>
                  <a:srgbClr val="002060"/>
                </a:solidFill>
                <a:latin typeface="Bookman Old Style" panose="02050604050505020204" pitchFamily="18" charset="0"/>
              </a:rPr>
              <a:t>Проекты студентов</a:t>
            </a:r>
          </a:p>
          <a:p>
            <a:pPr algn="ctr" defTabSz="1217730"/>
            <a:r>
              <a:rPr lang="ru-RU">
                <a:solidFill>
                  <a:srgbClr val="002060"/>
                </a:solidFill>
                <a:latin typeface="Bookman Old Style" panose="02050604050505020204" pitchFamily="18" charset="0"/>
              </a:rPr>
              <a:t>Кабардино-Балкарского государственного университета высоко оценены федеральным экспертным сообществом</a:t>
            </a:r>
            <a:endParaRPr lang="ru-RU">
              <a:solidFill>
                <a:prstClr val="black"/>
              </a:solidFill>
            </a:endParaRPr>
          </a:p>
        </p:txBody>
      </p:sp>
      <p:pic>
        <p:nvPicPr>
          <p:cNvPr id="3" name="Рисунок 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18497" y="1671155"/>
            <a:ext cx="3794752" cy="2347163"/>
          </a:xfrm>
          <a:prstGeom prst="roundRect">
            <a:avLst/>
          </a:prstGeom>
        </p:spPr>
      </p:pic>
      <p:pic>
        <p:nvPicPr>
          <p:cNvPr id="8" name="Рисунок 7"/>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240727" y="1748326"/>
            <a:ext cx="3716937" cy="1753999"/>
          </a:xfrm>
          <a:prstGeom prst="roundRect">
            <a:avLst/>
          </a:prstGeom>
        </p:spPr>
      </p:pic>
    </p:spTree>
    <p:extLst>
      <p:ext uri="{BB962C8B-B14F-4D97-AF65-F5344CB8AC3E}">
        <p14:creationId xmlns:p14="http://schemas.microsoft.com/office/powerpoint/2010/main" val="131052986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fld id="{4F6D3D4B-0C37-5D47-AB8B-062A475B8C59}" type="slidenum">
              <a:rPr lang="ru-RU" sz="4000">
                <a:solidFill>
                  <a:prstClr val="black">
                    <a:tint val="75000"/>
                  </a:prstClr>
                </a:solidFill>
              </a:rPr>
              <a:t>5</a:t>
            </a:fld>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Результаты мониторинга и рейтингов вузов в 2019 году</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37393" y="424224"/>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КБГУ в международных рейтингах</a:t>
            </a:r>
          </a:p>
        </p:txBody>
      </p:sp>
      <p:pic>
        <p:nvPicPr>
          <p:cNvPr id="18" name="Рисунок 17"/>
          <p:cNvPicPr/>
          <p:nvPr/>
        </p:nvPicPr>
        <p:blipFill>
          <a:blip r:embed="rId4">
            <a:extLst>
              <a:ext uri="{28A0092B-C50C-407E-A947-70E740481C1C}">
                <a14:useLocalDpi xmlns:a14="http://schemas.microsoft.com/office/drawing/2010/main"/>
              </a:ext>
            </a:extLst>
          </a:blip>
          <a:stretch>
            <a:fillRect/>
          </a:stretch>
        </p:blipFill>
        <p:spPr>
          <a:xfrm>
            <a:off x="943408" y="945145"/>
            <a:ext cx="3675928" cy="732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1" name="Диаграмма 20"/>
          <p:cNvGraphicFramePr/>
          <p:nvPr/>
        </p:nvGraphicFramePr>
        <p:xfrm>
          <a:off x="237399" y="1855203"/>
          <a:ext cx="4563209" cy="2812073"/>
        </p:xfrm>
        <a:graphic>
          <a:graphicData uri="http://schemas.openxmlformats.org/drawingml/2006/chart">
            <c:chart xmlns:c="http://schemas.openxmlformats.org/drawingml/2006/chart" r:id="rId5"/>
          </a:graphicData>
        </a:graphic>
      </p:graphicFrame>
      <p:pic>
        <p:nvPicPr>
          <p:cNvPr id="22" name="Рисунок 21"/>
          <p:cNvPicPr/>
          <p:nvPr/>
        </p:nvPicPr>
        <p:blipFill>
          <a:blip r:embed="rId6">
            <a:extLst>
              <a:ext uri="{28A0092B-C50C-407E-A947-70E740481C1C}">
                <a14:useLocalDpi xmlns:a14="http://schemas.microsoft.com/office/drawing/2010/main"/>
              </a:ext>
            </a:extLst>
          </a:blip>
          <a:stretch>
            <a:fillRect/>
          </a:stretch>
        </p:blipFill>
        <p:spPr bwMode="auto">
          <a:xfrm>
            <a:off x="6452235" y="937268"/>
            <a:ext cx="3474720" cy="748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1" name="Прямоугольник 10"/>
          <p:cNvSpPr/>
          <p:nvPr/>
        </p:nvSpPr>
        <p:spPr>
          <a:xfrm>
            <a:off x="5238771" y="1762039"/>
            <a:ext cx="5534025" cy="2554541"/>
          </a:xfrm>
          <a:prstGeom prst="rect">
            <a:avLst/>
          </a:prstGeom>
        </p:spPr>
        <p:txBody>
          <a:bodyPr wrap="square" lIns="91250" tIns="45718" rIns="91250" bIns="45718">
            <a:spAutoFit/>
          </a:bodyPr>
          <a:lstStyle/>
          <a:p>
            <a:pPr algn="just" defTabSz="912247"/>
            <a:r>
              <a:rPr lang="ru-RU" sz="1600">
                <a:solidFill>
                  <a:srgbClr val="002060"/>
                </a:solidFill>
                <a:latin typeface="Bookman Old Style" panose="02050604050505020204" pitchFamily="18" charset="0"/>
              </a:rPr>
              <a:t>В международном рейтинге-2019 Европейской научно-промышленной палаты (</a:t>
            </a:r>
            <a:r>
              <a:rPr lang="en-US" sz="1600">
                <a:solidFill>
                  <a:srgbClr val="002060"/>
                </a:solidFill>
                <a:latin typeface="Bookman Old Style" panose="02050604050505020204" pitchFamily="18" charset="0"/>
              </a:rPr>
              <a:t>ARES</a:t>
            </a:r>
            <a:r>
              <a:rPr lang="ru-RU" sz="1600">
                <a:solidFill>
                  <a:srgbClr val="002060"/>
                </a:solidFill>
                <a:latin typeface="Bookman Old Style" panose="02050604050505020204" pitchFamily="18" charset="0"/>
              </a:rPr>
              <a:t>) среди высших учебных заведений, деятельность которых соответствует европейским стандартам обучения и исследования, КБГУ, как и годом ранее, расположился в категории В (BBB+, BBB, BB+, BB, B+, B): </a:t>
            </a:r>
            <a:r>
              <a:rPr lang="ru-RU" sz="1600" b="1">
                <a:solidFill>
                  <a:srgbClr val="70AD47">
                    <a:lumMod val="50000"/>
                  </a:srgbClr>
                </a:solidFill>
                <a:latin typeface="Bookman Old Style" panose="02050604050505020204" pitchFamily="18" charset="0"/>
              </a:rPr>
              <a:t>надежное качество преподавания, научной деятельности и востребованности выпускников работодателями (Good quality performance)</a:t>
            </a:r>
            <a:r>
              <a:rPr lang="ru-RU" sz="1600">
                <a:solidFill>
                  <a:srgbClr val="70AD47">
                    <a:lumMod val="50000"/>
                  </a:srgbClr>
                </a:solidFill>
                <a:latin typeface="Bookman Old Style" panose="02050604050505020204" pitchFamily="18" charset="0"/>
              </a:rPr>
              <a:t>. </a:t>
            </a:r>
          </a:p>
        </p:txBody>
      </p:sp>
      <p:pic>
        <p:nvPicPr>
          <p:cNvPr id="2050" name="Picture 2" descr="Похожее изображение"/>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6843803" y="4421877"/>
            <a:ext cx="2622232" cy="9084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5381241" y="5473899"/>
            <a:ext cx="5448299" cy="1077214"/>
          </a:xfrm>
          <a:prstGeom prst="rect">
            <a:avLst/>
          </a:prstGeom>
        </p:spPr>
        <p:txBody>
          <a:bodyPr wrap="square" lIns="91250" tIns="45718" rIns="91250" bIns="45718" anchor="t">
            <a:spAutoFit/>
          </a:bodyPr>
          <a:lstStyle/>
          <a:p>
            <a:pPr algn="just" defTabSz="912247"/>
            <a:r>
              <a:rPr lang="ru-RU" sz="1600">
                <a:solidFill>
                  <a:srgbClr val="002060"/>
                </a:solidFill>
                <a:latin typeface="Bookman Old Style" panose="02050604050505020204" pitchFamily="18" charset="0"/>
              </a:rPr>
              <a:t>В международном рейтинге мировых исследовательских институтов SCImago Institutions Rankings 2019</a:t>
            </a:r>
            <a:r>
              <a:rPr lang="en-US" sz="1600">
                <a:solidFill>
                  <a:srgbClr val="002060"/>
                </a:solidFill>
                <a:latin typeface="Bookman Old Style" panose="02050604050505020204" pitchFamily="18" charset="0"/>
              </a:rPr>
              <a:t> </a:t>
            </a:r>
            <a:r>
              <a:rPr lang="ru-RU" sz="1600">
                <a:solidFill>
                  <a:srgbClr val="002060"/>
                </a:solidFill>
                <a:latin typeface="Bookman Old Style" panose="02050604050505020204" pitchFamily="18" charset="0"/>
              </a:rPr>
              <a:t>года (</a:t>
            </a:r>
            <a:r>
              <a:rPr lang="en-US" sz="1600">
                <a:solidFill>
                  <a:srgbClr val="002060"/>
                </a:solidFill>
                <a:latin typeface="Bookman Old Style" panose="02050604050505020204" pitchFamily="18" charset="0"/>
              </a:rPr>
              <a:t>SIR – 2019)</a:t>
            </a:r>
            <a:endParaRPr lang="ru-RU" sz="1600">
              <a:solidFill>
                <a:srgbClr val="002060"/>
              </a:solidFill>
              <a:latin typeface="Bookman Old Style" panose="02050604050505020204" pitchFamily="18" charset="0"/>
            </a:endParaRPr>
          </a:p>
          <a:p>
            <a:pPr algn="just" defTabSz="912247"/>
            <a:r>
              <a:rPr lang="ru-RU" sz="1600" b="1">
                <a:solidFill>
                  <a:srgbClr val="70AD47">
                    <a:lumMod val="50000"/>
                  </a:srgbClr>
                </a:solidFill>
                <a:latin typeface="Bookman Old Style"/>
              </a:rPr>
              <a:t>КБГУ вошел в Топ–100, заняв 79 место. </a:t>
            </a:r>
          </a:p>
        </p:txBody>
      </p:sp>
      <p:sp>
        <p:nvSpPr>
          <p:cNvPr id="14" name="Прямоугольник 13"/>
          <p:cNvSpPr/>
          <p:nvPr/>
        </p:nvSpPr>
        <p:spPr>
          <a:xfrm>
            <a:off x="131887" y="4746464"/>
            <a:ext cx="4878265" cy="2215987"/>
          </a:xfrm>
          <a:prstGeom prst="rect">
            <a:avLst/>
          </a:prstGeom>
        </p:spPr>
        <p:txBody>
          <a:bodyPr wrap="square" lIns="91250" tIns="45718" rIns="91250" bIns="45718">
            <a:spAutoFit/>
          </a:bodyPr>
          <a:lstStyle/>
          <a:p>
            <a:pPr algn="ctr" defTabSz="912247"/>
            <a:r>
              <a:rPr lang="ru-RU" sz="2300" b="1">
                <a:solidFill>
                  <a:srgbClr val="70AD47">
                    <a:lumMod val="50000"/>
                  </a:srgbClr>
                </a:solidFill>
                <a:latin typeface="Bookman Old Style" panose="02050604050505020204" pitchFamily="18" charset="0"/>
              </a:rPr>
              <a:t>Включение КБГУ в международные рейтинги свидетельствует о признании качества работы университета мировым сообществом.</a:t>
            </a:r>
          </a:p>
        </p:txBody>
      </p:sp>
    </p:spTree>
    <p:extLst>
      <p:ext uri="{BB962C8B-B14F-4D97-AF65-F5344CB8AC3E}">
        <p14:creationId xmlns:p14="http://schemas.microsoft.com/office/powerpoint/2010/main" val="1903276140"/>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48"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7790"/>
            <a:r>
              <a:rPr lang="ru-RU" sz="4000">
                <a:solidFill>
                  <a:prstClr val="black">
                    <a:tint val="75000"/>
                  </a:prstClr>
                </a:solidFill>
              </a:rPr>
              <a:t>50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43"/>
            <a:ext cx="1256960" cy="432303"/>
          </a:xfrm>
          <a:prstGeom prst="rect">
            <a:avLst/>
          </a:prstGeom>
        </p:spPr>
      </p:pic>
      <p:cxnSp>
        <p:nvCxnSpPr>
          <p:cNvPr id="9" name="Прямая соединительная линия 8"/>
          <p:cNvCxnSpPr/>
          <p:nvPr/>
        </p:nvCxnSpPr>
        <p:spPr>
          <a:xfrm>
            <a:off x="273992" y="661633"/>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3" name="Google Shape;22;p5" descr="Image">
            <a:extLst>
              <a:ext uri="{FF2B5EF4-FFF2-40B4-BE49-F238E27FC236}">
                <a16:creationId xmlns:a16="http://schemas.microsoft.com/office/drawing/2014/main" id="{D061C8B9-CC1C-423F-9542-BC4B5FA00524}"/>
              </a:ext>
            </a:extLst>
          </p:cNvPr>
          <p:cNvPicPr preferRelativeResize="0">
            <a:picLocks noChangeAspect="1"/>
          </p:cNvPicPr>
          <p:nvPr/>
        </p:nvPicPr>
        <p:blipFill>
          <a:blip r:embed="rId4">
            <a:extLst>
              <a:ext uri="{28A0092B-C50C-407E-A947-70E740481C1C}">
                <a14:useLocalDpi xmlns:a14="http://schemas.microsoft.com/office/drawing/2010/main"/>
              </a:ext>
            </a:extLst>
          </a:blip>
          <a:stretch>
            <a:fillRect/>
          </a:stretch>
        </p:blipFill>
        <p:spPr>
          <a:xfrm>
            <a:off x="4056370" y="750646"/>
            <a:ext cx="4351706" cy="1394946"/>
          </a:xfrm>
          <a:prstGeom prst="rect">
            <a:avLst/>
          </a:prstGeom>
          <a:noFill/>
        </p:spPr>
      </p:pic>
      <p:sp>
        <p:nvSpPr>
          <p:cNvPr id="24" name="Прямоугольник 23">
            <a:extLst>
              <a:ext uri="{FF2B5EF4-FFF2-40B4-BE49-F238E27FC236}">
                <a16:creationId xmlns:a16="http://schemas.microsoft.com/office/drawing/2014/main" id="{78C6C878-CCF4-483B-993A-079C6139D653}"/>
              </a:ext>
            </a:extLst>
          </p:cNvPr>
          <p:cNvSpPr/>
          <p:nvPr/>
        </p:nvSpPr>
        <p:spPr>
          <a:xfrm>
            <a:off x="304520" y="2884883"/>
            <a:ext cx="7244546" cy="1631214"/>
          </a:xfrm>
          <a:prstGeom prst="rect">
            <a:avLst/>
          </a:prstGeom>
        </p:spPr>
        <p:txBody>
          <a:bodyPr wrap="none" lIns="91376" tIns="45719" rIns="91376" bIns="45719">
            <a:spAutoFit/>
          </a:bodyPr>
          <a:lstStyle/>
          <a:p>
            <a:pPr defTabSz="913652"/>
            <a:r>
              <a:rPr lang="ru-RU" sz="10000" cap="small">
                <a:solidFill>
                  <a:srgbClr val="5B9BD5">
                    <a:lumMod val="75000"/>
                  </a:srgbClr>
                </a:solidFill>
                <a:latin typeface="Times New Roman" pitchFamily="18" charset="0"/>
                <a:ea typeface="Calibri" panose="020f0502020204030204" pitchFamily="34" charset="0"/>
              </a:rPr>
              <a:t>91</a:t>
            </a:r>
            <a:r>
              <a:rPr lang="ru-RU" sz="1867" cap="small">
                <a:solidFill>
                  <a:srgbClr val="5B9BD5">
                    <a:lumMod val="75000"/>
                  </a:srgbClr>
                </a:solidFill>
                <a:latin typeface="Times New Roman" pitchFamily="18" charset="0"/>
                <a:ea typeface="Calibri" panose="020f0502020204030204" pitchFamily="34" charset="0"/>
              </a:rPr>
              <a:t> </a:t>
            </a:r>
            <a:r>
              <a:rPr lang="ru-RU" sz="3600" cap="small">
                <a:solidFill>
                  <a:srgbClr val="5B9BD5">
                    <a:lumMod val="75000"/>
                  </a:srgbClr>
                </a:solidFill>
                <a:latin typeface="Times New Roman" pitchFamily="18" charset="0"/>
                <a:ea typeface="Calibri" panose="020f0502020204030204" pitchFamily="34" charset="0"/>
              </a:rPr>
              <a:t>межвузовское соглашение</a:t>
            </a:r>
            <a:endParaRPr lang="ru-RU" sz="3600" cap="small">
              <a:solidFill>
                <a:srgbClr val="5B9BD5">
                  <a:lumMod val="75000"/>
                </a:srgbClr>
              </a:solidFill>
            </a:endParaRPr>
          </a:p>
        </p:txBody>
      </p:sp>
      <p:sp>
        <p:nvSpPr>
          <p:cNvPr id="25" name="Прямоугольник 24">
            <a:extLst>
              <a:ext uri="{FF2B5EF4-FFF2-40B4-BE49-F238E27FC236}">
                <a16:creationId xmlns:a16="http://schemas.microsoft.com/office/drawing/2014/main" id="{3728A466-2313-40F2-9376-37B137AE5405}"/>
              </a:ext>
            </a:extLst>
          </p:cNvPr>
          <p:cNvSpPr/>
          <p:nvPr/>
        </p:nvSpPr>
        <p:spPr>
          <a:xfrm>
            <a:off x="237392" y="4417402"/>
            <a:ext cx="6556184" cy="1959252"/>
          </a:xfrm>
          <a:prstGeom prst="rect">
            <a:avLst/>
          </a:prstGeom>
        </p:spPr>
        <p:txBody>
          <a:bodyPr wrap="square" lIns="91376" tIns="45719" rIns="91376" bIns="45719">
            <a:spAutoFit/>
          </a:bodyPr>
          <a:lstStyle/>
          <a:p>
            <a:pPr algn="ctr" defTabSz="913652"/>
            <a:r>
              <a:rPr lang="ru-RU" sz="4533" b="1">
                <a:solidFill>
                  <a:srgbClr val="FF0000"/>
                </a:solidFill>
                <a:latin typeface="Bookman Old Style" panose="02050604050505020204" pitchFamily="18" charset="0"/>
                <a:ea typeface="Calibri" panose="020f0502020204030204" pitchFamily="34" charset="0"/>
              </a:rPr>
              <a:t>167</a:t>
            </a:r>
            <a:r>
              <a:rPr lang="ru-RU" sz="2533" b="1">
                <a:solidFill>
                  <a:srgbClr val="FF0000"/>
                </a:solidFill>
                <a:latin typeface="Bookman Old Style" panose="02050604050505020204" pitchFamily="18" charset="0"/>
                <a:ea typeface="Calibri" panose="020f0502020204030204" pitchFamily="34" charset="0"/>
              </a:rPr>
              <a:t> </a:t>
            </a:r>
            <a:r>
              <a:rPr lang="ru-RU" sz="2533" b="1" cap="small">
                <a:solidFill>
                  <a:srgbClr val="FF0000"/>
                </a:solidFill>
                <a:latin typeface="Bookman Old Style" panose="02050604050505020204" pitchFamily="18" charset="0"/>
                <a:ea typeface="Calibri" panose="020f0502020204030204" pitchFamily="34" charset="0"/>
              </a:rPr>
              <a:t>соглашений </a:t>
            </a:r>
          </a:p>
          <a:p>
            <a:pPr algn="ctr" defTabSz="913652"/>
            <a:r>
              <a:rPr lang="ru-RU" sz="2533" b="1" cap="small">
                <a:solidFill>
                  <a:srgbClr val="FF0000"/>
                </a:solidFill>
                <a:latin typeface="Bookman Old Style" panose="02050604050505020204" pitchFamily="18" charset="0"/>
                <a:ea typeface="Calibri" panose="020f0502020204030204" pitchFamily="34" charset="0"/>
              </a:rPr>
              <a:t>на платформе НТИ</a:t>
            </a:r>
            <a:endParaRPr lang="en-US" sz="2533" b="1" cap="small">
              <a:solidFill>
                <a:srgbClr val="FF0000"/>
              </a:solidFill>
              <a:latin typeface="Bookman Old Style" panose="02050604050505020204" pitchFamily="18" charset="0"/>
              <a:ea typeface="Calibri" panose="020f0502020204030204" pitchFamily="34" charset="0"/>
            </a:endParaRPr>
          </a:p>
          <a:p>
            <a:pPr defTabSz="913652"/>
            <a:r>
              <a:rPr lang="ru-RU" sz="2533" b="1" cap="small">
                <a:solidFill>
                  <a:srgbClr val="FF0000"/>
                </a:solidFill>
                <a:latin typeface="Bookman Old Style" panose="02050604050505020204" pitchFamily="18" charset="0"/>
                <a:ea typeface="Calibri" panose="020f0502020204030204" pitchFamily="34" charset="0"/>
              </a:rPr>
              <a:t> 1 место в командном рейтинге </a:t>
            </a:r>
            <a:endParaRPr lang="en-US" sz="2533" b="1" cap="small">
              <a:solidFill>
                <a:srgbClr val="FF0000"/>
              </a:solidFill>
              <a:latin typeface="Bookman Old Style" panose="02050604050505020204" pitchFamily="18" charset="0"/>
              <a:ea typeface="Calibri" panose="020f0502020204030204" pitchFamily="34" charset="0"/>
            </a:endParaRPr>
          </a:p>
          <a:p>
            <a:pPr algn="ctr" defTabSz="913652"/>
            <a:r>
              <a:rPr lang="ru-RU" sz="2533" b="1" cap="small">
                <a:solidFill>
                  <a:srgbClr val="FF0000"/>
                </a:solidFill>
                <a:latin typeface="Bookman Old Style" panose="02050604050505020204" pitchFamily="18" charset="0"/>
                <a:ea typeface="Calibri" panose="020f0502020204030204" pitchFamily="34" charset="0"/>
              </a:rPr>
              <a:t>по подписанию соглашений</a:t>
            </a:r>
            <a:endParaRPr lang="ru-RU" sz="2533" b="1" cap="small">
              <a:solidFill>
                <a:srgbClr val="FF0000"/>
              </a:solidFill>
              <a:latin typeface="Bookman Old Style" panose="02050604050505020204" pitchFamily="18" charset="0"/>
            </a:endParaRPr>
          </a:p>
        </p:txBody>
      </p:sp>
      <p:pic>
        <p:nvPicPr>
          <p:cNvPr id="26" name="Рисунок 25">
            <a:extLst>
              <a:ext uri="{FF2B5EF4-FFF2-40B4-BE49-F238E27FC236}">
                <a16:creationId xmlns:a16="http://schemas.microsoft.com/office/drawing/2014/main" id="{13E12E06-2B68-42C6-8E10-662964163CF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59896" y="2271275"/>
            <a:ext cx="2462375" cy="648999"/>
          </a:xfrm>
          <a:prstGeom prst="rect">
            <a:avLst/>
          </a:prstGeom>
        </p:spPr>
      </p:pic>
      <p:pic>
        <p:nvPicPr>
          <p:cNvPr id="27" name="Picture 2">
            <a:extLst>
              <a:ext uri="{FF2B5EF4-FFF2-40B4-BE49-F238E27FC236}">
                <a16:creationId xmlns:a16="http://schemas.microsoft.com/office/drawing/2014/main" id="{2DD85548-51D3-48FC-B849-9118A7236D09}"/>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554998" y="673651"/>
            <a:ext cx="2361673" cy="12564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97549819-E4B2-4CE1-99CC-18855664CB62}"/>
              </a:ext>
            </a:extLst>
          </p:cNvPr>
          <p:cNvPicPr>
            <a:picLocks noChangeAspect="1" noChangeArrowheads="1"/>
          </p:cNvPicPr>
          <p:nvPr/>
        </p:nvPicPr>
        <p:blipFill>
          <a:blip r:embed="rId7">
            <a:extLst>
              <a:ext uri="{28A0092B-C50C-407E-A947-70E740481C1C}">
                <a14:useLocalDpi xmlns:a14="http://schemas.microsoft.com/office/drawing/2010/main"/>
              </a:ext>
            </a:extLst>
          </a:blip>
          <a:srcRect t="29760" b="31224"/>
          <a:stretch>
            <a:fillRect/>
          </a:stretch>
        </p:blipFill>
        <p:spPr bwMode="auto">
          <a:xfrm>
            <a:off x="8460105" y="1984051"/>
            <a:ext cx="2142122" cy="9715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a:extLst>
              <a:ext uri="{FF2B5EF4-FFF2-40B4-BE49-F238E27FC236}">
                <a16:creationId xmlns:a16="http://schemas.microsoft.com/office/drawing/2014/main" id="{40A32F60-0192-4178-B253-9F57004471EF}"/>
              </a:ext>
            </a:extLst>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8384100" y="2975397"/>
            <a:ext cx="2294132" cy="105778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a:extLst>
              <a:ext uri="{FF2B5EF4-FFF2-40B4-BE49-F238E27FC236}">
                <a16:creationId xmlns:a16="http://schemas.microsoft.com/office/drawing/2014/main" id="{97E69D0E-B33E-4292-9102-F1014121D969}"/>
              </a:ext>
            </a:extLst>
          </p:cNvPr>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7806617" y="4154435"/>
            <a:ext cx="2975673" cy="984760"/>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a:extLst>
              <a:ext uri="{FF2B5EF4-FFF2-40B4-BE49-F238E27FC236}">
                <a16:creationId xmlns:a16="http://schemas.microsoft.com/office/drawing/2014/main" id="{23F9BC3D-A964-4582-85B8-272E793742D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689381" y="5069216"/>
            <a:ext cx="2092909" cy="1217912"/>
          </a:xfrm>
          <a:prstGeom prst="rect">
            <a:avLst/>
          </a:prstGeom>
        </p:spPr>
      </p:pic>
      <p:pic>
        <p:nvPicPr>
          <p:cNvPr id="32" name="Picture 10">
            <a:extLst>
              <a:ext uri="{FF2B5EF4-FFF2-40B4-BE49-F238E27FC236}">
                <a16:creationId xmlns:a16="http://schemas.microsoft.com/office/drawing/2014/main" id="{5CBFF1F7-B2A3-4A01-865B-8C153376ED3B}"/>
              </a:ext>
            </a:extLst>
          </p:cNvPr>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6581956" y="5276750"/>
            <a:ext cx="1878150" cy="1434568"/>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57598" y="709700"/>
            <a:ext cx="3794714" cy="2384356"/>
          </a:xfrm>
          <a:prstGeom prst="roundRect">
            <a:avLst/>
          </a:prstGeom>
        </p:spPr>
      </p:pic>
      <p:sp>
        <p:nvSpPr>
          <p:cNvPr id="7" name="Прямоугольник 6"/>
          <p:cNvSpPr/>
          <p:nvPr/>
        </p:nvSpPr>
        <p:spPr>
          <a:xfrm>
            <a:off x="3048000" y="3013502"/>
            <a:ext cx="6096000" cy="584775"/>
          </a:xfrm>
          <a:prstGeom prst="rect">
            <a:avLst/>
          </a:prstGeom>
        </p:spPr>
        <p:txBody>
          <a:bodyPr>
            <a:spAutoFit/>
          </a:bodyPr>
          <a:lstStyle/>
          <a:p>
            <a:pPr lvl="0" defTabSz="911929"/>
            <a:r>
              <a:rPr lang="ru-RU" sz="1600" b="1">
                <a:solidFill>
                  <a:srgbClr val="002060"/>
                </a:solidFill>
                <a:latin typeface="Bookman Old Style" panose="02050604050505020204" pitchFamily="18" charset="0"/>
              </a:rPr>
              <a:t>Взаимодействие университета </a:t>
            </a:r>
          </a:p>
          <a:p>
            <a:pPr lvl="0" defTabSz="911929"/>
            <a:r>
              <a:rPr lang="ru-RU" sz="1600" b="1">
                <a:solidFill>
                  <a:srgbClr val="002060"/>
                </a:solidFill>
                <a:latin typeface="Bookman Old Style" panose="02050604050505020204" pitchFamily="18" charset="0"/>
              </a:rPr>
              <a:t>с бизнесом, властью и обществом</a:t>
            </a:r>
            <a:endParaRPr lang="ru-RU"/>
          </a:p>
        </p:txBody>
      </p:sp>
      <p:sp>
        <p:nvSpPr>
          <p:cNvPr id="8" name="Прямоугольник 7"/>
          <p:cNvSpPr/>
          <p:nvPr/>
        </p:nvSpPr>
        <p:spPr>
          <a:xfrm>
            <a:off x="237392" y="76859"/>
            <a:ext cx="8056944" cy="369332"/>
          </a:xfrm>
          <a:prstGeom prst="rect">
            <a:avLst/>
          </a:prstGeom>
        </p:spPr>
        <p:txBody>
          <a:bodyPr wrap="square">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endParaRPr lang="ru-RU"/>
          </a:p>
        </p:txBody>
      </p:sp>
    </p:spTree>
    <p:extLst>
      <p:ext uri="{BB962C8B-B14F-4D97-AF65-F5344CB8AC3E}">
        <p14:creationId xmlns:p14="http://schemas.microsoft.com/office/powerpoint/2010/main" val="3396520478"/>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42"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7790"/>
            <a:r>
              <a:rPr lang="ru-RU" sz="4000">
                <a:solidFill>
                  <a:prstClr val="black">
                    <a:tint val="75000"/>
                  </a:prstClr>
                </a:solidFill>
              </a:rPr>
              <a:t>51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38"/>
            <a:ext cx="1256960" cy="432303"/>
          </a:xfrm>
          <a:prstGeom prst="rect">
            <a:avLst/>
          </a:prstGeom>
        </p:spPr>
      </p:pic>
      <p:sp>
        <p:nvSpPr>
          <p:cNvPr id="6" name="TextBox 5"/>
          <p:cNvSpPr txBox="1"/>
          <p:nvPr/>
        </p:nvSpPr>
        <p:spPr>
          <a:xfrm>
            <a:off x="131907" y="-44267"/>
            <a:ext cx="10754417" cy="369330"/>
          </a:xfrm>
          <a:prstGeom prst="rect">
            <a:avLst/>
          </a:prstGeom>
          <a:noFill/>
        </p:spPr>
        <p:txBody>
          <a:bodyPr wrap="square" lIns="91384" tIns="45719" rIns="91384" bIns="45719"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273992" y="519405"/>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7" name="Прямоугольник 26">
            <a:extLst>
              <a:ext uri="{FF2B5EF4-FFF2-40B4-BE49-F238E27FC236}">
                <a16:creationId xmlns:a16="http://schemas.microsoft.com/office/drawing/2014/main" id="{12851A4D-9E3F-48B9-89E6-3B8E68A70C02}"/>
              </a:ext>
            </a:extLst>
          </p:cNvPr>
          <p:cNvSpPr/>
          <p:nvPr/>
        </p:nvSpPr>
        <p:spPr>
          <a:xfrm>
            <a:off x="437637" y="519405"/>
            <a:ext cx="5537594" cy="5269197"/>
          </a:xfrm>
          <a:prstGeom prst="rect">
            <a:avLst/>
          </a:prstGeom>
        </p:spPr>
        <p:txBody>
          <a:bodyPr wrap="square" lIns="91384" tIns="45719" rIns="91384" bIns="45719" anchor="t">
            <a:spAutoFit/>
          </a:bodyPr>
          <a:lstStyle/>
          <a:p>
            <a:pPr marL="285750" indent="-285750" algn="just" defTabSz="913742">
              <a:buFont typeface="Wingdings"/>
              <a:buChar char="q"/>
            </a:pPr>
            <a:r>
              <a:rPr lang="ru-RU" sz="1467" b="1">
                <a:solidFill>
                  <a:srgbClr val="002060"/>
                </a:solidFill>
                <a:latin typeface="Bookman Old Style" panose="02050604050505020204" pitchFamily="18" charset="0"/>
              </a:rPr>
              <a:t>ТОЧКА КИПЕНИЯ КБГУ ПОЛУЧИЛА СПЕЦИАЛЬНУЮ НАГРАДУ «ГЛОБУС МИРОВЫХ РЫНОВ НТИ»</a:t>
            </a:r>
          </a:p>
          <a:p>
            <a:pPr marL="285750" indent="-285750" algn="just" defTabSz="913742">
              <a:buFont typeface="Wingdings"/>
              <a:buChar char="q"/>
            </a:pPr>
            <a:r>
              <a:rPr lang="ru-RU" sz="1467" b="1">
                <a:solidFill>
                  <a:srgbClr val="002060"/>
                </a:solidFill>
                <a:latin typeface="Bookman Old Style" panose="02050604050505020204" pitchFamily="18" charset="0"/>
              </a:rPr>
              <a:t>ЛИДЕР 2019 ГОДА ПО КАЧЕСТВУ ВЫПОЛНЯЕМЫХ РАБОТ И КОЛИЧЕСТВУ ПРОВЕДЕННЫХ МЕРОПРИЯТИЙ </a:t>
            </a:r>
          </a:p>
          <a:p>
            <a:pPr marL="285750" indent="-285750" algn="just" defTabSz="913742">
              <a:buFont typeface="Wingdings"/>
              <a:buChar char="q"/>
            </a:pPr>
            <a:r>
              <a:rPr lang="ru-RU" sz="1450" b="1">
                <a:solidFill>
                  <a:srgbClr val="002060"/>
                </a:solidFill>
                <a:latin typeface="Bookman Old Style"/>
              </a:rPr>
              <a:t>РЕАЛИЗАЦИЯ НАЦИОНАЛЬНОГО ПРОЕКТА «ОБРАЗОВАНИЕ»  ФЕДЕРАЛЬНОГО ПРОЕКТА «НОВЫЕ ВОЗМОЖНОСТИ ДЛЯ КАЖДОГО»</a:t>
            </a:r>
          </a:p>
          <a:p>
            <a:pPr marL="285750" indent="-285750" algn="just" defTabSz="913742">
              <a:buFont typeface="Wingdings"/>
              <a:buChar char="q"/>
            </a:pPr>
            <a:r>
              <a:rPr lang="ru-RU" sz="1467" b="1">
                <a:solidFill>
                  <a:srgbClr val="002060"/>
                </a:solidFill>
                <a:latin typeface="Bookman Old Style" panose="02050604050505020204" pitchFamily="18" charset="0"/>
              </a:rPr>
              <a:t>ПОЛУЧЕН ГРАНТ В РАЗМЕРЕ 9 178 343 РУБЛЕЙ</a:t>
            </a:r>
          </a:p>
          <a:p>
            <a:pPr marL="285750" indent="-285750" algn="just" defTabSz="913742">
              <a:buFont typeface="Wingdings"/>
              <a:buChar char="q"/>
            </a:pPr>
            <a:r>
              <a:rPr lang="ru-RU" sz="1467" b="1">
                <a:solidFill>
                  <a:srgbClr val="002060"/>
                </a:solidFill>
                <a:latin typeface="Bookman Old Style" panose="02050604050505020204" pitchFamily="18" charset="0"/>
              </a:rPr>
              <a:t>ПО ПРОГРАММАМ ДПО ОБУЧЕНО 3702 ЧЕЛОВЕКА ИЗ 327 ОРГАНИЗАЦИЙ 13 МУНИЦИПАЛЬНЫХ РАЙОНОВ КБР</a:t>
            </a:r>
          </a:p>
          <a:p>
            <a:pPr marL="285750" indent="-285750" algn="just" defTabSz="913742">
              <a:buFont typeface="Wingdings"/>
              <a:buChar char="q"/>
            </a:pPr>
            <a:r>
              <a:rPr lang="ru-RU" sz="1467" b="1">
                <a:solidFill>
                  <a:srgbClr val="002060"/>
                </a:solidFill>
                <a:latin typeface="Bookman Old Style" panose="02050604050505020204" pitchFamily="18" charset="0"/>
              </a:rPr>
              <a:t>ПРЕДОСТАВЛЕННО АНО «ПЛАТФОРМА НТИ» ОБОРУДОВАНИЕ НА СУММУ БОЛЕЕ 2,5 МИЛЛИОНА РУБЛЕЙ (ВИДЕОКОНФЕРЕНЦСВЯЗЬ)</a:t>
            </a:r>
          </a:p>
          <a:p>
            <a:pPr marL="285750" indent="-285750" algn="just" defTabSz="913742">
              <a:buFont typeface="Wingdings"/>
              <a:buChar char="q"/>
            </a:pPr>
            <a:r>
              <a:rPr lang="ru-RU" sz="1467" b="1">
                <a:solidFill>
                  <a:srgbClr val="002060"/>
                </a:solidFill>
                <a:latin typeface="Bookman Old Style" panose="02050604050505020204" pitchFamily="18" charset="0"/>
              </a:rPr>
              <a:t>ЗА 7 МЕСЯЦЕВ ПРИВЛЕЧЕННО ИНВЕСТИЦИЙ НА СУММУ ПОРЯДКА 12 МИЛЛИОНОВ РУБЛЕЙ</a:t>
            </a:r>
          </a:p>
          <a:p>
            <a:pPr marL="285750" indent="-285750" algn="just" defTabSz="913742">
              <a:buFont typeface="Wingdings"/>
              <a:buChar char="q"/>
            </a:pPr>
            <a:r>
              <a:rPr lang="ru-RU" sz="1450" b="1">
                <a:solidFill>
                  <a:srgbClr val="002060"/>
                </a:solidFill>
                <a:latin typeface="Bookman Old Style"/>
              </a:rPr>
              <a:t>БОЛЕЕ 300 СТУДЕНТОВ КБГУ ПРИНЯЛИ УЧАСТИЕ В ОТБОРЕ ПО ПРОГРАММЕ </a:t>
            </a:r>
            <a:r>
              <a:rPr lang="en-US" sz="1450" b="1">
                <a:solidFill>
                  <a:srgbClr val="002060"/>
                </a:solidFill>
                <a:latin typeface="Bookman Old Style"/>
              </a:rPr>
              <a:t>#</a:t>
            </a:r>
            <a:r>
              <a:rPr lang="ru-RU" sz="1450" b="1">
                <a:solidFill>
                  <a:srgbClr val="002060"/>
                </a:solidFill>
                <a:latin typeface="Bookman Old Style"/>
              </a:rPr>
              <a:t>СТАРТАП-ДИПЛОМ      (ГК ТЕХНОСПАРК/РОСНАНО)</a:t>
            </a:r>
          </a:p>
          <a:p>
            <a:pPr marL="285750" indent="-285750" algn="just" defTabSz="913742">
              <a:buFont typeface="Wingdings"/>
              <a:buChar char="q"/>
            </a:pPr>
            <a:r>
              <a:rPr lang="ru-RU" sz="1467" b="1">
                <a:solidFill>
                  <a:srgbClr val="002060"/>
                </a:solidFill>
                <a:latin typeface="Bookman Old Style" panose="02050604050505020204" pitchFamily="18" charset="0"/>
              </a:rPr>
              <a:t>НА ПОСТОЯННОЙ ОСНОВЕ РЕАЛИЗУЮТСЯ ПРОЕКТНЫЕ ОБРАЗОВАТЕЛЬНЫЕ ИНТЕНСИВЫ</a:t>
            </a:r>
          </a:p>
        </p:txBody>
      </p:sp>
      <p:pic>
        <p:nvPicPr>
          <p:cNvPr id="3" name="Изображение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98925" y="4027252"/>
            <a:ext cx="4251629" cy="2329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11019" y="758388"/>
            <a:ext cx="4439535" cy="2997019"/>
          </a:xfrm>
          <a:prstGeom prst="round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3909" y="5748925"/>
            <a:ext cx="1758030" cy="1027198"/>
          </a:xfrm>
          <a:prstGeom prst="round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344574" y="5690163"/>
            <a:ext cx="1735009" cy="1085959"/>
          </a:xfrm>
          <a:prstGeom prst="roundRect">
            <a:avLst/>
          </a:prstGeom>
        </p:spPr>
      </p:pic>
      <p:pic>
        <p:nvPicPr>
          <p:cNvPr id="11" name="Рисунок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306934" y="5682442"/>
            <a:ext cx="1812644" cy="1101400"/>
          </a:xfrm>
          <a:prstGeom prst="roundRect">
            <a:avLst/>
          </a:prstGeom>
        </p:spPr>
      </p:pic>
    </p:spTree>
    <p:extLst>
      <p:ext uri="{BB962C8B-B14F-4D97-AF65-F5344CB8AC3E}">
        <p14:creationId xmlns:p14="http://schemas.microsoft.com/office/powerpoint/2010/main" val="2775184760"/>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42"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7790"/>
            <a:r>
              <a:rPr lang="ru-RU" sz="4000">
                <a:solidFill>
                  <a:prstClr val="black">
                    <a:tint val="75000"/>
                  </a:prstClr>
                </a:solidFill>
              </a:rPr>
              <a:t>52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38"/>
            <a:ext cx="1256960" cy="432303"/>
          </a:xfrm>
          <a:prstGeom prst="rect">
            <a:avLst/>
          </a:prstGeom>
        </p:spPr>
      </p:pic>
      <p:sp>
        <p:nvSpPr>
          <p:cNvPr id="6" name="TextBox 5"/>
          <p:cNvSpPr txBox="1"/>
          <p:nvPr/>
        </p:nvSpPr>
        <p:spPr>
          <a:xfrm>
            <a:off x="131892" y="19731"/>
            <a:ext cx="10754417" cy="369330"/>
          </a:xfrm>
          <a:prstGeom prst="rect">
            <a:avLst/>
          </a:prstGeom>
          <a:noFill/>
        </p:spPr>
        <p:txBody>
          <a:bodyPr wrap="square" lIns="91384" tIns="45719" rIns="91384" bIns="45719"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45504" y="542807"/>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452671"/>
            <a:ext cx="10612315" cy="779502"/>
          </a:xfrm>
          <a:prstGeom prst="rect">
            <a:avLst/>
          </a:prstGeom>
        </p:spPr>
        <p:txBody>
          <a:bodyPr wrap="square" lIns="121851" tIns="60925" rIns="121851" bIns="60925">
            <a:spAutoFit/>
          </a:bodyPr>
          <a:lstStyle/>
          <a:p>
            <a:pPr algn="ctr" defTabSz="1217790"/>
            <a:r>
              <a:rPr lang="ru-RU" sz="2133" b="1">
                <a:solidFill>
                  <a:srgbClr val="002060"/>
                </a:solidFill>
                <a:latin typeface="Bookman Old Style" panose="02050604050505020204" pitchFamily="18" charset="0"/>
              </a:rPr>
              <a:t>Международный живописный симпозиум</a:t>
            </a:r>
          </a:p>
          <a:p>
            <a:pPr algn="ctr" defTabSz="1217790"/>
            <a:r>
              <a:rPr lang="ru-RU" sz="2133" b="1">
                <a:solidFill>
                  <a:srgbClr val="002060"/>
                </a:solidFill>
                <a:latin typeface="Bookman Old Style" panose="02050604050505020204" pitchFamily="18" charset="0"/>
              </a:rPr>
              <a:t>«Жемчужина России Эльбрус-2019»</a:t>
            </a:r>
          </a:p>
        </p:txBody>
      </p:sp>
      <p:sp>
        <p:nvSpPr>
          <p:cNvPr id="7" name="Прямоугольник 6"/>
          <p:cNvSpPr/>
          <p:nvPr/>
        </p:nvSpPr>
        <p:spPr>
          <a:xfrm>
            <a:off x="330512" y="1166942"/>
            <a:ext cx="10118976" cy="1584979"/>
          </a:xfrm>
          <a:prstGeom prst="rect">
            <a:avLst/>
          </a:prstGeom>
        </p:spPr>
        <p:txBody>
          <a:bodyPr wrap="square" lIns="121851" tIns="60925" rIns="121851" bIns="60925" anchor="t">
            <a:spAutoFit/>
          </a:bodyPr>
          <a:lstStyle/>
          <a:p>
            <a:pPr algn="just" defTabSz="1217790"/>
            <a:r>
              <a:rPr lang="ru-RU" sz="1900">
                <a:solidFill>
                  <a:srgbClr val="002060"/>
                </a:solidFill>
                <a:latin typeface="Bookman Old Style"/>
              </a:rPr>
              <a:t>Международный живописный симпозиум «Жемчужина России Эльбрус-2019», проводимый на ежегодной основе, объединяет непоправимых романтиков изобразительного искусства – известных российских художников и воспитанников Творческой мастерской </a:t>
            </a:r>
            <a:r>
              <a:rPr lang="ru-RU" sz="1900" b="1">
                <a:solidFill>
                  <a:srgbClr val="002060"/>
                </a:solidFill>
                <a:latin typeface="Bookman Old Style"/>
              </a:rPr>
              <a:t>Германа Паштова</a:t>
            </a:r>
            <a:r>
              <a:rPr lang="ru-RU" sz="1900">
                <a:solidFill>
                  <a:srgbClr val="002060"/>
                </a:solidFill>
                <a:latin typeface="Bookman Old Style"/>
              </a:rPr>
              <a:t>, способствует развитию культуры республики.</a:t>
            </a:r>
            <a:endParaRPr lang="ru-RU" sz="1900">
              <a:solidFill>
                <a:prstClr val="black"/>
              </a:solidFill>
            </a:endParaRPr>
          </a:p>
        </p:txBody>
      </p:sp>
      <p:sp>
        <p:nvSpPr>
          <p:cNvPr id="8" name="Прямоугольник 7"/>
          <p:cNvSpPr/>
          <p:nvPr/>
        </p:nvSpPr>
        <p:spPr>
          <a:xfrm>
            <a:off x="330511" y="3246496"/>
            <a:ext cx="4651391" cy="430817"/>
          </a:xfrm>
          <a:prstGeom prst="rect">
            <a:avLst/>
          </a:prstGeom>
        </p:spPr>
        <p:txBody>
          <a:bodyPr wrap="square" lIns="121851" tIns="60925" rIns="121851" bIns="60925" anchor="t">
            <a:spAutoFit/>
          </a:bodyPr>
          <a:lstStyle/>
          <a:p>
            <a:pPr defTabSz="1217790"/>
            <a:r>
              <a:rPr lang="ru-RU" sz="2000" b="1">
                <a:solidFill>
                  <a:srgbClr val="70AD47"/>
                </a:solidFill>
                <a:latin typeface="Bookman Old Style"/>
              </a:rPr>
              <a:t>ПРОВЕДЕНЫ МАСТЕР-КЛАССЫ</a:t>
            </a:r>
            <a:endParaRPr lang="ru-RU" sz="2000" b="1">
              <a:solidFill>
                <a:srgbClr val="70AD47">
                  <a:lumMod val="50000"/>
                </a:srgbClr>
              </a:solidFill>
              <a:latin typeface="Bookman Old Style" panose="02050604050505020204" pitchFamily="18" charset="0"/>
            </a:endParaRPr>
          </a:p>
        </p:txBody>
      </p:sp>
      <p:sp>
        <p:nvSpPr>
          <p:cNvPr id="10" name="Прямоугольник 9"/>
          <p:cNvSpPr/>
          <p:nvPr/>
        </p:nvSpPr>
        <p:spPr>
          <a:xfrm>
            <a:off x="5451662" y="5192714"/>
            <a:ext cx="5008226" cy="1354146"/>
          </a:xfrm>
          <a:prstGeom prst="rect">
            <a:avLst/>
          </a:prstGeom>
        </p:spPr>
        <p:txBody>
          <a:bodyPr wrap="square" lIns="121851" tIns="60925" rIns="121851" bIns="60925">
            <a:spAutoFit/>
          </a:bodyPr>
          <a:lstStyle/>
          <a:p>
            <a:pPr algn="ctr" defTabSz="1217790"/>
            <a:r>
              <a:rPr lang="ru-RU" sz="2000" b="1">
                <a:solidFill>
                  <a:srgbClr val="70AD47">
                    <a:lumMod val="50000"/>
                  </a:srgbClr>
                </a:solidFill>
                <a:latin typeface="Bookman Old Style" panose="02050604050505020204" pitchFamily="18" charset="0"/>
              </a:rPr>
              <a:t>ВЫСТАВКА РАБОТ АМЕРИКАНСКОЙ ХУДОЖНИЦЫ ЕЛЕНЫ ЛИХАЦКОЙ</a:t>
            </a:r>
          </a:p>
          <a:p>
            <a:pPr algn="ctr" defTabSz="1217790"/>
            <a:r>
              <a:rPr lang="ru-RU" sz="2000" b="1">
                <a:solidFill>
                  <a:srgbClr val="70AD47">
                    <a:lumMod val="50000"/>
                  </a:srgbClr>
                </a:solidFill>
                <a:latin typeface="Bookman Old Style" panose="02050604050505020204" pitchFamily="18" charset="0"/>
              </a:rPr>
              <a:t>«КСИЛО-ЛЕТО»</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39005" y="3942777"/>
            <a:ext cx="4205347" cy="2054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Изображение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34046" y="2627585"/>
            <a:ext cx="5552076" cy="25651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9605761"/>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45"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7790">
              <a:defRPr/>
            </a:pPr>
            <a:r>
              <a:rPr lang="ru-RU" sz="4000">
                <a:solidFill>
                  <a:prstClr val="black">
                    <a:tint val="75000"/>
                  </a:prstClr>
                </a:solidFill>
              </a:rPr>
              <a:t>53</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41"/>
            <a:ext cx="1256960" cy="432303"/>
          </a:xfrm>
          <a:prstGeom prst="rect">
            <a:avLst/>
          </a:prstGeom>
        </p:spPr>
      </p:pic>
      <p:sp>
        <p:nvSpPr>
          <p:cNvPr id="6" name="TextBox 5"/>
          <p:cNvSpPr txBox="1"/>
          <p:nvPr/>
        </p:nvSpPr>
        <p:spPr>
          <a:xfrm>
            <a:off x="287556" y="47226"/>
            <a:ext cx="10754417" cy="369330"/>
          </a:xfrm>
          <a:prstGeom prst="rect">
            <a:avLst/>
          </a:prstGeom>
          <a:noFill/>
        </p:spPr>
        <p:txBody>
          <a:bodyPr wrap="square" lIns="91380" tIns="45719" rIns="91380" bIns="45719"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237393" y="508373"/>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3"/>
            <a:ext cx="10612315" cy="400108"/>
          </a:xfrm>
          <a:prstGeom prst="rect">
            <a:avLst/>
          </a:prstGeom>
        </p:spPr>
        <p:txBody>
          <a:bodyPr wrap="square" lIns="91380" tIns="45719" rIns="91380" bIns="45719">
            <a:spAutoFit/>
          </a:bodyPr>
          <a:lstStyle/>
          <a:p>
            <a:pPr algn="ctr" defTabSz="913697">
              <a:defRPr/>
            </a:pPr>
            <a:r>
              <a:rPr lang="ru-RU" sz="2000" b="1">
                <a:solidFill>
                  <a:srgbClr val="002060"/>
                </a:solidFill>
                <a:latin typeface="Bookman Old Style" panose="02050604050505020204" pitchFamily="18" charset="0"/>
              </a:rPr>
              <a:t>Мероприятия с участием членов Попечительского совета КБГУ</a:t>
            </a:r>
          </a:p>
        </p:txBody>
      </p:sp>
      <p:pic>
        <p:nvPicPr>
          <p:cNvPr id="1028" name="Picture 4" descr="КБГУ_Темирканов"/>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986126" y="1408387"/>
            <a:ext cx="3847117" cy="2539959"/>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735725" y="4171138"/>
            <a:ext cx="5548982" cy="2595647"/>
          </a:xfrm>
          <a:prstGeom prst="rect">
            <a:avLst/>
          </a:prstGeom>
        </p:spPr>
        <p:txBody>
          <a:bodyPr wrap="square">
            <a:spAutoFit/>
          </a:bodyPr>
          <a:lstStyle/>
          <a:p>
            <a:pPr algn="ctr" defTabSz="1217790"/>
            <a:r>
              <a:rPr lang="ru-RU" sz="1600">
                <a:solidFill>
                  <a:srgbClr val="002060"/>
                </a:solidFill>
                <a:latin typeface="Bookman Old Style" panose="02050604050505020204" pitchFamily="18" charset="0"/>
              </a:rPr>
              <a:t>Народный артист СССР, художественный руководитель и главный дирижер Академического симфонического оркестра Санкт-Петербургской государственной филармонии маэстро</a:t>
            </a:r>
          </a:p>
          <a:p>
            <a:pPr algn="ctr" defTabSz="1217790"/>
            <a:r>
              <a:rPr lang="ru-RU" sz="1600" b="1">
                <a:solidFill>
                  <a:srgbClr val="002060"/>
                </a:solidFill>
                <a:latin typeface="Bookman Old Style" panose="02050604050505020204" pitchFamily="18" charset="0"/>
              </a:rPr>
              <a:t>ЮРИЙ ТЕМИРКАНОВ:</a:t>
            </a:r>
          </a:p>
          <a:p>
            <a:pPr algn="ctr" defTabSz="1217790"/>
            <a:r>
              <a:rPr lang="ru-RU" sz="1600">
                <a:solidFill>
                  <a:srgbClr val="002060"/>
                </a:solidFill>
                <a:latin typeface="Bookman Old Style" panose="02050604050505020204" pitchFamily="18" charset="0"/>
              </a:rPr>
              <a:t>«Сегодня, когда культура постепенно уничтожается, университет является именно тем местом, где формируется интеллигенция. Без интеллигенции и культуры нет будущего»</a:t>
            </a:r>
          </a:p>
          <a:p>
            <a:pPr algn="ctr" defTabSz="1217790"/>
            <a:endParaRPr lang="ru-RU" sz="1867">
              <a:solidFill>
                <a:srgbClr val="002060"/>
              </a:solidFill>
              <a:latin typeface="Bookman Old Style" panose="02050604050505020204" pitchFamily="18" charset="0"/>
            </a:endParaRPr>
          </a:p>
        </p:txBody>
      </p:sp>
      <p:sp>
        <p:nvSpPr>
          <p:cNvPr id="8" name="Прямоугольник 7"/>
          <p:cNvSpPr/>
          <p:nvPr/>
        </p:nvSpPr>
        <p:spPr>
          <a:xfrm>
            <a:off x="6400799" y="4171138"/>
            <a:ext cx="3825765" cy="2308324"/>
          </a:xfrm>
          <a:prstGeom prst="rect">
            <a:avLst/>
          </a:prstGeom>
        </p:spPr>
        <p:txBody>
          <a:bodyPr wrap="square">
            <a:spAutoFit/>
          </a:bodyPr>
          <a:lstStyle/>
          <a:p>
            <a:pPr algn="ctr"/>
            <a:r>
              <a:rPr lang="ru-RU" sz="1600">
                <a:solidFill>
                  <a:schemeClr val="accent1">
                    <a:lumMod val="50000"/>
                  </a:schemeClr>
                </a:solidFill>
                <a:latin typeface="Bookman Old Style" panose="02050604050505020204" pitchFamily="18" charset="0"/>
              </a:rPr>
              <a:t>Кинорежиссер и сценарист, народный артист РФ</a:t>
            </a:r>
          </a:p>
          <a:p>
            <a:pPr algn="ctr"/>
            <a:r>
              <a:rPr lang="ru-RU" sz="1600" b="1">
                <a:solidFill>
                  <a:schemeClr val="accent1">
                    <a:lumMod val="50000"/>
                  </a:schemeClr>
                </a:solidFill>
                <a:latin typeface="Bookman Old Style" panose="02050604050505020204" pitchFamily="18" charset="0"/>
              </a:rPr>
              <a:t>АЛЕКСАНДР СОКУРОВ:</a:t>
            </a:r>
          </a:p>
          <a:p>
            <a:pPr algn="ctr"/>
            <a:r>
              <a:rPr lang="ru-RU" sz="1600">
                <a:solidFill>
                  <a:schemeClr val="accent1">
                    <a:lumMod val="50000"/>
                  </a:schemeClr>
                </a:solidFill>
                <a:latin typeface="Bookman Old Style" panose="02050604050505020204" pitchFamily="18" charset="0"/>
              </a:rPr>
              <a:t> «Настоящим бастионом сбережения и развития молодежи в Кабардино-Балкарии остается Кабардино-Балкарский госуниверситет </a:t>
            </a:r>
          </a:p>
          <a:p>
            <a:pPr algn="ctr"/>
            <a:r>
              <a:rPr lang="ru-RU" sz="1600">
                <a:solidFill>
                  <a:schemeClr val="accent1">
                    <a:lumMod val="50000"/>
                  </a:schemeClr>
                </a:solidFill>
                <a:latin typeface="Bookman Old Style" panose="02050604050505020204" pitchFamily="18" charset="0"/>
              </a:rPr>
              <a:t>им. Х.М. Бербекова в Нальчике».</a:t>
            </a:r>
          </a:p>
        </p:txBody>
      </p:sp>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84707" y="1408387"/>
            <a:ext cx="3391923" cy="2543504"/>
          </a:xfrm>
          <a:prstGeom prst="rect">
            <a:avLst/>
          </a:prstGeom>
        </p:spPr>
      </p:pic>
    </p:spTree>
    <p:extLst>
      <p:ext uri="{BB962C8B-B14F-4D97-AF65-F5344CB8AC3E}">
        <p14:creationId xmlns:p14="http://schemas.microsoft.com/office/powerpoint/2010/main" val="1171721449"/>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54"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7790"/>
            <a:r>
              <a:rPr lang="ru-RU" sz="4000">
                <a:solidFill>
                  <a:prstClr val="black">
                    <a:tint val="75000"/>
                  </a:prstClr>
                </a:solidFill>
              </a:rPr>
              <a:t>54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50"/>
            <a:ext cx="1256960" cy="432303"/>
          </a:xfrm>
          <a:prstGeom prst="rect">
            <a:avLst/>
          </a:prstGeom>
        </p:spPr>
      </p:pic>
      <p:sp>
        <p:nvSpPr>
          <p:cNvPr id="6" name="TextBox 5"/>
          <p:cNvSpPr txBox="1"/>
          <p:nvPr/>
        </p:nvSpPr>
        <p:spPr>
          <a:xfrm>
            <a:off x="131892" y="19731"/>
            <a:ext cx="10754417" cy="369330"/>
          </a:xfrm>
          <a:prstGeom prst="rect">
            <a:avLst/>
          </a:prstGeom>
          <a:noFill/>
        </p:spPr>
        <p:txBody>
          <a:bodyPr wrap="square" lIns="91367" tIns="45719" rIns="91367" bIns="45719"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237391" y="54797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81769" y="952415"/>
            <a:ext cx="10612315" cy="400108"/>
          </a:xfrm>
          <a:prstGeom prst="rect">
            <a:avLst/>
          </a:prstGeom>
        </p:spPr>
        <p:txBody>
          <a:bodyPr wrap="square" lIns="91367" tIns="45719" rIns="91367" bIns="45719" anchor="t">
            <a:spAutoFit/>
          </a:bodyPr>
          <a:lstStyle/>
          <a:p>
            <a:pPr algn="ctr" defTabSz="913538"/>
            <a:r>
              <a:rPr lang="ru-RU" sz="2000" b="1">
                <a:solidFill>
                  <a:srgbClr val="002060"/>
                </a:solidFill>
                <a:latin typeface="Bookman Old Style"/>
              </a:rPr>
              <a:t>Договоренность о создании Центра «Эрмитаж-Кавказ»</a:t>
            </a:r>
          </a:p>
        </p:txBody>
      </p:sp>
      <p:sp>
        <p:nvSpPr>
          <p:cNvPr id="8" name="Прямоугольник 7"/>
          <p:cNvSpPr/>
          <p:nvPr/>
        </p:nvSpPr>
        <p:spPr>
          <a:xfrm>
            <a:off x="237391" y="1303335"/>
            <a:ext cx="10353444" cy="1528943"/>
          </a:xfrm>
          <a:prstGeom prst="rect">
            <a:avLst/>
          </a:prstGeom>
        </p:spPr>
        <p:txBody>
          <a:bodyPr wrap="square" lIns="91367" tIns="45719" rIns="91367" bIns="45719" anchor="t">
            <a:spAutoFit/>
          </a:bodyPr>
          <a:lstStyle/>
          <a:p>
            <a:pPr algn="just" defTabSz="913538"/>
            <a:r>
              <a:rPr lang="ru-RU" sz="1850">
                <a:solidFill>
                  <a:srgbClr val="002060"/>
                </a:solidFill>
                <a:latin typeface="Bookman Old Style"/>
                <a:ea typeface="Calibri"/>
              </a:rPr>
              <a:t>Достигнута на встрече ректора КБГУ с руководителем Государственного Эрмитажа, членом попечительского совета </a:t>
            </a:r>
            <a:r>
              <a:rPr lang="ru-RU" sz="1850" b="1">
                <a:solidFill>
                  <a:srgbClr val="002060"/>
                </a:solidFill>
                <a:latin typeface="Bookman Old Style"/>
                <a:ea typeface="Calibri"/>
              </a:rPr>
              <a:t>МИХАИЛОМ ПИОТРОВСКИМ </a:t>
            </a:r>
            <a:r>
              <a:rPr lang="ru-RU" sz="1850">
                <a:solidFill>
                  <a:srgbClr val="002060"/>
                </a:solidFill>
                <a:latin typeface="Bookman Old Style"/>
                <a:ea typeface="Calibri"/>
              </a:rPr>
              <a:t>с участием председателя Геральдического совета при Президенте Российской Федерации – государственного герольдмейстера Российской Федерации Георгия Велинбахова - членами Попечительского совета КБГУ, почетными профессорами КБГУ.</a:t>
            </a:r>
            <a:endParaRPr lang="ru-RU" sz="1850">
              <a:solidFill>
                <a:srgbClr val="002060"/>
              </a:solidFill>
              <a:latin typeface="Bookman Old Style"/>
            </a:endParaRPr>
          </a:p>
        </p:txBody>
      </p:sp>
      <p:sp>
        <p:nvSpPr>
          <p:cNvPr id="7" name="Прямоугольник 6"/>
          <p:cNvSpPr/>
          <p:nvPr/>
        </p:nvSpPr>
        <p:spPr>
          <a:xfrm>
            <a:off x="362672" y="5448384"/>
            <a:ext cx="10228163" cy="1409615"/>
          </a:xfrm>
          <a:prstGeom prst="rect">
            <a:avLst/>
          </a:prstGeom>
        </p:spPr>
        <p:txBody>
          <a:bodyPr wrap="square" lIns="91367" tIns="45719" rIns="91367" bIns="45719">
            <a:spAutoFit/>
          </a:bodyPr>
          <a:lstStyle/>
          <a:p>
            <a:pPr algn="just" defTabSz="913538">
              <a:lnSpc>
                <a:spcPct val="107000"/>
              </a:lnSpc>
              <a:spcAft>
                <a:spcPts val="800"/>
              </a:spcAft>
            </a:pPr>
            <a:r>
              <a:rPr lang="ru-RU" sz="2000">
                <a:solidFill>
                  <a:srgbClr val="70AD47">
                    <a:lumMod val="75000"/>
                  </a:srgbClr>
                </a:solidFill>
                <a:latin typeface="Bookman Old Style" panose="02050604050505020204" pitchFamily="18" charset="0"/>
                <a:ea typeface="Calibri"/>
              </a:rPr>
              <a:t>Центр «Эрмитаж-Кавказ» будет аккумулировать результаты исторической и археологической деятельности в регионе, создаст платформу для расширения исследовательской деятельности музея на Кавказе и станет центром притяжения для ученых историков СКФО.</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751827" y="2867872"/>
            <a:ext cx="3583448" cy="25637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170596" y="534194"/>
            <a:ext cx="10612315" cy="400108"/>
          </a:xfrm>
          <a:prstGeom prst="rect">
            <a:avLst/>
          </a:prstGeom>
        </p:spPr>
        <p:txBody>
          <a:bodyPr wrap="square" lIns="91380" tIns="45719" rIns="91380" bIns="45719">
            <a:spAutoFit/>
          </a:bodyPr>
          <a:lstStyle/>
          <a:p>
            <a:pPr algn="ctr" defTabSz="913697"/>
            <a:r>
              <a:rPr lang="ru-RU" sz="2000" b="1">
                <a:solidFill>
                  <a:srgbClr val="002060"/>
                </a:solidFill>
                <a:latin typeface="Bookman Old Style" panose="02050604050505020204" pitchFamily="18" charset="0"/>
              </a:rPr>
              <a:t>Мероприятия с участием членов Попечительского совета КБГУ</a:t>
            </a:r>
          </a:p>
        </p:txBody>
      </p:sp>
    </p:spTree>
    <p:extLst>
      <p:ext uri="{BB962C8B-B14F-4D97-AF65-F5344CB8AC3E}">
        <p14:creationId xmlns:p14="http://schemas.microsoft.com/office/powerpoint/2010/main" val="1483921305"/>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42"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7790"/>
            <a:r>
              <a:rPr lang="ru-RU" sz="4000">
                <a:solidFill>
                  <a:prstClr val="black">
                    <a:tint val="75000"/>
                  </a:prstClr>
                </a:solidFill>
              </a:rPr>
              <a:t>55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38"/>
            <a:ext cx="1256960" cy="432303"/>
          </a:xfrm>
          <a:prstGeom prst="rect">
            <a:avLst/>
          </a:prstGeom>
        </p:spPr>
      </p:pic>
      <p:sp>
        <p:nvSpPr>
          <p:cNvPr id="6" name="TextBox 5"/>
          <p:cNvSpPr txBox="1"/>
          <p:nvPr/>
        </p:nvSpPr>
        <p:spPr>
          <a:xfrm>
            <a:off x="201655" y="0"/>
            <a:ext cx="10754417" cy="369330"/>
          </a:xfrm>
          <a:prstGeom prst="rect">
            <a:avLst/>
          </a:prstGeom>
          <a:noFill/>
        </p:spPr>
        <p:txBody>
          <a:bodyPr wrap="square" lIns="91384" tIns="45719" rIns="91384" bIns="45719"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flipV="1">
            <a:off x="171213" y="485522"/>
            <a:ext cx="10644043" cy="35691"/>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4" name="Прямоугольник 13"/>
          <p:cNvSpPr/>
          <p:nvPr/>
        </p:nvSpPr>
        <p:spPr>
          <a:xfrm>
            <a:off x="-59809" y="553559"/>
            <a:ext cx="10612315" cy="400108"/>
          </a:xfrm>
          <a:prstGeom prst="rect">
            <a:avLst/>
          </a:prstGeom>
        </p:spPr>
        <p:txBody>
          <a:bodyPr wrap="square" lIns="91380" tIns="45719" rIns="91380" bIns="45719">
            <a:spAutoFit/>
          </a:bodyPr>
          <a:lstStyle/>
          <a:p>
            <a:pPr algn="ctr" defTabSz="913697">
              <a:defRPr/>
            </a:pPr>
            <a:r>
              <a:rPr lang="ru-RU" sz="2000" b="1">
                <a:solidFill>
                  <a:srgbClr val="002060"/>
                </a:solidFill>
                <a:latin typeface="Bookman Old Style" panose="02050604050505020204" pitchFamily="18" charset="0"/>
              </a:rPr>
              <a:t>Мероприятия с участием членов Попечительского совета КБГУ</a:t>
            </a:r>
          </a:p>
        </p:txBody>
      </p:sp>
      <p:pic>
        <p:nvPicPr>
          <p:cNvPr id="3" name="Рисунок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1851" y="1066695"/>
            <a:ext cx="3902700" cy="2662944"/>
          </a:xfrm>
          <a:prstGeom prst="rect">
            <a:avLst/>
          </a:prstGeom>
        </p:spPr>
      </p:pic>
      <p:sp>
        <p:nvSpPr>
          <p:cNvPr id="7" name="Прямоугольник 6"/>
          <p:cNvSpPr/>
          <p:nvPr/>
        </p:nvSpPr>
        <p:spPr>
          <a:xfrm>
            <a:off x="871649" y="4025463"/>
            <a:ext cx="4194337" cy="1754326"/>
          </a:xfrm>
          <a:prstGeom prst="rect">
            <a:avLst/>
          </a:prstGeom>
        </p:spPr>
        <p:txBody>
          <a:bodyPr wrap="square">
            <a:spAutoFit/>
          </a:bodyPr>
          <a:lstStyle/>
          <a:p>
            <a:r>
              <a:rPr lang="ru-RU">
                <a:solidFill>
                  <a:schemeClr val="accent1">
                    <a:lumMod val="50000"/>
                  </a:schemeClr>
                </a:solidFill>
                <a:latin typeface="Bookman Old Style" panose="02050604050505020204" pitchFamily="18" charset="0"/>
              </a:rPr>
              <a:t>Академик РАН, </a:t>
            </a:r>
          </a:p>
          <a:p>
            <a:r>
              <a:rPr lang="ru-RU">
                <a:solidFill>
                  <a:schemeClr val="accent1">
                    <a:lumMod val="50000"/>
                  </a:schemeClr>
                </a:solidFill>
                <a:latin typeface="Bookman Old Style" panose="02050604050505020204" pitchFamily="18" charset="0"/>
              </a:rPr>
              <a:t>почетный профессор КБГУ </a:t>
            </a:r>
          </a:p>
          <a:p>
            <a:r>
              <a:rPr lang="ru-RU" b="1">
                <a:solidFill>
                  <a:schemeClr val="accent1">
                    <a:lumMod val="50000"/>
                  </a:schemeClr>
                </a:solidFill>
                <a:latin typeface="Bookman Old Style" panose="02050604050505020204" pitchFamily="18" charset="0"/>
              </a:rPr>
              <a:t>ВЛАДИМИР ФОРТОВ</a:t>
            </a:r>
          </a:p>
          <a:p>
            <a:r>
              <a:rPr lang="ru-RU">
                <a:solidFill>
                  <a:schemeClr val="accent1">
                    <a:lumMod val="50000"/>
                  </a:schemeClr>
                </a:solidFill>
                <a:latin typeface="Bookman Old Style" panose="02050604050505020204" pitchFamily="18" charset="0"/>
              </a:rPr>
              <a:t> с лекцией на тему «Экстремальные состояния вещества на Земле и в космосе»</a:t>
            </a:r>
          </a:p>
        </p:txBody>
      </p:sp>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27688" y="1066695"/>
            <a:ext cx="3718882" cy="2475191"/>
          </a:xfrm>
          <a:prstGeom prst="rect">
            <a:avLst/>
          </a:prstGeom>
        </p:spPr>
      </p:pic>
      <p:sp>
        <p:nvSpPr>
          <p:cNvPr id="13" name="Прямоугольник 12"/>
          <p:cNvSpPr/>
          <p:nvPr/>
        </p:nvSpPr>
        <p:spPr>
          <a:xfrm>
            <a:off x="5827688" y="4025463"/>
            <a:ext cx="4639483" cy="2031325"/>
          </a:xfrm>
          <a:prstGeom prst="rect">
            <a:avLst/>
          </a:prstGeom>
        </p:spPr>
        <p:txBody>
          <a:bodyPr wrap="square">
            <a:spAutoFit/>
          </a:bodyPr>
          <a:lstStyle/>
          <a:p>
            <a:r>
              <a:rPr lang="ru-RU" b="1">
                <a:solidFill>
                  <a:schemeClr val="accent1">
                    <a:lumMod val="50000"/>
                  </a:schemeClr>
                </a:solidFill>
                <a:latin typeface="Bookman Old Style" panose="02050604050505020204" pitchFamily="18" charset="0"/>
              </a:rPr>
              <a:t>РЕНАТ АКЧУРИН</a:t>
            </a:r>
          </a:p>
          <a:p>
            <a:r>
              <a:rPr lang="ru-RU">
                <a:solidFill>
                  <a:schemeClr val="accent1">
                    <a:lumMod val="50000"/>
                  </a:schemeClr>
                </a:solidFill>
                <a:latin typeface="Bookman Old Style" panose="02050604050505020204" pitchFamily="18" charset="0"/>
              </a:rPr>
              <a:t>академик РАН, руководитель отдела сердечно-сосудистой хирургии Института клинической кардиологии </a:t>
            </a:r>
          </a:p>
          <a:p>
            <a:r>
              <a:rPr lang="ru-RU">
                <a:solidFill>
                  <a:schemeClr val="accent1">
                    <a:lumMod val="50000"/>
                  </a:schemeClr>
                </a:solidFill>
                <a:latin typeface="Bookman Old Style" panose="02050604050505020204" pitchFamily="18" charset="0"/>
              </a:rPr>
              <a:t>им. А.Л. Мясникова ФГБОУ «Российский кардиологический научно-производственный комплекс»</a:t>
            </a:r>
          </a:p>
        </p:txBody>
      </p:sp>
    </p:spTree>
    <p:extLst>
      <p:ext uri="{BB962C8B-B14F-4D97-AF65-F5344CB8AC3E}">
        <p14:creationId xmlns:p14="http://schemas.microsoft.com/office/powerpoint/2010/main" val="2931113245"/>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45"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7790"/>
            <a:r>
              <a:rPr lang="ru-RU" sz="4000">
                <a:solidFill>
                  <a:prstClr val="black">
                    <a:tint val="75000"/>
                  </a:prstClr>
                </a:solidFill>
              </a:rPr>
              <a:t>56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41"/>
            <a:ext cx="1256960" cy="432303"/>
          </a:xfrm>
          <a:prstGeom prst="rect">
            <a:avLst/>
          </a:prstGeom>
        </p:spPr>
      </p:pic>
      <p:sp>
        <p:nvSpPr>
          <p:cNvPr id="6" name="TextBox 5"/>
          <p:cNvSpPr txBox="1"/>
          <p:nvPr/>
        </p:nvSpPr>
        <p:spPr>
          <a:xfrm>
            <a:off x="131892" y="19731"/>
            <a:ext cx="10754417" cy="369330"/>
          </a:xfrm>
          <a:prstGeom prst="rect">
            <a:avLst/>
          </a:prstGeom>
          <a:noFill/>
        </p:spPr>
        <p:txBody>
          <a:bodyPr wrap="square" lIns="91380" tIns="45719" rIns="91380" bIns="45719"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237392" y="529466"/>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3"/>
            <a:ext cx="10612315" cy="400108"/>
          </a:xfrm>
          <a:prstGeom prst="rect">
            <a:avLst/>
          </a:prstGeom>
        </p:spPr>
        <p:txBody>
          <a:bodyPr wrap="square" lIns="91380" tIns="45719" rIns="91380" bIns="45719">
            <a:spAutoFit/>
          </a:bodyPr>
          <a:lstStyle/>
          <a:p>
            <a:pPr algn="ctr" defTabSz="913697"/>
            <a:r>
              <a:rPr lang="ru-RU" sz="2000" b="1">
                <a:solidFill>
                  <a:srgbClr val="002060"/>
                </a:solidFill>
                <a:latin typeface="Bookman Old Style" panose="02050604050505020204" pitchFamily="18" charset="0"/>
              </a:rPr>
              <a:t>Мероприятия с участием членов Попечительского совета КБГУ</a:t>
            </a:r>
          </a:p>
        </p:txBody>
      </p:sp>
      <p:sp>
        <p:nvSpPr>
          <p:cNvPr id="14" name="Прямоугольник 13"/>
          <p:cNvSpPr/>
          <p:nvPr/>
        </p:nvSpPr>
        <p:spPr>
          <a:xfrm>
            <a:off x="5412827" y="3983421"/>
            <a:ext cx="4971393" cy="2308324"/>
          </a:xfrm>
          <a:prstGeom prst="rect">
            <a:avLst/>
          </a:prstGeom>
        </p:spPr>
        <p:txBody>
          <a:bodyPr wrap="square">
            <a:spAutoFit/>
          </a:bodyPr>
          <a:lstStyle/>
          <a:p>
            <a:r>
              <a:rPr lang="ru-RU">
                <a:solidFill>
                  <a:schemeClr val="accent1">
                    <a:lumMod val="50000"/>
                  </a:schemeClr>
                </a:solidFill>
                <a:latin typeface="Bookman Old Style" panose="02050604050505020204" pitchFamily="18" charset="0"/>
              </a:rPr>
              <a:t>Директор Российского этнографического музея </a:t>
            </a:r>
          </a:p>
          <a:p>
            <a:r>
              <a:rPr lang="ru-RU" b="1">
                <a:solidFill>
                  <a:schemeClr val="accent1">
                    <a:lumMod val="50000"/>
                  </a:schemeClr>
                </a:solidFill>
                <a:latin typeface="Bookman Old Style" panose="02050604050505020204" pitchFamily="18" charset="0"/>
              </a:rPr>
              <a:t>ВЛАДИМИР ГРУСМАН:</a:t>
            </a:r>
          </a:p>
          <a:p>
            <a:r>
              <a:rPr lang="ru-RU">
                <a:solidFill>
                  <a:schemeClr val="accent1">
                    <a:lumMod val="50000"/>
                  </a:schemeClr>
                </a:solidFill>
                <a:latin typeface="Bookman Old Style" panose="02050604050505020204" pitchFamily="18" charset="0"/>
              </a:rPr>
              <a:t>«В КБГУ я вижу разительные изменения: строятся новые корпуса, облагораживается территория студгородка, модернизируется образовательный процесс».</a:t>
            </a:r>
            <a:endParaRPr lang="ru-RU"/>
          </a:p>
        </p:txBody>
      </p:sp>
      <p:pic>
        <p:nvPicPr>
          <p:cNvPr id="15" name="Рисунок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25102" y="1027793"/>
            <a:ext cx="3729611" cy="248762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5688" y="1022242"/>
            <a:ext cx="3017782" cy="2627604"/>
          </a:xfrm>
          <a:prstGeom prst="rect">
            <a:avLst/>
          </a:prstGeom>
        </p:spPr>
      </p:pic>
      <p:sp>
        <p:nvSpPr>
          <p:cNvPr id="8" name="Прямоугольник 7"/>
          <p:cNvSpPr/>
          <p:nvPr/>
        </p:nvSpPr>
        <p:spPr>
          <a:xfrm>
            <a:off x="924910" y="3983422"/>
            <a:ext cx="4487918" cy="2308324"/>
          </a:xfrm>
          <a:prstGeom prst="rect">
            <a:avLst/>
          </a:prstGeom>
        </p:spPr>
        <p:txBody>
          <a:bodyPr wrap="square">
            <a:spAutoFit/>
          </a:bodyPr>
          <a:lstStyle/>
          <a:p>
            <a:r>
              <a:rPr lang="ru-RU" b="1">
                <a:solidFill>
                  <a:schemeClr val="accent1">
                    <a:lumMod val="50000"/>
                  </a:schemeClr>
                </a:solidFill>
                <a:latin typeface="Bookman Old Style" panose="02050604050505020204" pitchFamily="18" charset="0"/>
              </a:rPr>
              <a:t>ГЕОРГИЙ ВИЛИНБАХОВ</a:t>
            </a:r>
          </a:p>
          <a:p>
            <a:r>
              <a:rPr lang="ru-RU">
                <a:solidFill>
                  <a:schemeClr val="accent1">
                    <a:lumMod val="50000"/>
                  </a:schemeClr>
                </a:solidFill>
                <a:latin typeface="Bookman Old Style" panose="02050604050505020204" pitchFamily="18" charset="0"/>
              </a:rPr>
              <a:t>председатель Геральдического совета при Президенте РФ  - государственный герольдмейстер Российской Федерации, </a:t>
            </a:r>
          </a:p>
          <a:p>
            <a:r>
              <a:rPr lang="ru-RU">
                <a:solidFill>
                  <a:schemeClr val="accent1">
                    <a:lumMod val="50000"/>
                  </a:schemeClr>
                </a:solidFill>
                <a:latin typeface="Bookman Old Style" panose="02050604050505020204" pitchFamily="18" charset="0"/>
              </a:rPr>
              <a:t>заместитель директора Государственного Эрмитажа </a:t>
            </a:r>
          </a:p>
          <a:p>
            <a:r>
              <a:rPr lang="ru-RU">
                <a:solidFill>
                  <a:schemeClr val="accent1">
                    <a:lumMod val="50000"/>
                  </a:schemeClr>
                </a:solidFill>
                <a:latin typeface="Bookman Old Style" panose="02050604050505020204" pitchFamily="18" charset="0"/>
              </a:rPr>
              <a:t>по научной работе.</a:t>
            </a:r>
          </a:p>
        </p:txBody>
      </p:sp>
    </p:spTree>
    <p:extLst>
      <p:ext uri="{BB962C8B-B14F-4D97-AF65-F5344CB8AC3E}">
        <p14:creationId xmlns:p14="http://schemas.microsoft.com/office/powerpoint/2010/main" val="151330984"/>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901879"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7790">
              <a:defRPr/>
            </a:pPr>
            <a:r>
              <a:rPr lang="ru-RU" sz="4000">
                <a:solidFill>
                  <a:prstClr val="black">
                    <a:tint val="75000"/>
                  </a:prstClr>
                </a:solidFill>
              </a:rPr>
              <a:t>57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41"/>
            <a:ext cx="1256960" cy="432303"/>
          </a:xfrm>
          <a:prstGeom prst="rect">
            <a:avLst/>
          </a:prstGeom>
        </p:spPr>
      </p:pic>
      <p:sp>
        <p:nvSpPr>
          <p:cNvPr id="6" name="TextBox 5"/>
          <p:cNvSpPr txBox="1"/>
          <p:nvPr/>
        </p:nvSpPr>
        <p:spPr>
          <a:xfrm>
            <a:off x="237393" y="84208"/>
            <a:ext cx="10813481" cy="369330"/>
          </a:xfrm>
          <a:prstGeom prst="rect">
            <a:avLst/>
          </a:prstGeom>
          <a:noFill/>
        </p:spPr>
        <p:txBody>
          <a:bodyPr wrap="square" lIns="91380" tIns="45719" rIns="91380" bIns="45719"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31892" y="523773"/>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3"/>
            <a:ext cx="10612315" cy="400108"/>
          </a:xfrm>
          <a:prstGeom prst="rect">
            <a:avLst/>
          </a:prstGeom>
        </p:spPr>
        <p:txBody>
          <a:bodyPr wrap="square" lIns="91380" tIns="45719" rIns="91380" bIns="45719">
            <a:spAutoFit/>
          </a:bodyPr>
          <a:lstStyle/>
          <a:p>
            <a:pPr algn="ctr" defTabSz="913697">
              <a:defRPr/>
            </a:pPr>
            <a:r>
              <a:rPr lang="ru-RU" sz="2000" b="1">
                <a:solidFill>
                  <a:srgbClr val="002060"/>
                </a:solidFill>
                <a:latin typeface="Bookman Old Style" panose="02050604050505020204" pitchFamily="18" charset="0"/>
              </a:rPr>
              <a:t>Мероприятия с участием членов Попечительского совета КБГУ</a:t>
            </a:r>
          </a:p>
        </p:txBody>
      </p:sp>
      <p:pic>
        <p:nvPicPr>
          <p:cNvPr id="12" name="Рисунок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64252" y="2584603"/>
            <a:ext cx="2975106" cy="2115495"/>
          </a:xfrm>
          <a:prstGeom prst="rect">
            <a:avLst/>
          </a:prstGeom>
        </p:spPr>
      </p:pic>
      <p:sp>
        <p:nvSpPr>
          <p:cNvPr id="13" name="Прямоугольник 12"/>
          <p:cNvSpPr/>
          <p:nvPr/>
        </p:nvSpPr>
        <p:spPr>
          <a:xfrm>
            <a:off x="546539" y="4700098"/>
            <a:ext cx="5580608" cy="1754326"/>
          </a:xfrm>
          <a:prstGeom prst="rect">
            <a:avLst/>
          </a:prstGeom>
        </p:spPr>
        <p:txBody>
          <a:bodyPr wrap="square">
            <a:spAutoFit/>
          </a:bodyPr>
          <a:lstStyle/>
          <a:p>
            <a:r>
              <a:rPr lang="ru-RU">
                <a:solidFill>
                  <a:schemeClr val="accent1">
                    <a:lumMod val="50000"/>
                  </a:schemeClr>
                </a:solidFill>
                <a:latin typeface="Bookman Old Style" panose="02050604050505020204" pitchFamily="18" charset="0"/>
              </a:rPr>
              <a:t>Герой Социалистического Труда,</a:t>
            </a:r>
          </a:p>
          <a:p>
            <a:r>
              <a:rPr lang="ru-RU">
                <a:solidFill>
                  <a:schemeClr val="accent1">
                    <a:lumMod val="50000"/>
                  </a:schemeClr>
                </a:solidFill>
                <a:latin typeface="Bookman Old Style" panose="02050604050505020204" pitchFamily="18" charset="0"/>
              </a:rPr>
              <a:t>академик РАН </a:t>
            </a:r>
          </a:p>
          <a:p>
            <a:r>
              <a:rPr lang="ru-RU" b="1">
                <a:solidFill>
                  <a:schemeClr val="accent1">
                    <a:lumMod val="50000"/>
                  </a:schemeClr>
                </a:solidFill>
                <a:latin typeface="Bookman Old Style" panose="02050604050505020204" pitchFamily="18" charset="0"/>
              </a:rPr>
              <a:t>МИХАИЛ ЗАЛИХАНОВ </a:t>
            </a:r>
          </a:p>
          <a:p>
            <a:r>
              <a:rPr lang="ru-RU">
                <a:solidFill>
                  <a:schemeClr val="accent1">
                    <a:lumMod val="50000"/>
                  </a:schemeClr>
                </a:solidFill>
                <a:latin typeface="Bookman Old Style" panose="02050604050505020204" pitchFamily="18" charset="0"/>
              </a:rPr>
              <a:t>в КБГУ встретился с участниками регионального отделения русского географического общества</a:t>
            </a:r>
          </a:p>
        </p:txBody>
      </p:sp>
      <p:pic>
        <p:nvPicPr>
          <p:cNvPr id="14" name="Рисунок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1301" y="1098792"/>
            <a:ext cx="1835772" cy="2171974"/>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55980" y="1054702"/>
            <a:ext cx="1942948" cy="2757555"/>
          </a:xfrm>
          <a:prstGeom prst="rect">
            <a:avLst/>
          </a:prstGeom>
        </p:spPr>
      </p:pic>
      <p:sp>
        <p:nvSpPr>
          <p:cNvPr id="8" name="Прямоугольник 7"/>
          <p:cNvSpPr/>
          <p:nvPr/>
        </p:nvSpPr>
        <p:spPr>
          <a:xfrm>
            <a:off x="6294325" y="3958478"/>
            <a:ext cx="3753565" cy="2308324"/>
          </a:xfrm>
          <a:prstGeom prst="rect">
            <a:avLst/>
          </a:prstGeom>
        </p:spPr>
        <p:txBody>
          <a:bodyPr wrap="square">
            <a:spAutoFit/>
          </a:bodyPr>
          <a:lstStyle/>
          <a:p>
            <a:r>
              <a:rPr lang="ru-RU">
                <a:solidFill>
                  <a:schemeClr val="accent1">
                    <a:lumMod val="50000"/>
                  </a:schemeClr>
                </a:solidFill>
                <a:latin typeface="Bookman Old Style" panose="02050604050505020204" pitchFamily="18" charset="0"/>
              </a:rPr>
              <a:t>Президент Международной Черкесской Ассоциации</a:t>
            </a:r>
          </a:p>
          <a:p>
            <a:r>
              <a:rPr lang="ru-RU" b="1">
                <a:solidFill>
                  <a:schemeClr val="accent1">
                    <a:lumMod val="50000"/>
                  </a:schemeClr>
                </a:solidFill>
                <a:latin typeface="Bookman Old Style" panose="02050604050505020204" pitchFamily="18" charset="0"/>
              </a:rPr>
              <a:t>ХАУТИ СОХРОКОВ  </a:t>
            </a:r>
          </a:p>
          <a:p>
            <a:r>
              <a:rPr lang="ru-RU">
                <a:solidFill>
                  <a:schemeClr val="accent1">
                    <a:lumMod val="50000"/>
                  </a:schemeClr>
                </a:solidFill>
                <a:latin typeface="Bookman Old Style" panose="02050604050505020204" pitchFamily="18" charset="0"/>
              </a:rPr>
              <a:t>рассказывает об истории </a:t>
            </a:r>
          </a:p>
          <a:p>
            <a:r>
              <a:rPr lang="ru-RU">
                <a:solidFill>
                  <a:schemeClr val="accent1">
                    <a:lumMod val="50000"/>
                  </a:schemeClr>
                </a:solidFill>
                <a:latin typeface="Bookman Old Style" panose="02050604050505020204" pitchFamily="18" charset="0"/>
              </a:rPr>
              <a:t>общественной дипломатии на первой научно-практической </a:t>
            </a:r>
          </a:p>
          <a:p>
            <a:r>
              <a:rPr lang="ru-RU">
                <a:solidFill>
                  <a:schemeClr val="accent1">
                    <a:lumMod val="50000"/>
                  </a:schemeClr>
                </a:solidFill>
                <a:latin typeface="Bookman Old Style" panose="02050604050505020204" pitchFamily="18" charset="0"/>
              </a:rPr>
              <a:t>конференции  </a:t>
            </a:r>
          </a:p>
          <a:p>
            <a:r>
              <a:rPr lang="ru-RU">
                <a:solidFill>
                  <a:schemeClr val="accent1">
                    <a:lumMod val="50000"/>
                  </a:schemeClr>
                </a:solidFill>
                <a:latin typeface="Bookman Old Style" panose="02050604050505020204" pitchFamily="18" charset="0"/>
              </a:rPr>
              <a:t>«Дипломаты будущего» </a:t>
            </a:r>
          </a:p>
        </p:txBody>
      </p:sp>
    </p:spTree>
    <p:extLst>
      <p:ext uri="{BB962C8B-B14F-4D97-AF65-F5344CB8AC3E}">
        <p14:creationId xmlns:p14="http://schemas.microsoft.com/office/powerpoint/2010/main" val="3182879918"/>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64"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7790"/>
            <a:r>
              <a:rPr lang="ru-RU" sz="4000">
                <a:solidFill>
                  <a:prstClr val="black">
                    <a:tint val="75000"/>
                  </a:prstClr>
                </a:solidFill>
              </a:rPr>
              <a:t>58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59"/>
            <a:ext cx="1256960" cy="432303"/>
          </a:xfrm>
          <a:prstGeom prst="rect">
            <a:avLst/>
          </a:prstGeom>
        </p:spPr>
      </p:pic>
      <p:sp>
        <p:nvSpPr>
          <p:cNvPr id="6" name="TextBox 5"/>
          <p:cNvSpPr txBox="1"/>
          <p:nvPr/>
        </p:nvSpPr>
        <p:spPr>
          <a:xfrm>
            <a:off x="237391" y="27481"/>
            <a:ext cx="10754417" cy="369330"/>
          </a:xfrm>
          <a:prstGeom prst="rect">
            <a:avLst/>
          </a:prstGeom>
          <a:noFill/>
        </p:spPr>
        <p:txBody>
          <a:bodyPr wrap="square" lIns="91352" tIns="45719" rIns="91352" bIns="45719"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237393" y="440934"/>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418693" y="1161983"/>
            <a:ext cx="10241591" cy="338552"/>
          </a:xfrm>
          <a:prstGeom prst="rect">
            <a:avLst/>
          </a:prstGeom>
        </p:spPr>
        <p:txBody>
          <a:bodyPr wrap="square" lIns="91352" tIns="45719" rIns="91352" bIns="45719">
            <a:spAutoFit/>
          </a:bodyPr>
          <a:lstStyle/>
          <a:p>
            <a:pPr marL="342538" indent="-342538" algn="just" defTabSz="913380">
              <a:buFont typeface="Wingdings" panose="05000000000000000000" pitchFamily="2" charset="2"/>
              <a:buChar char="q"/>
            </a:pPr>
            <a:r>
              <a:rPr lang="ru-RU" sz="1600">
                <a:solidFill>
                  <a:srgbClr val="002060"/>
                </a:solidFill>
                <a:latin typeface="Bookman Old Style" panose="02050604050505020204" pitchFamily="18" charset="0"/>
              </a:rPr>
              <a:t>.</a:t>
            </a:r>
          </a:p>
        </p:txBody>
      </p:sp>
      <p:sp>
        <p:nvSpPr>
          <p:cNvPr id="12" name="Прямоугольник 11"/>
          <p:cNvSpPr/>
          <p:nvPr/>
        </p:nvSpPr>
        <p:spPr>
          <a:xfrm>
            <a:off x="161008" y="407622"/>
            <a:ext cx="10612315" cy="400108"/>
          </a:xfrm>
          <a:prstGeom prst="rect">
            <a:avLst/>
          </a:prstGeom>
        </p:spPr>
        <p:txBody>
          <a:bodyPr wrap="square" lIns="91380" tIns="45719" rIns="91380" bIns="45719">
            <a:spAutoFit/>
          </a:bodyPr>
          <a:lstStyle/>
          <a:p>
            <a:pPr algn="ctr" defTabSz="913697">
              <a:defRPr/>
            </a:pPr>
            <a:r>
              <a:rPr lang="ru-RU" sz="2000" b="1">
                <a:solidFill>
                  <a:srgbClr val="002060"/>
                </a:solidFill>
                <a:latin typeface="Bookman Old Style" panose="02050604050505020204" pitchFamily="18" charset="0"/>
              </a:rPr>
              <a:t>Мероприятия с участием членов Попечительского совета КБГУ</a:t>
            </a:r>
          </a:p>
        </p:txBody>
      </p:sp>
      <p:sp>
        <p:nvSpPr>
          <p:cNvPr id="15" name="Прямоугольник 14"/>
          <p:cNvSpPr/>
          <p:nvPr/>
        </p:nvSpPr>
        <p:spPr>
          <a:xfrm>
            <a:off x="1261872" y="4398496"/>
            <a:ext cx="3785616" cy="1477328"/>
          </a:xfrm>
          <a:prstGeom prst="rect">
            <a:avLst/>
          </a:prstGeom>
        </p:spPr>
        <p:txBody>
          <a:bodyPr wrap="square">
            <a:spAutoFit/>
          </a:bodyPr>
          <a:lstStyle/>
          <a:p>
            <a:r>
              <a:rPr lang="ru-RU" b="1">
                <a:solidFill>
                  <a:schemeClr val="accent1">
                    <a:lumMod val="50000"/>
                  </a:schemeClr>
                </a:solidFill>
                <a:latin typeface="Bookman Old Style" panose="02050604050505020204" pitchFamily="18" charset="0"/>
              </a:rPr>
              <a:t>ПЕТР ИВАНОВ </a:t>
            </a:r>
            <a:endParaRPr lang="ru-RU">
              <a:solidFill>
                <a:schemeClr val="accent1">
                  <a:lumMod val="50000"/>
                </a:schemeClr>
              </a:solidFill>
              <a:latin typeface="Bookman Old Style" panose="02050604050505020204" pitchFamily="18" charset="0"/>
            </a:endParaRPr>
          </a:p>
          <a:p>
            <a:r>
              <a:rPr lang="ru-RU">
                <a:solidFill>
                  <a:schemeClr val="accent1">
                    <a:lumMod val="50000"/>
                  </a:schemeClr>
                </a:solidFill>
                <a:latin typeface="Bookman Old Style" panose="02050604050505020204" pitchFamily="18" charset="0"/>
              </a:rPr>
              <a:t>председатель ФГБУН «Кабардино-Балкарский научный центр</a:t>
            </a:r>
          </a:p>
          <a:p>
            <a:r>
              <a:rPr lang="ru-RU">
                <a:solidFill>
                  <a:schemeClr val="accent1">
                    <a:lumMod val="50000"/>
                  </a:schemeClr>
                </a:solidFill>
                <a:latin typeface="Bookman Old Style" panose="02050604050505020204" pitchFamily="18" charset="0"/>
              </a:rPr>
              <a:t>Российской академии наук»</a:t>
            </a:r>
          </a:p>
        </p:txBody>
      </p:sp>
      <p:pic>
        <p:nvPicPr>
          <p:cNvPr id="16" name="Рисунок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87366" y="924954"/>
            <a:ext cx="2111571" cy="3050631"/>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85792" y="1085584"/>
            <a:ext cx="2869325" cy="2674989"/>
          </a:xfrm>
          <a:prstGeom prst="rect">
            <a:avLst/>
          </a:prstGeom>
        </p:spPr>
      </p:pic>
      <p:sp>
        <p:nvSpPr>
          <p:cNvPr id="7" name="Прямоугольник 6"/>
          <p:cNvSpPr/>
          <p:nvPr/>
        </p:nvSpPr>
        <p:spPr>
          <a:xfrm>
            <a:off x="5759669" y="4038427"/>
            <a:ext cx="4225159" cy="2308324"/>
          </a:xfrm>
          <a:prstGeom prst="rect">
            <a:avLst/>
          </a:prstGeom>
        </p:spPr>
        <p:txBody>
          <a:bodyPr wrap="square">
            <a:spAutoFit/>
          </a:bodyPr>
          <a:lstStyle/>
          <a:p>
            <a:r>
              <a:rPr lang="ru-RU">
                <a:solidFill>
                  <a:schemeClr val="accent1">
                    <a:lumMod val="50000"/>
                  </a:schemeClr>
                </a:solidFill>
                <a:latin typeface="Bookman Old Style" panose="02050604050505020204" pitchFamily="18" charset="0"/>
              </a:rPr>
              <a:t>Научный руководитель Центра психофизики управленческих решений и поведенческой экономики КБГУ</a:t>
            </a:r>
          </a:p>
          <a:p>
            <a:r>
              <a:rPr lang="ru-RU" b="1">
                <a:solidFill>
                  <a:schemeClr val="accent1">
                    <a:lumMod val="50000"/>
                  </a:schemeClr>
                </a:solidFill>
                <a:latin typeface="Bookman Old Style" panose="02050604050505020204" pitchFamily="18" charset="0"/>
              </a:rPr>
              <a:t>МУХАМЕД ЦИКАНОВ </a:t>
            </a:r>
          </a:p>
          <a:p>
            <a:r>
              <a:rPr lang="ru-RU">
                <a:solidFill>
                  <a:schemeClr val="accent1">
                    <a:lumMod val="50000"/>
                  </a:schemeClr>
                </a:solidFill>
                <a:latin typeface="Bookman Old Style" panose="02050604050505020204" pitchFamily="18" charset="0"/>
              </a:rPr>
              <a:t>на открытой лекции</a:t>
            </a:r>
          </a:p>
          <a:p>
            <a:r>
              <a:rPr lang="ru-RU">
                <a:solidFill>
                  <a:schemeClr val="accent1">
                    <a:lumMod val="50000"/>
                  </a:schemeClr>
                </a:solidFill>
                <a:latin typeface="Bookman Old Style" panose="02050604050505020204" pitchFamily="18" charset="0"/>
              </a:rPr>
              <a:t>в Точке кипения КБГУ по курсу </a:t>
            </a:r>
          </a:p>
          <a:p>
            <a:r>
              <a:rPr lang="ru-RU">
                <a:solidFill>
                  <a:schemeClr val="accent1">
                    <a:lumMod val="50000"/>
                  </a:schemeClr>
                </a:solidFill>
                <a:latin typeface="Bookman Old Style" panose="02050604050505020204" pitchFamily="18" charset="0"/>
              </a:rPr>
              <a:t>«Управленческие решения»</a:t>
            </a:r>
          </a:p>
        </p:txBody>
      </p:sp>
    </p:spTree>
    <p:extLst>
      <p:ext uri="{BB962C8B-B14F-4D97-AF65-F5344CB8AC3E}">
        <p14:creationId xmlns:p14="http://schemas.microsoft.com/office/powerpoint/2010/main" val="549104231"/>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45"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7790"/>
            <a:r>
              <a:rPr lang="ru-RU" sz="4000">
                <a:solidFill>
                  <a:prstClr val="black">
                    <a:tint val="75000"/>
                  </a:prstClr>
                </a:solidFill>
              </a:rPr>
              <a:t>59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41"/>
            <a:ext cx="1256960" cy="432303"/>
          </a:xfrm>
          <a:prstGeom prst="rect">
            <a:avLst/>
          </a:prstGeom>
        </p:spPr>
      </p:pic>
      <p:sp>
        <p:nvSpPr>
          <p:cNvPr id="6" name="TextBox 5"/>
          <p:cNvSpPr txBox="1"/>
          <p:nvPr/>
        </p:nvSpPr>
        <p:spPr>
          <a:xfrm>
            <a:off x="324231" y="71066"/>
            <a:ext cx="10754417" cy="369330"/>
          </a:xfrm>
          <a:prstGeom prst="rect">
            <a:avLst/>
          </a:prstGeom>
          <a:noFill/>
        </p:spPr>
        <p:txBody>
          <a:bodyPr wrap="square" lIns="91380" tIns="45719" rIns="91380" bIns="45719"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237393" y="508373"/>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3"/>
            <a:ext cx="10612315" cy="400108"/>
          </a:xfrm>
          <a:prstGeom prst="rect">
            <a:avLst/>
          </a:prstGeom>
        </p:spPr>
        <p:txBody>
          <a:bodyPr wrap="square" lIns="91380" tIns="45719" rIns="91380" bIns="45719">
            <a:spAutoFit/>
          </a:bodyPr>
          <a:lstStyle/>
          <a:p>
            <a:pPr algn="ctr" defTabSz="913697"/>
            <a:r>
              <a:rPr lang="ru-RU" sz="2000" b="1">
                <a:solidFill>
                  <a:srgbClr val="002060"/>
                </a:solidFill>
                <a:latin typeface="Bookman Old Style" panose="02050604050505020204" pitchFamily="18" charset="0"/>
              </a:rPr>
              <a:t>Мероприятия с участием членов Попечительского совета КБГУ</a:t>
            </a:r>
          </a:p>
        </p:txBody>
      </p:sp>
      <p:sp>
        <p:nvSpPr>
          <p:cNvPr id="15" name="Прямоугольник 14"/>
          <p:cNvSpPr/>
          <p:nvPr/>
        </p:nvSpPr>
        <p:spPr>
          <a:xfrm>
            <a:off x="672169" y="3909848"/>
            <a:ext cx="4709128" cy="2308324"/>
          </a:xfrm>
          <a:prstGeom prst="rect">
            <a:avLst/>
          </a:prstGeom>
        </p:spPr>
        <p:txBody>
          <a:bodyPr wrap="square">
            <a:spAutoFit/>
          </a:bodyPr>
          <a:lstStyle/>
          <a:p>
            <a:r>
              <a:rPr lang="ru-RU">
                <a:solidFill>
                  <a:schemeClr val="accent1">
                    <a:lumMod val="50000"/>
                  </a:schemeClr>
                </a:solidFill>
                <a:latin typeface="Bookman Old Style" panose="02050604050505020204" pitchFamily="18" charset="0"/>
              </a:rPr>
              <a:t>Член-корреспондент РАН</a:t>
            </a:r>
          </a:p>
          <a:p>
            <a:r>
              <a:rPr lang="ru-RU">
                <a:solidFill>
                  <a:schemeClr val="accent1">
                    <a:lumMod val="50000"/>
                  </a:schemeClr>
                </a:solidFill>
                <a:latin typeface="Bookman Old Style" panose="02050604050505020204" pitchFamily="18" charset="0"/>
              </a:rPr>
              <a:t>заместитель генерального директора АО "Росэлектроника»</a:t>
            </a:r>
          </a:p>
          <a:p>
            <a:r>
              <a:rPr lang="ru-RU" err="1">
                <a:solidFill>
                  <a:schemeClr val="accent1">
                    <a:lumMod val="50000"/>
                  </a:schemeClr>
                </a:solidFill>
                <a:latin typeface="Bookman Old Style" panose="02050604050505020204" pitchFamily="18" charset="0"/>
              </a:rPr>
              <a:t>госкорпорации «Ростех»</a:t>
            </a:r>
          </a:p>
          <a:p>
            <a:r>
              <a:rPr lang="ru-RU" b="1">
                <a:solidFill>
                  <a:schemeClr val="accent1">
                    <a:lumMod val="50000"/>
                  </a:schemeClr>
                </a:solidFill>
                <a:latin typeface="Bookman Old Style" panose="02050604050505020204" pitchFamily="18" charset="0"/>
              </a:rPr>
              <a:t>АЗРЕТ БЕККИЕВ:</a:t>
            </a:r>
          </a:p>
          <a:p>
            <a:r>
              <a:rPr lang="ru-RU">
                <a:solidFill>
                  <a:schemeClr val="accent1">
                    <a:lumMod val="50000"/>
                  </a:schemeClr>
                </a:solidFill>
                <a:latin typeface="Bookman Old Style" panose="02050604050505020204" pitchFamily="18" charset="0"/>
              </a:rPr>
              <a:t>«Наше сотрудничество даст положительный импульс в трудоустройстве выпускников КБГУ». </a:t>
            </a:r>
          </a:p>
        </p:txBody>
      </p:sp>
      <p:pic>
        <p:nvPicPr>
          <p:cNvPr id="7" name="Рисунок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4909" y="1022456"/>
            <a:ext cx="2080063" cy="2773417"/>
          </a:xfrm>
          <a:prstGeom prst="rect">
            <a:avLst/>
          </a:prstGeom>
        </p:spPr>
      </p:pic>
      <p:pic>
        <p:nvPicPr>
          <p:cNvPr id="8" name="Рисунок 7"/>
          <p:cNvPicPr>
            <a:picLocks noChangeAspect="1"/>
          </p:cNvPicPr>
          <p:nvPr/>
        </p:nvPicPr>
        <p:blipFill>
          <a:blip r:embed="rId5"/>
          <a:stretch>
            <a:fillRect/>
          </a:stretch>
        </p:blipFill>
        <p:spPr>
          <a:xfrm>
            <a:off x="6124366" y="1019356"/>
            <a:ext cx="2283910" cy="2776517"/>
          </a:xfrm>
          <a:prstGeom prst="rect">
            <a:avLst/>
          </a:prstGeom>
        </p:spPr>
      </p:pic>
      <p:sp>
        <p:nvSpPr>
          <p:cNvPr id="10" name="Прямоугольник 9"/>
          <p:cNvSpPr/>
          <p:nvPr/>
        </p:nvSpPr>
        <p:spPr>
          <a:xfrm>
            <a:off x="6124366" y="3983421"/>
            <a:ext cx="4123220" cy="2308324"/>
          </a:xfrm>
          <a:prstGeom prst="rect">
            <a:avLst/>
          </a:prstGeom>
        </p:spPr>
        <p:txBody>
          <a:bodyPr wrap="square">
            <a:spAutoFit/>
          </a:bodyPr>
          <a:lstStyle/>
          <a:p>
            <a:r>
              <a:rPr lang="ru-RU">
                <a:solidFill>
                  <a:schemeClr val="accent1">
                    <a:lumMod val="50000"/>
                  </a:schemeClr>
                </a:solidFill>
                <a:latin typeface="Bookman Old Style" panose="02050604050505020204" pitchFamily="18" charset="0"/>
              </a:rPr>
              <a:t>Генеральный директор компании ITV | AxxonSoft </a:t>
            </a:r>
            <a:r>
              <a:rPr lang="ru-RU" b="1">
                <a:solidFill>
                  <a:schemeClr val="accent1">
                    <a:lumMod val="50000"/>
                  </a:schemeClr>
                </a:solidFill>
                <a:latin typeface="Bookman Old Style" panose="02050604050505020204" pitchFamily="18" charset="0"/>
              </a:rPr>
              <a:t>МУРАТ АЛТУЕВ. </a:t>
            </a:r>
          </a:p>
          <a:p>
            <a:r>
              <a:rPr lang="ru-RU">
                <a:solidFill>
                  <a:schemeClr val="accent1">
                    <a:lumMod val="50000"/>
                  </a:schemeClr>
                </a:solidFill>
                <a:latin typeface="Bookman Old Style" panose="02050604050505020204" pitchFamily="18" charset="0"/>
              </a:rPr>
              <a:t>При содействии московской компании в 2020 году на базе КБГУ планируется открытие академии информационно-коммуникационных технологий Huawei</a:t>
            </a:r>
          </a:p>
        </p:txBody>
      </p:sp>
    </p:spTree>
    <p:extLst>
      <p:ext uri="{BB962C8B-B14F-4D97-AF65-F5344CB8AC3E}">
        <p14:creationId xmlns:p14="http://schemas.microsoft.com/office/powerpoint/2010/main" val="7102857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Номер слайда 1"/>
          <p:cNvSpPr>
            <a:spLocks noGrp="1"/>
          </p:cNvSpPr>
          <p:nvPr>
            <p:ph type="sldNum" sz="quarter" idx="12"/>
          </p:nvPr>
        </p:nvSpPr>
        <p:spPr>
          <a:xfrm>
            <a:off x="11025963" y="6266635"/>
            <a:ext cx="1116352" cy="365125"/>
          </a:xfrm>
        </p:spPr>
        <p:txBody>
          <a:bodyPr/>
          <a:lstStyle/>
          <a:p>
            <a:fld id="{4F6D3D4B-0C37-5D47-AB8B-062A475B8C59}" type="slidenum">
              <a:rPr lang="ru-RU" smtClean="0">
                <a:solidFill>
                  <a:prstClr val="black">
                    <a:tint val="75000"/>
                  </a:prstClr>
                </a:solidFill>
              </a:rPr>
              <a:t>6</a:t>
            </a:fld>
            <a:endParaRPr lang="ru-RU">
              <a:solidFill>
                <a:prstClr val="black">
                  <a:tint val="75000"/>
                </a:prstClr>
              </a:solidFill>
            </a:endParaRPr>
          </a:p>
        </p:txBody>
      </p:sp>
      <p:sp>
        <p:nvSpPr>
          <p:cNvPr id="5" name="Прямоугольник 4"/>
          <p:cNvSpPr/>
          <p:nvPr/>
        </p:nvSpPr>
        <p:spPr>
          <a:xfrm>
            <a:off x="1122218" y="176645"/>
            <a:ext cx="6049605" cy="369332"/>
          </a:xfrm>
          <a:prstGeom prst="rect">
            <a:avLst/>
          </a:prstGeom>
        </p:spPr>
        <p:txBody>
          <a:bodyPr wrap="square">
            <a:spAutoFit/>
          </a:bodyPr>
          <a:lstStyle/>
          <a:p>
            <a:pPr defTabSz="912156"/>
            <a:r>
              <a:rPr lang="ru-RU" b="1">
                <a:solidFill>
                  <a:srgbClr val="002060"/>
                </a:solidFill>
                <a:latin typeface="Bookman Old Style" panose="02050604050505020204" pitchFamily="18" charset="0"/>
              </a:rPr>
              <a:t>Ученый совет КБГУ</a:t>
            </a:r>
          </a:p>
        </p:txBody>
      </p:sp>
      <p:sp>
        <p:nvSpPr>
          <p:cNvPr id="6" name="Прямоугольник 5"/>
          <p:cNvSpPr/>
          <p:nvPr/>
        </p:nvSpPr>
        <p:spPr>
          <a:xfrm>
            <a:off x="1465118" y="1022037"/>
            <a:ext cx="7803573" cy="369332"/>
          </a:xfrm>
          <a:prstGeom prst="rect">
            <a:avLst/>
          </a:prstGeom>
        </p:spPr>
        <p:txBody>
          <a:bodyPr wrap="square">
            <a:spAutoFit/>
          </a:bodyPr>
          <a:lstStyle/>
          <a:p>
            <a:pPr algn="ctr" defTabSz="912156"/>
            <a:r>
              <a:rPr lang="ru-RU" b="1">
                <a:solidFill>
                  <a:srgbClr val="002060"/>
                </a:solidFill>
                <a:latin typeface="Bookman Old Style" panose="02050604050505020204" pitchFamily="18" charset="0"/>
              </a:rPr>
              <a:t>В 2019 г. Ученым советом КБГУ проведено 19 заседаний</a:t>
            </a:r>
          </a:p>
        </p:txBody>
      </p:sp>
      <p:pic>
        <p:nvPicPr>
          <p:cNvPr id="14" name="Объект 4">
            <a:extLst>
              <a:ext uri="{FF2B5EF4-FFF2-40B4-BE49-F238E27FC236}">
                <a16:creationId xmlns:a16="http://schemas.microsoft.com/office/drawing/2014/main" id="{256F29BB-89B0-4244-B8B7-C688A7D6E4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36618" y="0"/>
            <a:ext cx="1305697" cy="6858000"/>
          </a:xfrm>
          <a:prstGeom prst="rect">
            <a:avLst/>
          </a:prstGeom>
        </p:spPr>
      </p:pic>
      <p:pic>
        <p:nvPicPr>
          <p:cNvPr id="19" name="Рисунок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86430" y="5607541"/>
            <a:ext cx="1255885" cy="432854"/>
          </a:xfrm>
          <a:prstGeom prst="rect">
            <a:avLst/>
          </a:prstGeom>
        </p:spPr>
      </p:pic>
      <p:sp>
        <p:nvSpPr>
          <p:cNvPr id="21" name="Прямоугольник 20"/>
          <p:cNvSpPr/>
          <p:nvPr/>
        </p:nvSpPr>
        <p:spPr>
          <a:xfrm>
            <a:off x="11121656" y="6200111"/>
            <a:ext cx="818707" cy="707886"/>
          </a:xfrm>
          <a:prstGeom prst="rect">
            <a:avLst/>
          </a:prstGeom>
        </p:spPr>
        <p:txBody>
          <a:bodyPr wrap="square">
            <a:spAutoFit/>
          </a:bodyPr>
          <a:lstStyle/>
          <a:p>
            <a:r>
              <a:rPr lang="ru-RU" sz="4000">
                <a:solidFill>
                  <a:schemeClr val="bg2"/>
                </a:solidFill>
              </a:rPr>
              <a:t> </a:t>
            </a:r>
            <a:r>
              <a:rPr lang="ru-RU" sz="4000">
                <a:solidFill>
                  <a:schemeClr val="bg1">
                    <a:lumMod val="65000"/>
                  </a:schemeClr>
                </a:solidFill>
              </a:rPr>
              <a:t>6</a:t>
            </a:r>
          </a:p>
        </p:txBody>
      </p:sp>
      <p:cxnSp>
        <p:nvCxnSpPr>
          <p:cNvPr id="24" name="Прямая соединительная линия 23"/>
          <p:cNvCxnSpPr/>
          <p:nvPr/>
        </p:nvCxnSpPr>
        <p:spPr>
          <a:xfrm>
            <a:off x="297712" y="744279"/>
            <a:ext cx="10175358"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758" y="2243551"/>
            <a:ext cx="9703180" cy="2551071"/>
          </a:xfrm>
          <a:prstGeom prst="rect">
            <a:avLst/>
          </a:prstGeom>
        </p:spPr>
      </p:pic>
    </p:spTree>
    <p:extLst>
      <p:ext uri="{BB962C8B-B14F-4D97-AF65-F5344CB8AC3E}">
        <p14:creationId xmlns:p14="http://schemas.microsoft.com/office/powerpoint/2010/main" val="3990187128"/>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45"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7790">
              <a:defRPr/>
            </a:pPr>
            <a:r>
              <a:rPr lang="ru-RU" sz="4000">
                <a:solidFill>
                  <a:prstClr val="black">
                    <a:tint val="75000"/>
                  </a:prstClr>
                </a:solidFill>
              </a:rPr>
              <a:t>60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41"/>
            <a:ext cx="1256960" cy="432303"/>
          </a:xfrm>
          <a:prstGeom prst="rect">
            <a:avLst/>
          </a:prstGeom>
        </p:spPr>
      </p:pic>
      <p:sp>
        <p:nvSpPr>
          <p:cNvPr id="6" name="TextBox 5"/>
          <p:cNvSpPr txBox="1"/>
          <p:nvPr/>
        </p:nvSpPr>
        <p:spPr>
          <a:xfrm>
            <a:off x="313152" y="43406"/>
            <a:ext cx="10754417" cy="369330"/>
          </a:xfrm>
          <a:prstGeom prst="rect">
            <a:avLst/>
          </a:prstGeom>
          <a:noFill/>
        </p:spPr>
        <p:txBody>
          <a:bodyPr wrap="square" lIns="91380" tIns="45719" rIns="91380" bIns="45719"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84659" y="508373"/>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73"/>
            <a:ext cx="10612315" cy="400108"/>
          </a:xfrm>
          <a:prstGeom prst="rect">
            <a:avLst/>
          </a:prstGeom>
        </p:spPr>
        <p:txBody>
          <a:bodyPr wrap="square" lIns="91380" tIns="45719" rIns="91380" bIns="45719">
            <a:spAutoFit/>
          </a:bodyPr>
          <a:lstStyle/>
          <a:p>
            <a:pPr algn="ctr" defTabSz="913697">
              <a:defRPr/>
            </a:pPr>
            <a:r>
              <a:rPr lang="ru-RU" sz="2000" b="1">
                <a:solidFill>
                  <a:srgbClr val="002060"/>
                </a:solidFill>
                <a:latin typeface="Bookman Old Style" panose="02050604050505020204" pitchFamily="18" charset="0"/>
              </a:rPr>
              <a:t>Мероприятия с участием членов Попечительского совета КБГУ</a:t>
            </a:r>
          </a:p>
        </p:txBody>
      </p:sp>
      <p:sp>
        <p:nvSpPr>
          <p:cNvPr id="8" name="Прямоугольник 7"/>
          <p:cNvSpPr/>
          <p:nvPr/>
        </p:nvSpPr>
        <p:spPr>
          <a:xfrm>
            <a:off x="451946" y="5171090"/>
            <a:ext cx="5977428" cy="1200329"/>
          </a:xfrm>
          <a:prstGeom prst="rect">
            <a:avLst/>
          </a:prstGeom>
        </p:spPr>
        <p:txBody>
          <a:bodyPr wrap="square">
            <a:spAutoFit/>
          </a:bodyPr>
          <a:lstStyle/>
          <a:p>
            <a:r>
              <a:rPr lang="ru-RU" b="1">
                <a:solidFill>
                  <a:schemeClr val="accent1">
                    <a:lumMod val="50000"/>
                  </a:schemeClr>
                </a:solidFill>
                <a:latin typeface="Bookman Old Style" panose="02050604050505020204" pitchFamily="18" charset="0"/>
              </a:rPr>
              <a:t>ВАЛЕРИЙ КУЗЬМИНОВ</a:t>
            </a:r>
          </a:p>
          <a:p>
            <a:r>
              <a:rPr lang="ru-RU">
                <a:solidFill>
                  <a:schemeClr val="accent1">
                    <a:lumMod val="50000"/>
                  </a:schemeClr>
                </a:solidFill>
                <a:latin typeface="Bookman Old Style" panose="02050604050505020204" pitchFamily="18" charset="0"/>
              </a:rPr>
              <a:t>заведующий филиалом </a:t>
            </a:r>
          </a:p>
          <a:p>
            <a:r>
              <a:rPr lang="ru-RU">
                <a:solidFill>
                  <a:schemeClr val="accent1">
                    <a:lumMod val="50000"/>
                  </a:schemeClr>
                </a:solidFill>
                <a:latin typeface="Bookman Old Style" panose="02050604050505020204" pitchFamily="18" charset="0"/>
              </a:rPr>
              <a:t>«Баксанская нейтринная обсерватория»</a:t>
            </a:r>
          </a:p>
          <a:p>
            <a:r>
              <a:rPr lang="ru-RU">
                <a:solidFill>
                  <a:schemeClr val="accent1">
                    <a:lumMod val="50000"/>
                  </a:schemeClr>
                </a:solidFill>
                <a:latin typeface="Bookman Old Style" panose="02050604050505020204" pitchFamily="18" charset="0"/>
              </a:rPr>
              <a:t>Института ядерных исследований РАН</a:t>
            </a:r>
          </a:p>
        </p:txBody>
      </p:sp>
      <p:pic>
        <p:nvPicPr>
          <p:cNvPr id="12" name="Рисунок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01388" y="1244433"/>
            <a:ext cx="2751740" cy="3668986"/>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20541" y="1485171"/>
            <a:ext cx="2298391" cy="3109229"/>
          </a:xfrm>
          <a:prstGeom prst="rect">
            <a:avLst/>
          </a:prstGeom>
        </p:spPr>
      </p:pic>
      <p:sp>
        <p:nvSpPr>
          <p:cNvPr id="14" name="Прямоугольник 13"/>
          <p:cNvSpPr/>
          <p:nvPr/>
        </p:nvSpPr>
        <p:spPr>
          <a:xfrm>
            <a:off x="5707117" y="4952494"/>
            <a:ext cx="5170355" cy="1477328"/>
          </a:xfrm>
          <a:prstGeom prst="rect">
            <a:avLst/>
          </a:prstGeom>
        </p:spPr>
        <p:txBody>
          <a:bodyPr wrap="square">
            <a:spAutoFit/>
          </a:bodyPr>
          <a:lstStyle/>
          <a:p>
            <a:r>
              <a:rPr lang="ru-RU" b="1">
                <a:solidFill>
                  <a:schemeClr val="accent1">
                    <a:lumMod val="50000"/>
                  </a:schemeClr>
                </a:solidFill>
                <a:latin typeface="Bookman Old Style" panose="02050604050505020204" pitchFamily="18" charset="0"/>
              </a:rPr>
              <a:t>ВЛАДИМИР ГАВРИН</a:t>
            </a:r>
          </a:p>
          <a:p>
            <a:r>
              <a:rPr lang="ru-RU">
                <a:solidFill>
                  <a:schemeClr val="accent1">
                    <a:lumMod val="50000"/>
                  </a:schemeClr>
                </a:solidFill>
                <a:latin typeface="Bookman Old Style" panose="02050604050505020204" pitchFamily="18" charset="0"/>
              </a:rPr>
              <a:t>заведующий лабораторией</a:t>
            </a:r>
          </a:p>
          <a:p>
            <a:r>
              <a:rPr lang="ru-RU">
                <a:solidFill>
                  <a:schemeClr val="accent1">
                    <a:lumMod val="50000"/>
                  </a:schemeClr>
                </a:solidFill>
                <a:latin typeface="Bookman Old Style" panose="02050604050505020204" pitchFamily="18" charset="0"/>
              </a:rPr>
              <a:t>галлий-германиевого телескопа «Баксанская нейтринная обсерватория»</a:t>
            </a:r>
          </a:p>
          <a:p>
            <a:r>
              <a:rPr lang="ru-RU">
                <a:solidFill>
                  <a:schemeClr val="accent1">
                    <a:lumMod val="50000"/>
                  </a:schemeClr>
                </a:solidFill>
                <a:latin typeface="Bookman Old Style" panose="02050604050505020204" pitchFamily="18" charset="0"/>
              </a:rPr>
              <a:t>Института ядерных исследований РАН</a:t>
            </a:r>
          </a:p>
        </p:txBody>
      </p:sp>
    </p:spTree>
    <p:extLst>
      <p:ext uri="{BB962C8B-B14F-4D97-AF65-F5344CB8AC3E}">
        <p14:creationId xmlns:p14="http://schemas.microsoft.com/office/powerpoint/2010/main" val="677673420"/>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6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7790"/>
            <a:r>
              <a:rPr lang="ru-RU" sz="4000">
                <a:solidFill>
                  <a:prstClr val="black">
                    <a:tint val="75000"/>
                  </a:prstClr>
                </a:solidFill>
              </a:rPr>
              <a:t>61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55"/>
            <a:ext cx="1256960" cy="432303"/>
          </a:xfrm>
          <a:prstGeom prst="rect">
            <a:avLst/>
          </a:prstGeom>
        </p:spPr>
      </p:pic>
      <p:sp>
        <p:nvSpPr>
          <p:cNvPr id="6" name="TextBox 5"/>
          <p:cNvSpPr txBox="1"/>
          <p:nvPr/>
        </p:nvSpPr>
        <p:spPr>
          <a:xfrm>
            <a:off x="237393" y="98424"/>
            <a:ext cx="10754417" cy="369330"/>
          </a:xfrm>
          <a:prstGeom prst="rect">
            <a:avLst/>
          </a:prstGeom>
          <a:noFill/>
        </p:spPr>
        <p:txBody>
          <a:bodyPr wrap="square" lIns="91359" tIns="45719" rIns="91359" bIns="45719" rtlCol="0">
            <a:spAutoFit/>
          </a:bodyPr>
          <a:lstStyle/>
          <a:p>
            <a:pPr lvl="0" defTabSz="911929"/>
            <a:r>
              <a:rPr lang="ru-RU"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31916" y="569831"/>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602963"/>
            <a:ext cx="10612315" cy="400108"/>
          </a:xfrm>
          <a:prstGeom prst="rect">
            <a:avLst/>
          </a:prstGeom>
        </p:spPr>
        <p:txBody>
          <a:bodyPr wrap="square" lIns="91359" tIns="45719" rIns="91359" bIns="45719">
            <a:spAutoFit/>
          </a:bodyPr>
          <a:lstStyle/>
          <a:p>
            <a:pPr algn="ctr" defTabSz="913448"/>
            <a:r>
              <a:rPr lang="ru-RU" sz="2000" b="1">
                <a:solidFill>
                  <a:srgbClr val="002060"/>
                </a:solidFill>
                <a:latin typeface="Bookman Old Style" panose="02050604050505020204" pitchFamily="18" charset="0"/>
              </a:rPr>
              <a:t>Первый Северо-Кавказский форум по устойчивому развитию</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12987" y="1307970"/>
            <a:ext cx="5585044" cy="3508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6319779" y="1065221"/>
            <a:ext cx="4247908" cy="3827521"/>
          </a:xfrm>
          <a:prstGeom prst="rect">
            <a:avLst/>
          </a:prstGeom>
        </p:spPr>
        <p:txBody>
          <a:bodyPr wrap="square" lIns="91359" tIns="45719" rIns="91359" bIns="45719">
            <a:spAutoFit/>
          </a:bodyPr>
          <a:lstStyle/>
          <a:p>
            <a:pPr algn="just" defTabSz="913448"/>
            <a:r>
              <a:rPr lang="ru-RU" sz="1867">
                <a:solidFill>
                  <a:srgbClr val="002060"/>
                </a:solidFill>
                <a:latin typeface="Bookman Old Style" panose="02050604050505020204" pitchFamily="18" charset="0"/>
              </a:rPr>
              <a:t>В форуме приняли участие представители федеральных и региональных органов государственной власти, духовенства, общественных организаций и объединений, деятели науки, культуры, образования, бизнеса из всех субъектов Северного Кавказа, из Москвы, Санкт-Петербурга, Томска, Калининграда, Сургута и других регионов Российской Федерации, а также из Украины.</a:t>
            </a:r>
          </a:p>
        </p:txBody>
      </p:sp>
      <p:sp>
        <p:nvSpPr>
          <p:cNvPr id="10" name="Прямоугольник 9"/>
          <p:cNvSpPr/>
          <p:nvPr/>
        </p:nvSpPr>
        <p:spPr>
          <a:xfrm>
            <a:off x="501571" y="5215755"/>
            <a:ext cx="10066116" cy="1323437"/>
          </a:xfrm>
          <a:prstGeom prst="rect">
            <a:avLst/>
          </a:prstGeom>
        </p:spPr>
        <p:txBody>
          <a:bodyPr wrap="square" lIns="91359" tIns="45719" rIns="91359" bIns="45719" anchor="t">
            <a:spAutoFit/>
          </a:bodyPr>
          <a:lstStyle/>
          <a:p>
            <a:pPr algn="just" defTabSz="913448"/>
            <a:r>
              <a:rPr lang="ru-RU" sz="2000">
                <a:solidFill>
                  <a:srgbClr val="70AD47"/>
                </a:solidFill>
                <a:latin typeface="Bookman Old Style"/>
              </a:rPr>
              <a:t>Прошли три круглых стола, на которых обсуждались национальные проекты, связанные с вопросами охраны окружающей среды, развития туризма в СКФО, национальной культуры и  здоровья населения; роль высшей школы в развитии цифровой экономики региона.</a:t>
            </a:r>
          </a:p>
        </p:txBody>
      </p:sp>
    </p:spTree>
    <p:extLst>
      <p:ext uri="{BB962C8B-B14F-4D97-AF65-F5344CB8AC3E}">
        <p14:creationId xmlns:p14="http://schemas.microsoft.com/office/powerpoint/2010/main" val="120866020"/>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6" y="6356352"/>
            <a:ext cx="886596" cy="365125"/>
          </a:xfrm>
        </p:spPr>
        <p:txBody>
          <a:bodyPr/>
          <a:lstStyle/>
          <a:p>
            <a:pPr defTabSz="1219140"/>
            <a:r>
              <a:rPr lang="ru-RU" sz="4000">
                <a:solidFill>
                  <a:prstClr val="black">
                    <a:tint val="75000"/>
                  </a:prstClr>
                </a:solidFill>
              </a:rPr>
              <a:t>62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 y="19728"/>
            <a:ext cx="10886304" cy="625682"/>
          </a:xfrm>
          <a:prstGeom prst="rect">
            <a:avLst/>
          </a:prstGeom>
          <a:noFill/>
        </p:spPr>
        <p:txBody>
          <a:bodyPr wrap="square" lIns="91439" tIns="45719" rIns="91439" bIns="45719" rtlCol="0">
            <a:spAutoFit/>
          </a:bodyPr>
          <a:lstStyle/>
          <a:p>
            <a:pPr defTabSz="914354"/>
            <a:r>
              <a:rPr lang="ru-RU" sz="1733"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36996" y="60799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75508" y="2045780"/>
            <a:ext cx="4356893" cy="1077216"/>
          </a:xfrm>
          <a:prstGeom prst="rect">
            <a:avLst/>
          </a:prstGeom>
        </p:spPr>
        <p:txBody>
          <a:bodyPr wrap="square" lIns="91439" tIns="45719" rIns="91439" bIns="45719">
            <a:spAutoFit/>
          </a:bodyPr>
          <a:lstStyle/>
          <a:p>
            <a:pPr algn="ctr" defTabSz="914354"/>
            <a:r>
              <a:rPr lang="ru-RU" sz="1600">
                <a:solidFill>
                  <a:srgbClr val="002060"/>
                </a:solidFill>
                <a:latin typeface="Bookman Old Style" panose="02050604050505020204" pitchFamily="18" charset="0"/>
              </a:rPr>
              <a:t>С целью реализации гражданско-патриотического воспитания и профилактики экстремизма в молодежной среде создан: </a:t>
            </a:r>
          </a:p>
        </p:txBody>
      </p:sp>
      <p:pic>
        <p:nvPicPr>
          <p:cNvPr id="1032" name="Picture 8" descr="https://kbsu.ru/wp-content/uploads/2020/02/cpp-700x158.pn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10633" y="3208124"/>
            <a:ext cx="4086644" cy="922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201063" y="1256558"/>
            <a:ext cx="3334167" cy="1323439"/>
          </a:xfrm>
          <a:prstGeom prst="rect">
            <a:avLst/>
          </a:prstGeom>
        </p:spPr>
        <p:txBody>
          <a:bodyPr wrap="square">
            <a:spAutoFit/>
          </a:bodyPr>
          <a:lstStyle/>
          <a:p>
            <a:pPr algn="ctr" defTabSz="1219140"/>
            <a:r>
              <a:rPr lang="ru-RU" sz="1600">
                <a:solidFill>
                  <a:srgbClr val="002060"/>
                </a:solidFill>
                <a:latin typeface="Bookman Old Style" panose="02050604050505020204" pitchFamily="18" charset="0"/>
              </a:rPr>
              <a:t>Для централизованного обеспечения социально-экономической и материальной поддержки студентов открыт: </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843127" y="3224035"/>
            <a:ext cx="1391764" cy="8905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Прямоугольник 9"/>
          <p:cNvSpPr/>
          <p:nvPr/>
        </p:nvSpPr>
        <p:spPr>
          <a:xfrm>
            <a:off x="222047" y="740702"/>
            <a:ext cx="10527263" cy="420564"/>
          </a:xfrm>
          <a:prstGeom prst="rect">
            <a:avLst/>
          </a:prstGeom>
        </p:spPr>
        <p:txBody>
          <a:bodyPr wrap="square">
            <a:spAutoFit/>
          </a:bodyPr>
          <a:lstStyle/>
          <a:p>
            <a:pPr algn="ctr" defTabSz="1219140"/>
            <a:r>
              <a:rPr lang="ru-RU" sz="2133" b="1">
                <a:solidFill>
                  <a:srgbClr val="002060"/>
                </a:solidFill>
                <a:latin typeface="Bookman Old Style" panose="02050604050505020204" pitchFamily="18" charset="0"/>
              </a:rPr>
              <a:t>Управление по молодежной политике и воспитательной работе</a:t>
            </a:r>
          </a:p>
        </p:txBody>
      </p:sp>
      <p:sp>
        <p:nvSpPr>
          <p:cNvPr id="12" name="Прямоугольник 11"/>
          <p:cNvSpPr/>
          <p:nvPr/>
        </p:nvSpPr>
        <p:spPr>
          <a:xfrm>
            <a:off x="1013794" y="1177477"/>
            <a:ext cx="2880320" cy="830997"/>
          </a:xfrm>
          <a:prstGeom prst="rect">
            <a:avLst/>
          </a:prstGeom>
          <a:solidFill>
            <a:schemeClr val="bg1"/>
          </a:solidFill>
          <a:ln>
            <a:solidFill>
              <a:srgbClr val="C00000"/>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a:spAutoFit/>
          </a:bodyPr>
          <a:lstStyle/>
          <a:p>
            <a:pPr algn="ctr" defTabSz="1219140"/>
            <a:r>
              <a:rPr lang="ru-RU" sz="1600" b="1">
                <a:solidFill>
                  <a:srgbClr val="C00000"/>
                </a:solidFill>
              </a:rPr>
              <a:t>Центр стипендиальных программ и материальной поддержки обучающихся</a:t>
            </a:r>
          </a:p>
        </p:txBody>
      </p:sp>
      <p:sp>
        <p:nvSpPr>
          <p:cNvPr id="13" name="Прямоугольник 12"/>
          <p:cNvSpPr/>
          <p:nvPr/>
        </p:nvSpPr>
        <p:spPr>
          <a:xfrm>
            <a:off x="222045" y="4293097"/>
            <a:ext cx="10527265" cy="420564"/>
          </a:xfrm>
          <a:prstGeom prst="rect">
            <a:avLst/>
          </a:prstGeom>
        </p:spPr>
        <p:txBody>
          <a:bodyPr wrap="square">
            <a:spAutoFit/>
          </a:bodyPr>
          <a:lstStyle/>
          <a:p>
            <a:pPr algn="ctr" defTabSz="1219140"/>
            <a:r>
              <a:rPr lang="ru-RU" sz="2133" b="1">
                <a:solidFill>
                  <a:srgbClr val="70AD47">
                    <a:lumMod val="50000"/>
                  </a:srgbClr>
                </a:solidFill>
                <a:latin typeface="Bookman Old Style" panose="02050604050505020204" pitchFamily="18" charset="0"/>
              </a:rPr>
              <a:t>Налажено активное взаимодействие со следующими структурами:</a:t>
            </a:r>
          </a:p>
        </p:txBody>
      </p:sp>
      <p:pic>
        <p:nvPicPr>
          <p:cNvPr id="14" name="Picture 4" descr="Новости Тольятти - Восемь вузов Самарской области выиграли гранты ..."/>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222112" y="4876219"/>
            <a:ext cx="2321493" cy="1817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2735627" y="4790133"/>
            <a:ext cx="1824204" cy="19591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4751852" y="4798170"/>
            <a:ext cx="1973241" cy="19732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8" descr="Правительство Российской Федерации — Википедия"/>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sp>
        <p:nvSpPr>
          <p:cNvPr id="23" name="Прямоугольник 22"/>
          <p:cNvSpPr/>
          <p:nvPr/>
        </p:nvSpPr>
        <p:spPr>
          <a:xfrm>
            <a:off x="6849104" y="5831589"/>
            <a:ext cx="2127216" cy="830997"/>
          </a:xfrm>
          <a:prstGeom prst="rect">
            <a:avLst/>
          </a:prstGeom>
          <a:solidFill>
            <a:schemeClr val="bg1"/>
          </a:solidFill>
          <a:ln>
            <a:solidFill>
              <a:schemeClr val="accent1">
                <a:lumMod val="7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a:spAutoFit/>
          </a:bodyPr>
          <a:lstStyle/>
          <a:p>
            <a:pPr algn="ctr" defTabSz="1219140"/>
            <a:r>
              <a:rPr lang="ru-RU" sz="1600" b="1">
                <a:solidFill>
                  <a:srgbClr val="0070C0"/>
                </a:solidFill>
              </a:rPr>
              <a:t>ОРГАНЫ ИСПОЛНИТЕЛЬНОЙ ВЛАСТИ</a:t>
            </a:r>
          </a:p>
        </p:txBody>
      </p:sp>
      <p:sp>
        <p:nvSpPr>
          <p:cNvPr id="24" name="Прямоугольник 23"/>
          <p:cNvSpPr/>
          <p:nvPr/>
        </p:nvSpPr>
        <p:spPr>
          <a:xfrm>
            <a:off x="9072331" y="5735577"/>
            <a:ext cx="1717964" cy="830997"/>
          </a:xfrm>
          <a:prstGeom prst="rect">
            <a:avLst/>
          </a:prstGeom>
          <a:solidFill>
            <a:schemeClr val="bg1"/>
          </a:solidFill>
          <a:ln>
            <a:solidFill>
              <a:schemeClr val="accent6">
                <a:lumMod val="60000"/>
                <a:lumOff val="4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a:spAutoFit/>
          </a:bodyPr>
          <a:lstStyle/>
          <a:p>
            <a:pPr algn="ctr" defTabSz="1219140"/>
            <a:r>
              <a:rPr lang="ru-RU" sz="1600" b="1">
                <a:solidFill>
                  <a:srgbClr val="70AD47">
                    <a:lumMod val="75000"/>
                  </a:srgbClr>
                </a:solidFill>
              </a:rPr>
              <a:t>СИЛОВЫЕ ВЕДОМСТВА РЕСПУБЛИКИ</a:t>
            </a:r>
          </a:p>
        </p:txBody>
      </p:sp>
      <p:pic>
        <p:nvPicPr>
          <p:cNvPr id="1034" name="Picture 10"/>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9394640" y="4813300"/>
            <a:ext cx="1117851" cy="840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7152117" y="4914439"/>
            <a:ext cx="1547368" cy="8459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6684098" y="3438947"/>
            <a:ext cx="4452257" cy="830997"/>
          </a:xfrm>
          <a:prstGeom prst="rect">
            <a:avLst/>
          </a:prstGeom>
        </p:spPr>
        <p:txBody>
          <a:bodyPr wrap="square" anchor="t">
            <a:spAutoFit/>
          </a:bodyPr>
          <a:lstStyle/>
          <a:p>
            <a:pPr algn="ctr" defTabSz="1219140"/>
            <a:r>
              <a:rPr lang="ru-RU" sz="1600" b="1">
                <a:solidFill>
                  <a:srgbClr val="002060"/>
                </a:solidFill>
                <a:latin typeface="Bookman Old Style" panose="02050604050505020204" pitchFamily="18" charset="0"/>
              </a:rPr>
              <a:t>реализуются выплаты</a:t>
            </a:r>
          </a:p>
          <a:p>
            <a:pPr algn="ctr" defTabSz="1219140"/>
            <a:r>
              <a:rPr lang="ru-RU" sz="1600" b="1">
                <a:solidFill>
                  <a:srgbClr val="002060"/>
                </a:solidFill>
                <a:latin typeface="Bookman Old Style"/>
              </a:rPr>
              <a:t>по 6 из 7 видов стипендий, существующих в РФ</a:t>
            </a:r>
          </a:p>
        </p:txBody>
      </p:sp>
      <p:pic>
        <p:nvPicPr>
          <p:cNvPr id="11" name="Рисунок 1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332453" y="1256558"/>
            <a:ext cx="3416857" cy="1866438"/>
          </a:xfrm>
          <a:prstGeom prst="roundRect">
            <a:avLst/>
          </a:prstGeom>
        </p:spPr>
      </p:pic>
    </p:spTree>
    <p:extLst>
      <p:ext uri="{BB962C8B-B14F-4D97-AF65-F5344CB8AC3E}">
        <p14:creationId xmlns:p14="http://schemas.microsoft.com/office/powerpoint/2010/main" val="1842953657"/>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6" y="6356352"/>
            <a:ext cx="886596" cy="365125"/>
          </a:xfrm>
        </p:spPr>
        <p:txBody>
          <a:bodyPr/>
          <a:lstStyle/>
          <a:p>
            <a:pPr defTabSz="1219140"/>
            <a:r>
              <a:rPr lang="ru-RU" sz="4000">
                <a:solidFill>
                  <a:prstClr val="black">
                    <a:tint val="75000"/>
                  </a:prstClr>
                </a:solidFill>
              </a:rPr>
              <a:t>63</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 y="19728"/>
            <a:ext cx="10886304" cy="625682"/>
          </a:xfrm>
          <a:prstGeom prst="rect">
            <a:avLst/>
          </a:prstGeom>
          <a:noFill/>
        </p:spPr>
        <p:txBody>
          <a:bodyPr wrap="square" lIns="91439" tIns="45719" rIns="91439" bIns="45719" rtlCol="0">
            <a:spAutoFit/>
          </a:bodyPr>
          <a:lstStyle/>
          <a:p>
            <a:pPr defTabSz="914354"/>
            <a:r>
              <a:rPr lang="ru-RU" sz="1733"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36996" y="60799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36996" y="1075772"/>
            <a:ext cx="10612313" cy="923328"/>
          </a:xfrm>
          <a:prstGeom prst="rect">
            <a:avLst/>
          </a:prstGeom>
        </p:spPr>
        <p:txBody>
          <a:bodyPr wrap="square" lIns="91439" tIns="45719" rIns="91439" bIns="45719">
            <a:spAutoFit/>
          </a:bodyPr>
          <a:lstStyle/>
          <a:p>
            <a:pPr algn="ctr" defTabSz="914354"/>
            <a:r>
              <a:rPr lang="ru-RU">
                <a:solidFill>
                  <a:srgbClr val="002060"/>
                </a:solidFill>
                <a:latin typeface="Bookman Old Style" panose="02050604050505020204" pitchFamily="18" charset="0"/>
              </a:rPr>
              <a:t>Общая сумма выплат материальной поддержки за 2019 год составила</a:t>
            </a:r>
          </a:p>
          <a:p>
            <a:pPr algn="ctr" defTabSz="914354"/>
            <a:r>
              <a:rPr lang="ru-RU" b="1">
                <a:solidFill>
                  <a:srgbClr val="002060"/>
                </a:solidFill>
                <a:latin typeface="Bookman Old Style" panose="02050604050505020204" pitchFamily="18" charset="0"/>
              </a:rPr>
              <a:t>77 725 807 руб., </a:t>
            </a:r>
            <a:r>
              <a:rPr lang="ru-RU">
                <a:solidFill>
                  <a:srgbClr val="002060"/>
                </a:solidFill>
                <a:latin typeface="Bookman Old Style" panose="02050604050505020204" pitchFamily="18" charset="0"/>
              </a:rPr>
              <a:t>общее </a:t>
            </a:r>
            <a:r>
              <a:rPr lang="ru-RU" b="1">
                <a:solidFill>
                  <a:srgbClr val="002060"/>
                </a:solidFill>
                <a:latin typeface="Bookman Old Style" panose="02050604050505020204" pitchFamily="18" charset="0"/>
              </a:rPr>
              <a:t>количество получателей –</a:t>
            </a:r>
          </a:p>
          <a:p>
            <a:pPr algn="ctr" defTabSz="914354"/>
            <a:r>
              <a:rPr lang="ru-RU" b="1">
                <a:solidFill>
                  <a:srgbClr val="002060"/>
                </a:solidFill>
                <a:latin typeface="Bookman Old Style" panose="02050604050505020204" pitchFamily="18" charset="0"/>
              </a:rPr>
              <a:t> 10 107 обучающихся</a:t>
            </a:r>
            <a:endParaRPr lang="ru-RU">
              <a:solidFill>
                <a:srgbClr val="002060"/>
              </a:solidFill>
              <a:latin typeface="Bookman Old Style" panose="02050604050505020204" pitchFamily="18" charset="0"/>
            </a:endParaRPr>
          </a:p>
        </p:txBody>
      </p:sp>
      <p:sp>
        <p:nvSpPr>
          <p:cNvPr id="10" name="Прямоугольник 9"/>
          <p:cNvSpPr/>
          <p:nvPr/>
        </p:nvSpPr>
        <p:spPr>
          <a:xfrm>
            <a:off x="222047" y="740701"/>
            <a:ext cx="10527263" cy="420564"/>
          </a:xfrm>
          <a:prstGeom prst="rect">
            <a:avLst/>
          </a:prstGeom>
        </p:spPr>
        <p:txBody>
          <a:bodyPr wrap="square">
            <a:spAutoFit/>
          </a:bodyPr>
          <a:lstStyle/>
          <a:p>
            <a:pPr algn="ctr" defTabSz="1219140"/>
            <a:r>
              <a:rPr lang="ru-RU" sz="2133" b="1">
                <a:solidFill>
                  <a:srgbClr val="002060"/>
                </a:solidFill>
                <a:latin typeface="Bookman Old Style" panose="02050604050505020204" pitchFamily="18" charset="0"/>
              </a:rPr>
              <a:t>Материальная поддержка студентов </a:t>
            </a:r>
          </a:p>
        </p:txBody>
      </p:sp>
      <p:sp>
        <p:nvSpPr>
          <p:cNvPr id="16" name="AutoShape 8" descr="Правительство Российской Федерации — Википедия"/>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pic>
        <p:nvPicPr>
          <p:cNvPr id="2050" name="Picture 2" descr="neobychnyj-klipart-profkoma-kopi745ya-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49331" y="2552365"/>
            <a:ext cx="4572000" cy="939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99387" y="3813043"/>
            <a:ext cx="5032517" cy="1938992"/>
          </a:xfrm>
          <a:prstGeom prst="rect">
            <a:avLst/>
          </a:prstGeom>
        </p:spPr>
        <p:txBody>
          <a:bodyPr wrap="square" anchor="t">
            <a:spAutoFit/>
          </a:bodyPr>
          <a:lstStyle/>
          <a:p>
            <a:pPr algn="ctr" defTabSz="1219140"/>
            <a:r>
              <a:rPr lang="ru-RU" sz="2400">
                <a:solidFill>
                  <a:srgbClr val="70AD47"/>
                </a:solidFill>
                <a:latin typeface="Bookman Old Style"/>
              </a:rPr>
              <a:t>оказана материальная помощь </a:t>
            </a:r>
            <a:r>
              <a:rPr lang="ru-RU" sz="2400" b="1">
                <a:solidFill>
                  <a:srgbClr val="70AD47"/>
                </a:solidFill>
                <a:latin typeface="Bookman Old Style"/>
              </a:rPr>
              <a:t>513 студентам</a:t>
            </a:r>
            <a:endParaRPr lang="ru-RU" sz="1900">
              <a:solidFill>
                <a:srgbClr val="70AD47"/>
              </a:solidFill>
              <a:latin typeface="Bookman Old Style"/>
            </a:endParaRPr>
          </a:p>
          <a:p>
            <a:pPr algn="ctr" defTabSz="1219140"/>
            <a:r>
              <a:rPr lang="ru-RU" sz="2400" b="1">
                <a:solidFill>
                  <a:prstClr val="black">
                    <a:lumMod val="85000"/>
                    <a:lumOff val="15000"/>
                  </a:prstClr>
                </a:solidFill>
                <a:latin typeface="Bookman Old Style"/>
              </a:rPr>
              <a:t> </a:t>
            </a:r>
            <a:r>
              <a:rPr lang="ru-RU" sz="2400">
                <a:solidFill>
                  <a:prstClr val="black">
                    <a:lumMod val="65000"/>
                    <a:lumOff val="35000"/>
                  </a:prstClr>
                </a:solidFill>
                <a:latin typeface="Bookman Old Style"/>
              </a:rPr>
              <a:t>(выплаты в размере</a:t>
            </a:r>
            <a:endParaRPr lang="ru-RU" sz="1900">
              <a:solidFill>
                <a:prstClr val="black">
                  <a:lumMod val="65000"/>
                  <a:lumOff val="35000"/>
                </a:prstClr>
              </a:solidFill>
              <a:latin typeface="Bookman Old Style"/>
            </a:endParaRPr>
          </a:p>
          <a:p>
            <a:pPr algn="ctr" defTabSz="1219140"/>
            <a:r>
              <a:rPr lang="ru-RU" sz="2400">
                <a:solidFill>
                  <a:srgbClr val="70AD47">
                    <a:lumMod val="50000"/>
                  </a:srgbClr>
                </a:solidFill>
                <a:latin typeface="Bookman Old Style" panose="02050604050505020204" pitchFamily="18" charset="0"/>
              </a:rPr>
              <a:t>от 1000 руб. до 5000 руб.)</a:t>
            </a:r>
          </a:p>
          <a:p>
            <a:pPr algn="ctr" defTabSz="1219140"/>
            <a:r>
              <a:rPr lang="ru-RU" sz="2400">
                <a:solidFill>
                  <a:srgbClr val="70AD47">
                    <a:lumMod val="50000"/>
                  </a:srgbClr>
                </a:solidFill>
                <a:latin typeface="Bookman Old Style" panose="02050604050505020204" pitchFamily="18" charset="0"/>
              </a:rPr>
              <a:t>на общую сумму </a:t>
            </a:r>
            <a:r>
              <a:rPr lang="ru-RU" sz="2400" b="1">
                <a:solidFill>
                  <a:srgbClr val="70AD47">
                    <a:lumMod val="50000"/>
                  </a:srgbClr>
                </a:solidFill>
                <a:latin typeface="Bookman Old Style" panose="02050604050505020204" pitchFamily="18" charset="0"/>
              </a:rPr>
              <a:t>770 000 руб.</a:t>
            </a:r>
          </a:p>
        </p:txBody>
      </p:sp>
      <p:graphicFrame>
        <p:nvGraphicFramePr>
          <p:cNvPr id="25" name="Таблица 24"/>
          <p:cNvGraphicFramePr>
            <a:graphicFrameLocks noGrp="1"/>
          </p:cNvGraphicFramePr>
          <p:nvPr>
            <p:extLst>
              <p:ext uri="{D42A27DB-BD31-4B8C-83A1-F6EECF244321}">
                <p14:modId xmlns:p14="http://schemas.microsoft.com/office/powerpoint/2010/main" val="2240645512"/>
              </p:ext>
            </p:extLst>
          </p:nvPr>
        </p:nvGraphicFramePr>
        <p:xfrm>
          <a:off x="5368900" y="2392573"/>
          <a:ext cx="5359078" cy="4173118"/>
        </p:xfrm>
        <a:graphic>
          <a:graphicData uri="http://schemas.openxmlformats.org/drawingml/2006/table">
            <a:tbl>
              <a:tblPr/>
              <a:tblGrid>
                <a:gridCol w="3310359">
                  <a:extLst>
                    <a:ext uri="{9D8B030D-6E8A-4147-A177-3AD203B41FA5}">
                      <a16:colId xmlns:a16="http://schemas.microsoft.com/office/drawing/2014/main" val="20000"/>
                    </a:ext>
                  </a:extLst>
                </a:gridCol>
                <a:gridCol w="2048719">
                  <a:extLst>
                    <a:ext uri="{9D8B030D-6E8A-4147-A177-3AD203B41FA5}">
                      <a16:colId xmlns:a16="http://schemas.microsoft.com/office/drawing/2014/main" val="20001"/>
                    </a:ext>
                  </a:extLst>
                </a:gridCol>
              </a:tblGrid>
              <a:tr h="293063">
                <a:tc>
                  <a:txBody>
                    <a:bodyPr/>
                    <a:lstStyle/>
                    <a:p>
                      <a:pPr algn="l" fontAlgn="b"/>
                      <a:r>
                        <a:rPr lang="ru-RU" sz="1500" u="none" strike="noStrike">
                          <a:solidFill>
                            <a:srgbClr val="002060"/>
                          </a:solidFill>
                          <a:effectLst/>
                          <a:latin typeface="Bookman Old Style" panose="02050604050505020204" pitchFamily="18" charset="0"/>
                        </a:rPr>
                        <a:t>Пособие сиротам</a:t>
                      </a:r>
                      <a:endParaRPr lang="ru-RU" sz="1500" b="0" i="0" u="none" strike="noStrike">
                        <a:solidFill>
                          <a:srgbClr val="002060"/>
                        </a:solidFill>
                        <a:effectLst/>
                        <a:latin typeface="Bookman Old Style" panose="02050604050505020204" pitchFamily="18" charset="0"/>
                      </a:endParaRPr>
                    </a:p>
                  </a:txBody>
                  <a:tcPr marL="9525" marR="9525" marT="9525" marB="0" anchor="b"/>
                </a:tc>
                <a:tc>
                  <a:txBody>
                    <a:bodyPr/>
                    <a:lstStyle/>
                    <a:p>
                      <a:pPr algn="r" fontAlgn="b"/>
                      <a:r>
                        <a:rPr lang="ru-RU" sz="1500" u="none" strike="noStrike">
                          <a:solidFill>
                            <a:srgbClr val="002060"/>
                          </a:solidFill>
                          <a:effectLst/>
                          <a:latin typeface="Bookman Old Style"/>
                        </a:rPr>
                        <a:t>48 028 936,00</a:t>
                      </a:r>
                      <a:endParaRPr lang="ru-RU" sz="1500" b="0" i="0" u="none" strike="noStrike">
                        <a:solidFill>
                          <a:srgbClr val="002060"/>
                        </a:solidFill>
                        <a:effectLst/>
                        <a:latin typeface="Bookman Old Style"/>
                      </a:endParaRPr>
                    </a:p>
                  </a:txBody>
                  <a:tcPr marL="9525" marR="9525" marT="9525" marB="0" anchor="b"/>
                </a:tc>
                <a:extLst>
                  <a:ext uri="{0D108BD9-81ED-4DB2-BD59-A6C34878D82A}">
                    <a16:rowId xmlns:a16="http://schemas.microsoft.com/office/drawing/2014/main" val="10000"/>
                  </a:ext>
                </a:extLst>
              </a:tr>
              <a:tr h="466725">
                <a:tc>
                  <a:txBody>
                    <a:bodyPr/>
                    <a:lstStyle/>
                    <a:p>
                      <a:pPr algn="l" fontAlgn="b"/>
                      <a:r>
                        <a:rPr lang="ru-RU" sz="1500" u="none" strike="noStrike">
                          <a:solidFill>
                            <a:srgbClr val="002060"/>
                          </a:solidFill>
                          <a:effectLst/>
                          <a:latin typeface="Bookman Old Style" panose="02050604050505020204" pitchFamily="18" charset="0"/>
                        </a:rPr>
                        <a:t>Стипендии Правительства РФ</a:t>
                      </a:r>
                    </a:p>
                    <a:p>
                      <a:pPr algn="l" fontAlgn="b"/>
                      <a:r>
                        <a:rPr lang="ru-RU" sz="1500" u="none" strike="noStrike">
                          <a:solidFill>
                            <a:srgbClr val="002060"/>
                          </a:solidFill>
                          <a:effectLst/>
                          <a:latin typeface="Bookman Old Style" panose="02050604050505020204" pitchFamily="18" charset="0"/>
                        </a:rPr>
                        <a:t>по приоритетным направлениям</a:t>
                      </a:r>
                      <a:endParaRPr lang="ru-RU" sz="1500" b="0" i="0" u="none" strike="noStrike">
                        <a:solidFill>
                          <a:srgbClr val="002060"/>
                        </a:solidFill>
                        <a:effectLst/>
                        <a:latin typeface="Bookman Old Style" panose="02050604050505020204" pitchFamily="18" charset="0"/>
                      </a:endParaRPr>
                    </a:p>
                  </a:txBody>
                  <a:tcPr marL="9525" marR="9525" marT="9525" marB="0" anchor="b"/>
                </a:tc>
                <a:tc>
                  <a:txBody>
                    <a:bodyPr/>
                    <a:lstStyle/>
                    <a:p>
                      <a:pPr algn="r" fontAlgn="b"/>
                      <a:r>
                        <a:rPr lang="ru-RU" sz="1500" u="none" strike="noStrike">
                          <a:solidFill>
                            <a:srgbClr val="002060"/>
                          </a:solidFill>
                          <a:effectLst/>
                          <a:latin typeface="Bookman Old Style" panose="02050604050505020204" pitchFamily="18" charset="0"/>
                        </a:rPr>
                        <a:t>1 464 000,00</a:t>
                      </a:r>
                      <a:endParaRPr lang="ru-RU" sz="1500" b="0" i="0" u="none" strike="noStrike">
                        <a:solidFill>
                          <a:srgbClr val="002060"/>
                        </a:solidFill>
                        <a:effectLst/>
                        <a:latin typeface="Bookman Old Style" panose="02050604050505020204" pitchFamily="18" charset="0"/>
                      </a:endParaRPr>
                    </a:p>
                  </a:txBody>
                  <a:tcPr marL="9525" marR="9525" marT="9525" marB="0" anchor="b"/>
                </a:tc>
                <a:extLst>
                  <a:ext uri="{0D108BD9-81ED-4DB2-BD59-A6C34878D82A}">
                    <a16:rowId xmlns:a16="http://schemas.microsoft.com/office/drawing/2014/main" val="10001"/>
                  </a:ext>
                </a:extLst>
              </a:tr>
              <a:tr h="466725">
                <a:tc>
                  <a:txBody>
                    <a:bodyPr/>
                    <a:lstStyle/>
                    <a:p>
                      <a:pPr algn="l" fontAlgn="b"/>
                      <a:r>
                        <a:rPr lang="ru-RU" sz="1500" u="none" strike="noStrike">
                          <a:solidFill>
                            <a:srgbClr val="002060"/>
                          </a:solidFill>
                          <a:effectLst/>
                          <a:latin typeface="Bookman Old Style" panose="02050604050505020204" pitchFamily="18" charset="0"/>
                        </a:rPr>
                        <a:t>Стипендии Президента РФ</a:t>
                      </a:r>
                    </a:p>
                    <a:p>
                      <a:pPr algn="l" fontAlgn="b"/>
                      <a:r>
                        <a:rPr lang="ru-RU" sz="1500" u="none" strike="noStrike">
                          <a:solidFill>
                            <a:srgbClr val="002060"/>
                          </a:solidFill>
                          <a:effectLst/>
                          <a:latin typeface="Bookman Old Style" panose="02050604050505020204" pitchFamily="18" charset="0"/>
                        </a:rPr>
                        <a:t>по приоритетным направлениям</a:t>
                      </a:r>
                      <a:endParaRPr lang="ru-RU" sz="1500" b="0" i="0" u="none" strike="noStrike">
                        <a:solidFill>
                          <a:srgbClr val="002060"/>
                        </a:solidFill>
                        <a:effectLst/>
                        <a:latin typeface="Bookman Old Style" panose="02050604050505020204" pitchFamily="18" charset="0"/>
                      </a:endParaRPr>
                    </a:p>
                  </a:txBody>
                  <a:tcPr marL="9525" marR="9525" marT="9525" marB="0" anchor="b"/>
                </a:tc>
                <a:tc>
                  <a:txBody>
                    <a:bodyPr/>
                    <a:lstStyle/>
                    <a:p>
                      <a:pPr algn="r" fontAlgn="b"/>
                      <a:r>
                        <a:rPr lang="ru-RU" sz="1500" u="none" strike="noStrike">
                          <a:solidFill>
                            <a:srgbClr val="002060"/>
                          </a:solidFill>
                          <a:effectLst/>
                          <a:latin typeface="Bookman Old Style" panose="02050604050505020204" pitchFamily="18" charset="0"/>
                        </a:rPr>
                        <a:t>574 000,00</a:t>
                      </a:r>
                      <a:endParaRPr lang="ru-RU" sz="1500" b="0" i="0" u="none" strike="noStrike">
                        <a:solidFill>
                          <a:srgbClr val="002060"/>
                        </a:solidFill>
                        <a:effectLst/>
                        <a:latin typeface="Bookman Old Style" panose="02050604050505020204" pitchFamily="18" charset="0"/>
                      </a:endParaRPr>
                    </a:p>
                  </a:txBody>
                  <a:tcPr marL="9525" marR="9525" marT="9525" marB="0" anchor="b"/>
                </a:tc>
                <a:extLst>
                  <a:ext uri="{0D108BD9-81ED-4DB2-BD59-A6C34878D82A}">
                    <a16:rowId xmlns:a16="http://schemas.microsoft.com/office/drawing/2014/main" val="10002"/>
                  </a:ext>
                </a:extLst>
              </a:tr>
              <a:tr h="293063">
                <a:tc>
                  <a:txBody>
                    <a:bodyPr/>
                    <a:lstStyle/>
                    <a:p>
                      <a:pPr algn="l" fontAlgn="b"/>
                      <a:r>
                        <a:rPr lang="ru-RU" sz="1500" u="none" strike="noStrike">
                          <a:solidFill>
                            <a:srgbClr val="002060"/>
                          </a:solidFill>
                          <a:effectLst/>
                          <a:latin typeface="Bookman Old Style" panose="02050604050505020204" pitchFamily="18" charset="0"/>
                        </a:rPr>
                        <a:t>Академическая стипендия</a:t>
                      </a:r>
                      <a:endParaRPr lang="ru-RU" sz="1500" b="0" i="0" u="none" strike="noStrike">
                        <a:solidFill>
                          <a:srgbClr val="002060"/>
                        </a:solidFill>
                        <a:effectLst/>
                        <a:latin typeface="Bookman Old Style" panose="02050604050505020204" pitchFamily="18" charset="0"/>
                      </a:endParaRPr>
                    </a:p>
                  </a:txBody>
                  <a:tcPr marL="9525" marR="9525" marT="9525" marB="0" anchor="b"/>
                </a:tc>
                <a:tc>
                  <a:txBody>
                    <a:bodyPr/>
                    <a:lstStyle/>
                    <a:p>
                      <a:pPr algn="r" fontAlgn="b"/>
                      <a:r>
                        <a:rPr lang="ru-RU" sz="1500" u="none" strike="noStrike">
                          <a:solidFill>
                            <a:srgbClr val="002060"/>
                          </a:solidFill>
                          <a:effectLst/>
                          <a:latin typeface="Bookman Old Style" panose="02050604050505020204" pitchFamily="18" charset="0"/>
                        </a:rPr>
                        <a:t>137 726 857,23</a:t>
                      </a:r>
                      <a:endParaRPr lang="ru-RU" sz="1500" b="0" i="0" u="none" strike="noStrike">
                        <a:solidFill>
                          <a:srgbClr val="002060"/>
                        </a:solidFill>
                        <a:effectLst/>
                        <a:latin typeface="Bookman Old Style" panose="02050604050505020204" pitchFamily="18" charset="0"/>
                      </a:endParaRPr>
                    </a:p>
                  </a:txBody>
                  <a:tcPr marL="9525" marR="9525" marT="9525" marB="0" anchor="b"/>
                </a:tc>
                <a:extLst>
                  <a:ext uri="{0D108BD9-81ED-4DB2-BD59-A6C34878D82A}">
                    <a16:rowId xmlns:a16="http://schemas.microsoft.com/office/drawing/2014/main" val="10003"/>
                  </a:ext>
                </a:extLst>
              </a:tr>
              <a:tr h="293063">
                <a:tc>
                  <a:txBody>
                    <a:bodyPr/>
                    <a:lstStyle/>
                    <a:p>
                      <a:pPr algn="l" fontAlgn="b"/>
                      <a:r>
                        <a:rPr lang="ru-RU" sz="1500" u="none" strike="noStrike">
                          <a:solidFill>
                            <a:srgbClr val="002060"/>
                          </a:solidFill>
                          <a:effectLst/>
                          <a:latin typeface="Bookman Old Style" panose="02050604050505020204" pitchFamily="18" charset="0"/>
                        </a:rPr>
                        <a:t>Социальная стипендия</a:t>
                      </a:r>
                      <a:endParaRPr lang="ru-RU" sz="1500" b="0" i="0" u="none" strike="noStrike">
                        <a:solidFill>
                          <a:srgbClr val="002060"/>
                        </a:solidFill>
                        <a:effectLst/>
                        <a:latin typeface="Bookman Old Style" panose="02050604050505020204" pitchFamily="18" charset="0"/>
                      </a:endParaRPr>
                    </a:p>
                  </a:txBody>
                  <a:tcPr marL="9525" marR="9525" marT="9525" marB="0" anchor="b"/>
                </a:tc>
                <a:tc>
                  <a:txBody>
                    <a:bodyPr/>
                    <a:lstStyle/>
                    <a:p>
                      <a:pPr algn="r" fontAlgn="b"/>
                      <a:r>
                        <a:rPr lang="ru-RU" sz="1500" u="none" strike="noStrike">
                          <a:solidFill>
                            <a:srgbClr val="002060"/>
                          </a:solidFill>
                          <a:effectLst/>
                          <a:latin typeface="Bookman Old Style" panose="02050604050505020204" pitchFamily="18" charset="0"/>
                        </a:rPr>
                        <a:t>26 364 302,83</a:t>
                      </a:r>
                      <a:endParaRPr lang="ru-RU" sz="1500" b="0" i="0" u="none" strike="noStrike">
                        <a:solidFill>
                          <a:srgbClr val="002060"/>
                        </a:solidFill>
                        <a:effectLst/>
                        <a:latin typeface="Bookman Old Style" panose="02050604050505020204" pitchFamily="18" charset="0"/>
                      </a:endParaRPr>
                    </a:p>
                  </a:txBody>
                  <a:tcPr marL="9525" marR="9525" marT="9525" marB="0" anchor="b"/>
                </a:tc>
                <a:extLst>
                  <a:ext uri="{0D108BD9-81ED-4DB2-BD59-A6C34878D82A}">
                    <a16:rowId xmlns:a16="http://schemas.microsoft.com/office/drawing/2014/main" val="10004"/>
                  </a:ext>
                </a:extLst>
              </a:tr>
              <a:tr h="466725">
                <a:tc>
                  <a:txBody>
                    <a:bodyPr/>
                    <a:lstStyle/>
                    <a:p>
                      <a:pPr algn="l" fontAlgn="b"/>
                      <a:r>
                        <a:rPr lang="ru-RU" sz="1500" u="none" strike="noStrike">
                          <a:solidFill>
                            <a:srgbClr val="002060"/>
                          </a:solidFill>
                          <a:effectLst/>
                          <a:latin typeface="Bookman Old Style" panose="02050604050505020204" pitchFamily="18" charset="0"/>
                        </a:rPr>
                        <a:t>Материальная поддержка (бюдж.)</a:t>
                      </a:r>
                      <a:endParaRPr lang="ru-RU" sz="1500" b="0" i="0" u="none" strike="noStrike">
                        <a:solidFill>
                          <a:srgbClr val="002060"/>
                        </a:solidFill>
                        <a:effectLst/>
                        <a:latin typeface="Bookman Old Style" panose="02050604050505020204" pitchFamily="18" charset="0"/>
                      </a:endParaRPr>
                    </a:p>
                  </a:txBody>
                  <a:tcPr marL="9525" marR="9525" marT="9525" marB="0" anchor="b"/>
                </a:tc>
                <a:tc>
                  <a:txBody>
                    <a:bodyPr/>
                    <a:lstStyle/>
                    <a:p>
                      <a:pPr algn="r" fontAlgn="b"/>
                      <a:r>
                        <a:rPr lang="ru-RU" sz="1500" u="none" strike="noStrike">
                          <a:solidFill>
                            <a:srgbClr val="002060"/>
                          </a:solidFill>
                          <a:effectLst/>
                          <a:latin typeface="Bookman Old Style" panose="02050604050505020204" pitchFamily="18" charset="0"/>
                        </a:rPr>
                        <a:t>77 674 307,00</a:t>
                      </a:r>
                      <a:endParaRPr lang="ru-RU" sz="1500" b="0" i="0" u="none" strike="noStrike">
                        <a:solidFill>
                          <a:srgbClr val="002060"/>
                        </a:solidFill>
                        <a:effectLst/>
                        <a:latin typeface="Bookman Old Style" panose="02050604050505020204" pitchFamily="18" charset="0"/>
                      </a:endParaRPr>
                    </a:p>
                  </a:txBody>
                  <a:tcPr marL="9525" marR="9525" marT="9525" marB="0" anchor="b"/>
                </a:tc>
                <a:extLst>
                  <a:ext uri="{0D108BD9-81ED-4DB2-BD59-A6C34878D82A}">
                    <a16:rowId xmlns:a16="http://schemas.microsoft.com/office/drawing/2014/main" val="10005"/>
                  </a:ext>
                </a:extLst>
              </a:tr>
              <a:tr h="466725">
                <a:tc>
                  <a:txBody>
                    <a:bodyPr/>
                    <a:lstStyle/>
                    <a:p>
                      <a:pPr algn="l" fontAlgn="b"/>
                      <a:r>
                        <a:rPr lang="ru-RU" sz="1500" u="none" strike="noStrike">
                          <a:solidFill>
                            <a:srgbClr val="002060"/>
                          </a:solidFill>
                          <a:effectLst/>
                          <a:latin typeface="Bookman Old Style" panose="02050604050505020204" pitchFamily="18" charset="0"/>
                        </a:rPr>
                        <a:t>Материальная поддержка</a:t>
                      </a:r>
                    </a:p>
                    <a:p>
                      <a:pPr algn="l" fontAlgn="b"/>
                      <a:r>
                        <a:rPr lang="ru-RU" sz="1500" u="none" strike="noStrike">
                          <a:solidFill>
                            <a:srgbClr val="002060"/>
                          </a:solidFill>
                          <a:effectLst/>
                          <a:latin typeface="Bookman Old Style" panose="02050604050505020204" pitchFamily="18" charset="0"/>
                        </a:rPr>
                        <a:t>(внебюдж.)</a:t>
                      </a:r>
                      <a:endParaRPr lang="ru-RU" sz="1500" b="0" i="0" u="none" strike="noStrike">
                        <a:solidFill>
                          <a:srgbClr val="002060"/>
                        </a:solidFill>
                        <a:effectLst/>
                        <a:latin typeface="Bookman Old Style" panose="02050604050505020204" pitchFamily="18" charset="0"/>
                      </a:endParaRPr>
                    </a:p>
                  </a:txBody>
                  <a:tcPr marL="9525" marR="9525" marT="9525" marB="0" anchor="b"/>
                </a:tc>
                <a:tc>
                  <a:txBody>
                    <a:bodyPr/>
                    <a:lstStyle/>
                    <a:p>
                      <a:pPr algn="r" fontAlgn="b"/>
                      <a:r>
                        <a:rPr lang="ru-RU" sz="1500" u="none" strike="noStrike">
                          <a:solidFill>
                            <a:srgbClr val="002060"/>
                          </a:solidFill>
                          <a:effectLst/>
                          <a:latin typeface="Bookman Old Style" panose="02050604050505020204" pitchFamily="18" charset="0"/>
                        </a:rPr>
                        <a:t>141 000,00</a:t>
                      </a:r>
                      <a:endParaRPr lang="ru-RU" sz="1500" b="0" i="0" u="none" strike="noStrike">
                        <a:solidFill>
                          <a:srgbClr val="002060"/>
                        </a:solidFill>
                        <a:effectLst/>
                        <a:latin typeface="Bookman Old Style" panose="02050604050505020204" pitchFamily="18" charset="0"/>
                      </a:endParaRPr>
                    </a:p>
                  </a:txBody>
                  <a:tcPr marL="9525" marR="9525" marT="9525" marB="0" anchor="b"/>
                </a:tc>
                <a:extLst>
                  <a:ext uri="{0D108BD9-81ED-4DB2-BD59-A6C34878D82A}">
                    <a16:rowId xmlns:a16="http://schemas.microsoft.com/office/drawing/2014/main" val="10006"/>
                  </a:ext>
                </a:extLst>
              </a:tr>
              <a:tr h="301007">
                <a:tc>
                  <a:txBody>
                    <a:bodyPr/>
                    <a:lstStyle/>
                    <a:p>
                      <a:pPr algn="l" fontAlgn="b"/>
                      <a:r>
                        <a:rPr lang="ru-RU" sz="1500" u="none" strike="noStrike">
                          <a:solidFill>
                            <a:srgbClr val="002060"/>
                          </a:solidFill>
                          <a:effectLst/>
                          <a:latin typeface="Bookman Old Style"/>
                        </a:rPr>
                        <a:t>Единовременная выплата (внебюдж.)</a:t>
                      </a:r>
                      <a:endParaRPr lang="ru-RU" sz="1500" b="0" i="0" u="none" strike="noStrike">
                        <a:solidFill>
                          <a:srgbClr val="002060"/>
                        </a:solidFill>
                        <a:effectLst/>
                        <a:latin typeface="Bookman Old Style" panose="02050604050505020204" pitchFamily="18" charset="0"/>
                      </a:endParaRPr>
                    </a:p>
                  </a:txBody>
                  <a:tcPr marL="9525" marR="9525" marT="9525" marB="0" anchor="b"/>
                </a:tc>
                <a:tc>
                  <a:txBody>
                    <a:bodyPr/>
                    <a:lstStyle/>
                    <a:p>
                      <a:pPr algn="r" fontAlgn="b"/>
                      <a:r>
                        <a:rPr lang="ru-RU" sz="1500" u="none" strike="noStrike">
                          <a:solidFill>
                            <a:srgbClr val="002060"/>
                          </a:solidFill>
                          <a:effectLst/>
                          <a:latin typeface="Bookman Old Style" panose="02050604050505020204" pitchFamily="18" charset="0"/>
                        </a:rPr>
                        <a:t>1 000 000,00</a:t>
                      </a:r>
                      <a:endParaRPr lang="ru-RU" sz="1500" b="0" i="0" u="none" strike="noStrike">
                        <a:solidFill>
                          <a:srgbClr val="002060"/>
                        </a:solidFill>
                        <a:effectLst/>
                        <a:latin typeface="Bookman Old Style" panose="02050604050505020204" pitchFamily="18" charset="0"/>
                      </a:endParaRPr>
                    </a:p>
                  </a:txBody>
                  <a:tcPr marL="9525" marR="9525" marT="9525" marB="0" anchor="b"/>
                </a:tc>
                <a:extLst>
                  <a:ext uri="{0D108BD9-81ED-4DB2-BD59-A6C34878D82A}">
                    <a16:rowId xmlns:a16="http://schemas.microsoft.com/office/drawing/2014/main" val="10007"/>
                  </a:ext>
                </a:extLst>
              </a:tr>
              <a:tr h="466725">
                <a:tc>
                  <a:txBody>
                    <a:bodyPr/>
                    <a:lstStyle/>
                    <a:p>
                      <a:pPr algn="l" fontAlgn="b"/>
                      <a:r>
                        <a:rPr lang="ru-RU" sz="1500" u="none" strike="noStrike">
                          <a:solidFill>
                            <a:srgbClr val="002060"/>
                          </a:solidFill>
                          <a:effectLst/>
                          <a:latin typeface="Bookman Old Style" panose="02050604050505020204" pitchFamily="18" charset="0"/>
                        </a:rPr>
                        <a:t>Внебюджетные стипендии внутривузские.</a:t>
                      </a:r>
                      <a:endParaRPr lang="ru-RU" sz="1500" b="0" i="0" u="none" strike="noStrike">
                        <a:solidFill>
                          <a:srgbClr val="002060"/>
                        </a:solidFill>
                        <a:effectLst/>
                        <a:latin typeface="Bookman Old Style" panose="02050604050505020204" pitchFamily="18" charset="0"/>
                      </a:endParaRPr>
                    </a:p>
                  </a:txBody>
                  <a:tcPr marL="9525" marR="9525" marT="9525" marB="0" anchor="b"/>
                </a:tc>
                <a:tc>
                  <a:txBody>
                    <a:bodyPr/>
                    <a:lstStyle/>
                    <a:p>
                      <a:pPr algn="r" fontAlgn="b"/>
                      <a:r>
                        <a:rPr lang="ru-RU" sz="1500" u="none" strike="noStrike">
                          <a:solidFill>
                            <a:srgbClr val="002060"/>
                          </a:solidFill>
                          <a:effectLst/>
                          <a:latin typeface="Bookman Old Style" panose="02050604050505020204" pitchFamily="18" charset="0"/>
                        </a:rPr>
                        <a:t>557 755,89</a:t>
                      </a:r>
                      <a:endParaRPr lang="ru-RU" sz="1500" b="0" i="0" u="none" strike="noStrike">
                        <a:solidFill>
                          <a:srgbClr val="002060"/>
                        </a:solidFill>
                        <a:effectLst/>
                        <a:latin typeface="Bookman Old Style" panose="02050604050505020204" pitchFamily="18" charset="0"/>
                      </a:endParaRPr>
                    </a:p>
                  </a:txBody>
                  <a:tcPr marL="9525" marR="9525" marT="9525" marB="0" anchor="b"/>
                </a:tc>
                <a:extLst>
                  <a:ext uri="{0D108BD9-81ED-4DB2-BD59-A6C34878D82A}">
                    <a16:rowId xmlns:a16="http://schemas.microsoft.com/office/drawing/2014/main" val="10008"/>
                  </a:ext>
                </a:extLst>
              </a:tr>
              <a:tr h="493579">
                <a:tc>
                  <a:txBody>
                    <a:bodyPr/>
                    <a:lstStyle/>
                    <a:p>
                      <a:pPr algn="r" fontAlgn="b"/>
                      <a:r>
                        <a:rPr lang="ru-RU" sz="1900" b="1" u="none" strike="noStrike">
                          <a:solidFill>
                            <a:srgbClr val="002060"/>
                          </a:solidFill>
                          <a:effectLst/>
                          <a:latin typeface="Bookman Old Style"/>
                        </a:rPr>
                        <a:t>ВСЕГО:</a:t>
                      </a:r>
                      <a:r>
                        <a:rPr lang="ru-RU" sz="1900" b="1" u="none" strike="noStrike" baseline="0">
                          <a:solidFill>
                            <a:srgbClr val="002060"/>
                          </a:solidFill>
                          <a:effectLst/>
                          <a:latin typeface="Bookman Old Style"/>
                        </a:rPr>
                        <a:t> рублей</a:t>
                      </a:r>
                      <a:endParaRPr lang="ru-RU" sz="1900" b="1" i="0" u="none" strike="noStrike">
                        <a:solidFill>
                          <a:srgbClr val="002060"/>
                        </a:solidFill>
                        <a:effectLst/>
                        <a:latin typeface="Bookman Old Style"/>
                      </a:endParaRPr>
                    </a:p>
                  </a:txBody>
                  <a:tcPr marL="9525" marR="9525" marT="9525" marB="0" anchor="b"/>
                </a:tc>
                <a:tc>
                  <a:txBody>
                    <a:bodyPr/>
                    <a:lstStyle/>
                    <a:p>
                      <a:pPr algn="r" fontAlgn="b"/>
                      <a:r>
                        <a:rPr lang="ru-RU" sz="1900" b="1" u="none" strike="noStrike">
                          <a:solidFill>
                            <a:srgbClr val="002060"/>
                          </a:solidFill>
                          <a:effectLst/>
                          <a:latin typeface="Bookman Old Style" panose="02050604050505020204" pitchFamily="18" charset="0"/>
                        </a:rPr>
                        <a:t>293 531 158,95</a:t>
                      </a:r>
                      <a:endParaRPr lang="ru-RU" sz="1900" b="1" i="0" u="none" strike="noStrike">
                        <a:solidFill>
                          <a:srgbClr val="002060"/>
                        </a:solidFill>
                        <a:effectLst/>
                        <a:latin typeface="Bookman Old Style" panose="02050604050505020204" pitchFamily="18" charset="0"/>
                      </a:endParaRPr>
                    </a:p>
                  </a:txBody>
                  <a:tcPr marL="9525" marR="9525" marT="9525" marB="0" anchor="b"/>
                </a:tc>
                <a:extLst>
                  <a:ext uri="{0D108BD9-81ED-4DB2-BD59-A6C34878D82A}">
                    <a16:rowId xmlns:a16="http://schemas.microsoft.com/office/drawing/2014/main" val="10009"/>
                  </a:ext>
                </a:extLst>
              </a:tr>
            </a:tbl>
          </a:graphicData>
        </a:graphic>
      </p:graphicFrame>
      <p:sp>
        <p:nvSpPr>
          <p:cNvPr id="7" name="TextBox 6"/>
          <p:cNvSpPr txBox="1"/>
          <p:nvPr/>
        </p:nvSpPr>
        <p:spPr>
          <a:xfrm>
            <a:off x="7347098" y="1999100"/>
            <a:ext cx="2537874" cy="369332"/>
          </a:xfrm>
          <a:prstGeom prst="rect">
            <a:avLst/>
          </a:prstGeom>
          <a:noFill/>
        </p:spPr>
        <p:txBody>
          <a:bodyPr wrap="none" rtlCol="0">
            <a:spAutoFit/>
          </a:bodyPr>
          <a:lstStyle/>
          <a:p>
            <a:r>
              <a:rPr lang="ru-RU">
                <a:solidFill>
                  <a:schemeClr val="accent1">
                    <a:lumMod val="50000"/>
                  </a:schemeClr>
                </a:solidFill>
                <a:latin typeface="Bookman Old Style" panose="02050604050505020204" pitchFamily="18" charset="0"/>
              </a:rPr>
              <a:t>Выплаты студентам</a:t>
            </a:r>
          </a:p>
        </p:txBody>
      </p:sp>
    </p:spTree>
    <p:extLst>
      <p:ext uri="{BB962C8B-B14F-4D97-AF65-F5344CB8AC3E}">
        <p14:creationId xmlns:p14="http://schemas.microsoft.com/office/powerpoint/2010/main" val="2376292890"/>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6" y="6356352"/>
            <a:ext cx="886596" cy="365125"/>
          </a:xfrm>
        </p:spPr>
        <p:txBody>
          <a:bodyPr/>
          <a:lstStyle/>
          <a:p>
            <a:pPr defTabSz="1219140"/>
            <a:r>
              <a:rPr lang="ru-RU" sz="4000">
                <a:solidFill>
                  <a:prstClr val="black">
                    <a:tint val="75000"/>
                  </a:prstClr>
                </a:solidFill>
              </a:rPr>
              <a:t>64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 y="19728"/>
            <a:ext cx="10886304" cy="625682"/>
          </a:xfrm>
          <a:prstGeom prst="rect">
            <a:avLst/>
          </a:prstGeom>
          <a:noFill/>
        </p:spPr>
        <p:txBody>
          <a:bodyPr wrap="square" lIns="91439" tIns="45719" rIns="91439" bIns="45719" rtlCol="0">
            <a:spAutoFit/>
          </a:bodyPr>
          <a:lstStyle/>
          <a:p>
            <a:pPr defTabSz="914354"/>
            <a:r>
              <a:rPr lang="ru-RU" sz="1733"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36996" y="60799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22047" y="740701"/>
            <a:ext cx="10527263" cy="420564"/>
          </a:xfrm>
          <a:prstGeom prst="rect">
            <a:avLst/>
          </a:prstGeom>
        </p:spPr>
        <p:txBody>
          <a:bodyPr wrap="square">
            <a:spAutoFit/>
          </a:bodyPr>
          <a:lstStyle/>
          <a:p>
            <a:pPr algn="ctr" defTabSz="1219140"/>
            <a:r>
              <a:rPr lang="ru-RU" sz="2133" b="1">
                <a:solidFill>
                  <a:srgbClr val="002060"/>
                </a:solidFill>
                <a:latin typeface="Bookman Old Style" panose="02050604050505020204" pitchFamily="18" charset="0"/>
              </a:rPr>
              <a:t>Организация досуга</a:t>
            </a:r>
          </a:p>
        </p:txBody>
      </p:sp>
      <p:sp>
        <p:nvSpPr>
          <p:cNvPr id="16" name="AutoShape 8" descr="Правительство Российской Федерации — Википедия"/>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sp>
        <p:nvSpPr>
          <p:cNvPr id="7" name="Прямоугольник 6"/>
          <p:cNvSpPr/>
          <p:nvPr/>
        </p:nvSpPr>
        <p:spPr>
          <a:xfrm>
            <a:off x="1199456" y="1192107"/>
            <a:ext cx="9288120" cy="584775"/>
          </a:xfrm>
          <a:prstGeom prst="rect">
            <a:avLst/>
          </a:prstGeom>
        </p:spPr>
        <p:txBody>
          <a:bodyPr wrap="none">
            <a:spAutoFit/>
          </a:bodyPr>
          <a:lstStyle/>
          <a:p>
            <a:pPr defTabSz="1219140"/>
            <a:r>
              <a:rPr lang="ru-RU" sz="3200">
                <a:solidFill>
                  <a:srgbClr val="002060"/>
                </a:solidFill>
                <a:latin typeface="Bookman Old Style" panose="02050604050505020204" pitchFamily="18" charset="0"/>
              </a:rPr>
              <a:t>Создан центр общеразвивающих программ</a:t>
            </a:r>
          </a:p>
        </p:txBody>
      </p:sp>
      <p:pic>
        <p:nvPicPr>
          <p:cNvPr id="3076" name="Picture 4" descr="Центр дополнительных общеразвивающих программ"/>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10633" y="1952463"/>
            <a:ext cx="4187632" cy="4187632"/>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1803587" y="3834772"/>
            <a:ext cx="1401724"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ru-RU" sz="2400">
              <a:solidFill>
                <a:prstClr val="white"/>
              </a:solidFill>
            </a:endParaRPr>
          </a:p>
        </p:txBody>
      </p:sp>
      <p:sp>
        <p:nvSpPr>
          <p:cNvPr id="15" name="Прямоугольник 14"/>
          <p:cNvSpPr/>
          <p:nvPr/>
        </p:nvSpPr>
        <p:spPr>
          <a:xfrm>
            <a:off x="4847861" y="2084851"/>
            <a:ext cx="5901448" cy="2349233"/>
          </a:xfrm>
          <a:prstGeom prst="rect">
            <a:avLst/>
          </a:prstGeom>
        </p:spPr>
        <p:txBody>
          <a:bodyPr wrap="square" anchor="t">
            <a:spAutoFit/>
          </a:bodyPr>
          <a:lstStyle/>
          <a:p>
            <a:pPr defTabSz="1219140"/>
            <a:r>
              <a:rPr lang="ru-RU" sz="2400">
                <a:solidFill>
                  <a:srgbClr val="70AD47">
                    <a:lumMod val="50000"/>
                  </a:srgbClr>
                </a:solidFill>
                <a:latin typeface="Bookman Old Style" panose="02050604050505020204" pitchFamily="18" charset="0"/>
              </a:rPr>
              <a:t>Курирует 8 творческих коллективов</a:t>
            </a:r>
          </a:p>
          <a:p>
            <a:pPr defTabSz="1219140"/>
            <a:endParaRPr lang="ru-RU" sz="2400">
              <a:solidFill>
                <a:srgbClr val="70AD47">
                  <a:lumMod val="50000"/>
                </a:srgbClr>
              </a:solidFill>
              <a:latin typeface="Bookman Old Style" panose="02050604050505020204" pitchFamily="18" charset="0"/>
            </a:endParaRPr>
          </a:p>
          <a:p>
            <a:pPr defTabSz="1219140"/>
            <a:r>
              <a:rPr lang="ru-RU" sz="2400">
                <a:solidFill>
                  <a:srgbClr val="70AD47">
                    <a:lumMod val="50000"/>
                  </a:srgbClr>
                </a:solidFill>
                <a:latin typeface="Bookman Old Style" panose="02050604050505020204" pitchFamily="18" charset="0"/>
              </a:rPr>
              <a:t>занимаются 386 человек из них:</a:t>
            </a:r>
          </a:p>
          <a:p>
            <a:pPr defTabSz="1219140"/>
            <a:endParaRPr lang="ru-RU" sz="1333">
              <a:solidFill>
                <a:srgbClr val="70AD47">
                  <a:lumMod val="50000"/>
                </a:srgbClr>
              </a:solidFill>
              <a:latin typeface="Bookman Old Style" panose="02050604050505020204" pitchFamily="18" charset="0"/>
            </a:endParaRPr>
          </a:p>
          <a:p>
            <a:pPr defTabSz="1219140"/>
            <a:r>
              <a:rPr lang="ru-RU" sz="2400">
                <a:solidFill>
                  <a:prstClr val="black">
                    <a:lumMod val="65000"/>
                    <a:lumOff val="35000"/>
                  </a:prstClr>
                </a:solidFill>
                <a:latin typeface="Bookman Old Style"/>
              </a:rPr>
              <a:t>243 студента</a:t>
            </a:r>
          </a:p>
          <a:p>
            <a:pPr defTabSz="1219140"/>
            <a:endParaRPr lang="ru-RU" sz="1333">
              <a:solidFill>
                <a:srgbClr val="70AD47">
                  <a:lumMod val="50000"/>
                </a:srgbClr>
              </a:solidFill>
              <a:latin typeface="Bookman Old Style" panose="02050604050505020204" pitchFamily="18" charset="0"/>
            </a:endParaRPr>
          </a:p>
          <a:p>
            <a:pPr defTabSz="1219140"/>
            <a:r>
              <a:rPr lang="ru-RU" sz="2400">
                <a:solidFill>
                  <a:srgbClr val="70AD47">
                    <a:lumMod val="50000"/>
                  </a:srgbClr>
                </a:solidFill>
                <a:latin typeface="Bookman Old Style" panose="02050604050505020204" pitchFamily="18" charset="0"/>
              </a:rPr>
              <a:t>143 школьника.</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536161" y="4581129"/>
            <a:ext cx="3244993" cy="2167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4559829" y="4581128"/>
            <a:ext cx="2836187" cy="21244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370968"/>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6" y="6356352"/>
            <a:ext cx="886596" cy="365125"/>
          </a:xfrm>
        </p:spPr>
        <p:txBody>
          <a:bodyPr/>
          <a:lstStyle/>
          <a:p>
            <a:pPr defTabSz="1219140"/>
            <a:r>
              <a:rPr lang="ru-RU" sz="4000">
                <a:solidFill>
                  <a:prstClr val="black">
                    <a:tint val="75000"/>
                  </a:prstClr>
                </a:solidFill>
              </a:rPr>
              <a:t>65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 y="19728"/>
            <a:ext cx="10886304" cy="625682"/>
          </a:xfrm>
          <a:prstGeom prst="rect">
            <a:avLst/>
          </a:prstGeom>
          <a:noFill/>
        </p:spPr>
        <p:txBody>
          <a:bodyPr wrap="square" lIns="91439" tIns="45719" rIns="91439" bIns="45719" rtlCol="0">
            <a:spAutoFit/>
          </a:bodyPr>
          <a:lstStyle/>
          <a:p>
            <a:pPr defTabSz="914354"/>
            <a:r>
              <a:rPr lang="ru-RU" sz="1733"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36996" y="60799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22047" y="740701"/>
            <a:ext cx="10527263" cy="420564"/>
          </a:xfrm>
          <a:prstGeom prst="rect">
            <a:avLst/>
          </a:prstGeom>
        </p:spPr>
        <p:txBody>
          <a:bodyPr wrap="square">
            <a:spAutoFit/>
          </a:bodyPr>
          <a:lstStyle/>
          <a:p>
            <a:pPr algn="ctr" defTabSz="1219140"/>
            <a:r>
              <a:rPr lang="ru-RU" sz="2133" b="1">
                <a:solidFill>
                  <a:srgbClr val="002060"/>
                </a:solidFill>
                <a:latin typeface="Bookman Old Style" panose="02050604050505020204" pitchFamily="18" charset="0"/>
              </a:rPr>
              <a:t>Организация досуга</a:t>
            </a:r>
          </a:p>
        </p:txBody>
      </p:sp>
      <p:sp>
        <p:nvSpPr>
          <p:cNvPr id="16" name="AutoShape 8" descr="Правительство Российской Федерации — Википедия"/>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sp>
        <p:nvSpPr>
          <p:cNvPr id="7" name="Прямоугольник 6"/>
          <p:cNvSpPr/>
          <p:nvPr/>
        </p:nvSpPr>
        <p:spPr>
          <a:xfrm>
            <a:off x="2831637" y="1028734"/>
            <a:ext cx="5618846" cy="584775"/>
          </a:xfrm>
          <a:prstGeom prst="rect">
            <a:avLst/>
          </a:prstGeom>
        </p:spPr>
        <p:txBody>
          <a:bodyPr wrap="none">
            <a:spAutoFit/>
          </a:bodyPr>
          <a:lstStyle/>
          <a:p>
            <a:pPr defTabSz="1219140"/>
            <a:r>
              <a:rPr lang="ru-RU" sz="3200">
                <a:solidFill>
                  <a:srgbClr val="002060"/>
                </a:solidFill>
                <a:latin typeface="Bookman Old Style" panose="02050604050505020204" pitchFamily="18" charset="0"/>
              </a:rPr>
              <a:t>Работа спортивного клуба</a:t>
            </a:r>
          </a:p>
        </p:txBody>
      </p:sp>
      <p:sp>
        <p:nvSpPr>
          <p:cNvPr id="14" name="Прямоугольник 13"/>
          <p:cNvSpPr/>
          <p:nvPr/>
        </p:nvSpPr>
        <p:spPr>
          <a:xfrm>
            <a:off x="1803587" y="3834772"/>
            <a:ext cx="1401724"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ru-RU" sz="2400">
              <a:solidFill>
                <a:prstClr val="white"/>
              </a:solidFill>
            </a:endParaRPr>
          </a:p>
        </p:txBody>
      </p:sp>
      <p:sp>
        <p:nvSpPr>
          <p:cNvPr id="15" name="Прямоугольник 14"/>
          <p:cNvSpPr/>
          <p:nvPr/>
        </p:nvSpPr>
        <p:spPr>
          <a:xfrm>
            <a:off x="3887755" y="1695421"/>
            <a:ext cx="4224469" cy="1077026"/>
          </a:xfrm>
          <a:prstGeom prst="rect">
            <a:avLst/>
          </a:prstGeom>
        </p:spPr>
        <p:txBody>
          <a:bodyPr wrap="square">
            <a:spAutoFit/>
          </a:bodyPr>
          <a:lstStyle/>
          <a:p>
            <a:pPr algn="ctr" defTabSz="1219140"/>
            <a:r>
              <a:rPr lang="ru-RU" sz="2133" b="1">
                <a:solidFill>
                  <a:srgbClr val="C00000"/>
                </a:solidFill>
                <a:latin typeface="Bookman Old Style" panose="02050604050505020204" pitchFamily="18" charset="0"/>
              </a:rPr>
              <a:t>Открыта новая секция РЕГБИ</a:t>
            </a:r>
          </a:p>
          <a:p>
            <a:pPr algn="ctr" defTabSz="1219140"/>
            <a:r>
              <a:rPr lang="ru-RU" sz="2133" b="1">
                <a:solidFill>
                  <a:srgbClr val="C00000"/>
                </a:solidFill>
                <a:latin typeface="Bookman Old Style" panose="02050604050505020204" pitchFamily="18" charset="0"/>
              </a:rPr>
              <a:t>занимаются 250 человек</a:t>
            </a:r>
          </a:p>
        </p:txBody>
      </p:sp>
      <p:pic>
        <p:nvPicPr>
          <p:cNvPr id="4100" name="Picture 4" descr="image"/>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64583" y="1980263"/>
            <a:ext cx="3723563" cy="370901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57747" y="2813912"/>
            <a:ext cx="2789575" cy="1077026"/>
          </a:xfrm>
          <a:prstGeom prst="rect">
            <a:avLst/>
          </a:prstGeom>
        </p:spPr>
        <p:txBody>
          <a:bodyPr wrap="square">
            <a:spAutoFit/>
          </a:bodyPr>
          <a:lstStyle/>
          <a:p>
            <a:pPr algn="ctr" defTabSz="1219140"/>
            <a:r>
              <a:rPr lang="ru-RU" sz="2133" b="1">
                <a:solidFill>
                  <a:srgbClr val="70AD47">
                    <a:lumMod val="50000"/>
                  </a:srgbClr>
                </a:solidFill>
                <a:latin typeface="Bookman Old Style" panose="02050604050505020204" pitchFamily="18" charset="0"/>
              </a:rPr>
              <a:t>Команда КБГУ</a:t>
            </a:r>
          </a:p>
          <a:p>
            <a:pPr algn="ctr" defTabSz="1219140"/>
            <a:r>
              <a:rPr lang="ru-RU" sz="2133" b="1">
                <a:solidFill>
                  <a:srgbClr val="70AD47">
                    <a:lumMod val="50000"/>
                  </a:srgbClr>
                </a:solidFill>
                <a:latin typeface="Bookman Old Style" panose="02050604050505020204" pitchFamily="18" charset="0"/>
              </a:rPr>
              <a:t>1 место</a:t>
            </a:r>
          </a:p>
          <a:p>
            <a:pPr algn="ctr" defTabSz="1219140"/>
            <a:r>
              <a:rPr lang="ru-RU" sz="2133" b="1">
                <a:solidFill>
                  <a:srgbClr val="70AD47">
                    <a:lumMod val="50000"/>
                  </a:srgbClr>
                </a:solidFill>
                <a:latin typeface="Bookman Old Style" panose="02050604050505020204" pitchFamily="18" charset="0"/>
              </a:rPr>
              <a:t>турнира НСФЛ</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271797" y="3958257"/>
            <a:ext cx="3503747" cy="1447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4335630" y="5569883"/>
            <a:ext cx="3414717" cy="420564"/>
          </a:xfrm>
          <a:prstGeom prst="rect">
            <a:avLst/>
          </a:prstGeom>
        </p:spPr>
        <p:txBody>
          <a:bodyPr wrap="none">
            <a:spAutoFit/>
          </a:bodyPr>
          <a:lstStyle/>
          <a:p>
            <a:pPr defTabSz="1219140"/>
            <a:r>
              <a:rPr lang="ru-RU" sz="2133" b="1">
                <a:solidFill>
                  <a:srgbClr val="70AD47">
                    <a:lumMod val="50000"/>
                  </a:srgbClr>
                </a:solidFill>
                <a:latin typeface="Bookman Old Style" panose="02050604050505020204" pitchFamily="18" charset="0"/>
              </a:rPr>
              <a:t>2 выездных турнира </a:t>
            </a:r>
          </a:p>
        </p:txBody>
      </p:sp>
      <p:sp>
        <p:nvSpPr>
          <p:cNvPr id="11" name="Прямоугольник 10"/>
          <p:cNvSpPr/>
          <p:nvPr/>
        </p:nvSpPr>
        <p:spPr>
          <a:xfrm>
            <a:off x="136997" y="5958959"/>
            <a:ext cx="7975227" cy="830997"/>
          </a:xfrm>
          <a:prstGeom prst="rect">
            <a:avLst/>
          </a:prstGeom>
        </p:spPr>
        <p:txBody>
          <a:bodyPr wrap="square">
            <a:spAutoFit/>
          </a:bodyPr>
          <a:lstStyle/>
          <a:p>
            <a:pPr algn="ctr" defTabSz="1219140"/>
            <a:r>
              <a:rPr lang="ru-RU" sz="2400">
                <a:solidFill>
                  <a:srgbClr val="70AD47">
                    <a:lumMod val="75000"/>
                  </a:srgbClr>
                </a:solidFill>
                <a:latin typeface="Bookman Old Style" panose="02050604050505020204" pitchFamily="18" charset="0"/>
              </a:rPr>
              <a:t>Команда КБГУ закрепилась в высшем дивизионе Всероссийских соревнований по футболу</a:t>
            </a:r>
          </a:p>
        </p:txBody>
      </p:sp>
      <p:sp>
        <p:nvSpPr>
          <p:cNvPr id="12" name="Прямоугольник 11"/>
          <p:cNvSpPr/>
          <p:nvPr/>
        </p:nvSpPr>
        <p:spPr>
          <a:xfrm>
            <a:off x="8016923" y="3188983"/>
            <a:ext cx="2925117" cy="1569660"/>
          </a:xfrm>
          <a:prstGeom prst="rect">
            <a:avLst/>
          </a:prstGeom>
        </p:spPr>
        <p:txBody>
          <a:bodyPr wrap="square">
            <a:spAutoFit/>
          </a:bodyPr>
          <a:lstStyle/>
          <a:p>
            <a:pPr algn="ctr" defTabSz="1219140"/>
            <a:r>
              <a:rPr lang="ru-RU" sz="2400" b="1">
                <a:solidFill>
                  <a:srgbClr val="70AD47">
                    <a:lumMod val="50000"/>
                  </a:srgbClr>
                </a:solidFill>
                <a:latin typeface="Bookman Old Style" panose="02050604050505020204" pitchFamily="18" charset="0"/>
              </a:rPr>
              <a:t>Спартакиада студентов и аспирантов КБГУ</a:t>
            </a: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257444" y="1561158"/>
            <a:ext cx="2444075" cy="1629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7824193" y="4773149"/>
            <a:ext cx="2877327" cy="1938992"/>
          </a:xfrm>
          <a:prstGeom prst="rect">
            <a:avLst/>
          </a:prstGeom>
        </p:spPr>
        <p:txBody>
          <a:bodyPr wrap="square">
            <a:spAutoFit/>
          </a:bodyPr>
          <a:lstStyle/>
          <a:p>
            <a:pPr algn="ctr" defTabSz="1219140"/>
            <a:r>
              <a:rPr lang="ru-RU" sz="2400">
                <a:solidFill>
                  <a:srgbClr val="002060"/>
                </a:solidFill>
                <a:latin typeface="Bookman Old Style" panose="02050604050505020204" pitchFamily="18" charset="0"/>
              </a:rPr>
              <a:t>Охват порядка</a:t>
            </a:r>
          </a:p>
          <a:p>
            <a:pPr algn="ctr" defTabSz="1219140"/>
            <a:r>
              <a:rPr lang="ru-RU" sz="2400" b="1">
                <a:solidFill>
                  <a:srgbClr val="002060"/>
                </a:solidFill>
                <a:latin typeface="Bookman Old Style" panose="02050604050505020204" pitchFamily="18" charset="0"/>
              </a:rPr>
              <a:t>900 человек </a:t>
            </a:r>
            <a:r>
              <a:rPr lang="ru-RU" sz="2400">
                <a:solidFill>
                  <a:srgbClr val="002060"/>
                </a:solidFill>
                <a:latin typeface="Bookman Old Style" panose="02050604050505020204" pitchFamily="18" charset="0"/>
              </a:rPr>
              <a:t>Соревнования проходили по</a:t>
            </a:r>
          </a:p>
          <a:p>
            <a:pPr algn="ctr" defTabSz="1219140"/>
            <a:r>
              <a:rPr lang="ru-RU" sz="2400" b="1">
                <a:solidFill>
                  <a:srgbClr val="002060"/>
                </a:solidFill>
                <a:latin typeface="Bookman Old Style" panose="02050604050505020204" pitchFamily="18" charset="0"/>
              </a:rPr>
              <a:t>8 видам спорта</a:t>
            </a:r>
          </a:p>
        </p:txBody>
      </p:sp>
    </p:spTree>
    <p:extLst>
      <p:ext uri="{BB962C8B-B14F-4D97-AF65-F5344CB8AC3E}">
        <p14:creationId xmlns:p14="http://schemas.microsoft.com/office/powerpoint/2010/main" val="3431210702"/>
      </p:ext>
    </p:extLst>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6" y="6356352"/>
            <a:ext cx="886596" cy="365125"/>
          </a:xfrm>
        </p:spPr>
        <p:txBody>
          <a:bodyPr/>
          <a:lstStyle/>
          <a:p>
            <a:pPr defTabSz="1219140"/>
            <a:r>
              <a:rPr lang="ru-RU" sz="4000">
                <a:solidFill>
                  <a:prstClr val="black">
                    <a:tint val="75000"/>
                  </a:prstClr>
                </a:solidFill>
              </a:rPr>
              <a:t>66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 y="19728"/>
            <a:ext cx="10886304" cy="625682"/>
          </a:xfrm>
          <a:prstGeom prst="rect">
            <a:avLst/>
          </a:prstGeom>
          <a:noFill/>
        </p:spPr>
        <p:txBody>
          <a:bodyPr wrap="square" lIns="91439" tIns="45719" rIns="91439" bIns="45719" rtlCol="0">
            <a:spAutoFit/>
          </a:bodyPr>
          <a:lstStyle/>
          <a:p>
            <a:pPr defTabSz="914354"/>
            <a:r>
              <a:rPr lang="ru-RU" sz="1733"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36996" y="60799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22047" y="647473"/>
            <a:ext cx="10527263" cy="420564"/>
          </a:xfrm>
          <a:prstGeom prst="rect">
            <a:avLst/>
          </a:prstGeom>
        </p:spPr>
        <p:txBody>
          <a:bodyPr wrap="square">
            <a:spAutoFit/>
          </a:bodyPr>
          <a:lstStyle/>
          <a:p>
            <a:pPr algn="ctr" defTabSz="1219140"/>
            <a:r>
              <a:rPr lang="ru-RU" sz="2133" b="1">
                <a:solidFill>
                  <a:srgbClr val="002060"/>
                </a:solidFill>
                <a:latin typeface="Bookman Old Style" panose="02050604050505020204" pitchFamily="18" charset="0"/>
              </a:rPr>
              <a:t>Организация досуга</a:t>
            </a:r>
          </a:p>
        </p:txBody>
      </p:sp>
      <p:sp>
        <p:nvSpPr>
          <p:cNvPr id="16" name="AutoShape 8" descr="Правительство Российской Федерации — Википедия"/>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sp>
        <p:nvSpPr>
          <p:cNvPr id="7" name="Прямоугольник 6"/>
          <p:cNvSpPr/>
          <p:nvPr/>
        </p:nvSpPr>
        <p:spPr>
          <a:xfrm>
            <a:off x="136997" y="933004"/>
            <a:ext cx="10612313" cy="1077218"/>
          </a:xfrm>
          <a:prstGeom prst="rect">
            <a:avLst/>
          </a:prstGeom>
        </p:spPr>
        <p:txBody>
          <a:bodyPr wrap="square">
            <a:spAutoFit/>
          </a:bodyPr>
          <a:lstStyle/>
          <a:p>
            <a:pPr algn="ctr" defTabSz="1219140"/>
            <a:r>
              <a:rPr lang="ru-RU" sz="3200">
                <a:solidFill>
                  <a:srgbClr val="002060"/>
                </a:solidFill>
                <a:latin typeface="Bookman Old Style" panose="02050604050505020204" pitchFamily="18" charset="0"/>
              </a:rPr>
              <a:t>Работа центра поддержки студенческих объединений, молодежных программ и проектов</a:t>
            </a:r>
          </a:p>
        </p:txBody>
      </p:sp>
      <p:sp>
        <p:nvSpPr>
          <p:cNvPr id="14" name="Прямоугольник 13"/>
          <p:cNvSpPr/>
          <p:nvPr/>
        </p:nvSpPr>
        <p:spPr>
          <a:xfrm>
            <a:off x="1803587" y="3834772"/>
            <a:ext cx="1401724"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ru-RU" sz="2400">
              <a:solidFill>
                <a:prstClr val="white"/>
              </a:solidFill>
            </a:endParaRPr>
          </a:p>
        </p:txBody>
      </p:sp>
      <p:pic>
        <p:nvPicPr>
          <p:cNvPr id="4104" name="Picture 8" descr="Центр поддержки студенческих инициатив, молодежных программ и проектов"/>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02853" y="2201401"/>
            <a:ext cx="4154951" cy="4154951"/>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4297746" y="4136154"/>
            <a:ext cx="5947246" cy="2585323"/>
          </a:xfrm>
          <a:prstGeom prst="rect">
            <a:avLst/>
          </a:prstGeom>
        </p:spPr>
        <p:txBody>
          <a:bodyPr wrap="square" anchor="t">
            <a:spAutoFit/>
          </a:bodyPr>
          <a:lstStyle/>
          <a:p>
            <a:pPr algn="just" defTabSz="1219140"/>
            <a:r>
              <a:rPr lang="ru-RU" b="1">
                <a:solidFill>
                  <a:srgbClr val="70AD47">
                    <a:lumMod val="50000"/>
                  </a:srgbClr>
                </a:solidFill>
                <a:latin typeface="Bookman Old Style" panose="02050604050505020204" pitchFamily="18" charset="0"/>
              </a:rPr>
              <a:t>открыты 2 новых студенческих клуба:</a:t>
            </a:r>
          </a:p>
          <a:p>
            <a:pPr marL="380365" indent="-380365" algn="just" defTabSz="1219140">
              <a:buFont typeface="Wingdings" panose="05000000000000000000" pitchFamily="2" charset="2"/>
              <a:buChar char="q"/>
            </a:pPr>
            <a:r>
              <a:rPr lang="ru-RU" b="1" err="1">
                <a:solidFill>
                  <a:srgbClr val="70AD47">
                    <a:lumMod val="50000"/>
                  </a:srgbClr>
                </a:solidFill>
                <a:latin typeface="Bookman Old Style"/>
              </a:rPr>
              <a:t>кибер-клуб</a:t>
            </a:r>
          </a:p>
          <a:p>
            <a:pPr marL="608965" lvl="1" algn="just" defTabSz="1219140"/>
            <a:r>
              <a:rPr lang="ru-RU" b="1" i="1">
                <a:solidFill>
                  <a:srgbClr val="70AD47">
                    <a:lumMod val="50000"/>
                  </a:srgbClr>
                </a:solidFill>
                <a:latin typeface="Bookman Old Style" panose="02050604050505020204" pitchFamily="18" charset="0"/>
              </a:rPr>
              <a:t>По запросам студентов и для популяризации данного вида спорта закуплено и установлено новое оборудование в количестве 10 игровых станций.</a:t>
            </a:r>
          </a:p>
          <a:p>
            <a:pPr marL="380365" indent="-380365" algn="just" defTabSz="1219140">
              <a:buFont typeface="Wingdings" panose="05000000000000000000" pitchFamily="2" charset="2"/>
              <a:buChar char="q"/>
            </a:pPr>
            <a:r>
              <a:rPr lang="ru-RU" b="1">
                <a:solidFill>
                  <a:srgbClr val="70AD47">
                    <a:lumMod val="50000"/>
                  </a:srgbClr>
                </a:solidFill>
                <a:latin typeface="Bookman Old Style" panose="02050604050505020204" pitchFamily="18" charset="0"/>
              </a:rPr>
              <a:t>студенческая юридическая организация «Правовой клуб»</a:t>
            </a:r>
          </a:p>
        </p:txBody>
      </p:sp>
      <p:pic>
        <p:nvPicPr>
          <p:cNvPr id="3" name="Рисунок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89950" y="2020295"/>
            <a:ext cx="3943864" cy="2105785"/>
          </a:xfrm>
          <a:prstGeom prst="roundRect">
            <a:avLst/>
          </a:prstGeom>
        </p:spPr>
      </p:pic>
    </p:spTree>
    <p:extLst>
      <p:ext uri="{BB962C8B-B14F-4D97-AF65-F5344CB8AC3E}">
        <p14:creationId xmlns:p14="http://schemas.microsoft.com/office/powerpoint/2010/main" val="956913913"/>
      </p:ext>
    </p:extLst>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6" y="6356352"/>
            <a:ext cx="886596" cy="365125"/>
          </a:xfrm>
        </p:spPr>
        <p:txBody>
          <a:bodyPr/>
          <a:lstStyle/>
          <a:p>
            <a:pPr defTabSz="1219140"/>
            <a:r>
              <a:rPr lang="ru-RU" sz="4000">
                <a:solidFill>
                  <a:prstClr val="black">
                    <a:tint val="75000"/>
                  </a:prstClr>
                </a:solidFill>
              </a:rPr>
              <a:t>67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 y="19728"/>
            <a:ext cx="10886304" cy="625682"/>
          </a:xfrm>
          <a:prstGeom prst="rect">
            <a:avLst/>
          </a:prstGeom>
          <a:noFill/>
        </p:spPr>
        <p:txBody>
          <a:bodyPr wrap="square" lIns="91439" tIns="45719" rIns="91439" bIns="45719" rtlCol="0">
            <a:spAutoFit/>
          </a:bodyPr>
          <a:lstStyle/>
          <a:p>
            <a:pPr defTabSz="914354"/>
            <a:r>
              <a:rPr lang="ru-RU" sz="1733"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36996" y="60799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22047" y="740701"/>
            <a:ext cx="10527263" cy="420564"/>
          </a:xfrm>
          <a:prstGeom prst="rect">
            <a:avLst/>
          </a:prstGeom>
        </p:spPr>
        <p:txBody>
          <a:bodyPr wrap="square">
            <a:spAutoFit/>
          </a:bodyPr>
          <a:lstStyle/>
          <a:p>
            <a:pPr algn="ctr" defTabSz="1219140"/>
            <a:r>
              <a:rPr lang="ru-RU" sz="2133" b="1">
                <a:solidFill>
                  <a:srgbClr val="002060"/>
                </a:solidFill>
                <a:latin typeface="Bookman Old Style" panose="02050604050505020204" pitchFamily="18" charset="0"/>
              </a:rPr>
              <a:t>Развитие волонтерского движения в КБГУ </a:t>
            </a:r>
          </a:p>
        </p:txBody>
      </p:sp>
      <p:sp>
        <p:nvSpPr>
          <p:cNvPr id="16" name="AutoShape 8" descr="Правительство Российской Федерации — Википедия"/>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sp>
        <p:nvSpPr>
          <p:cNvPr id="7" name="Прямоугольник 6"/>
          <p:cNvSpPr/>
          <p:nvPr/>
        </p:nvSpPr>
        <p:spPr>
          <a:xfrm>
            <a:off x="410633" y="5567088"/>
            <a:ext cx="2793867" cy="1200329"/>
          </a:xfrm>
          <a:prstGeom prst="rect">
            <a:avLst/>
          </a:prstGeom>
        </p:spPr>
        <p:txBody>
          <a:bodyPr wrap="square">
            <a:spAutoFit/>
          </a:bodyPr>
          <a:lstStyle/>
          <a:p>
            <a:pPr algn="ctr" defTabSz="1219140"/>
            <a:r>
              <a:rPr lang="ru-RU" sz="2400">
                <a:solidFill>
                  <a:srgbClr val="70AD47">
                    <a:lumMod val="50000"/>
                  </a:srgbClr>
                </a:solidFill>
                <a:latin typeface="Bookman Old Style" panose="02050604050505020204" pitchFamily="18" charset="0"/>
              </a:rPr>
              <a:t> более</a:t>
            </a:r>
          </a:p>
          <a:p>
            <a:pPr algn="ctr" defTabSz="1219140"/>
            <a:r>
              <a:rPr lang="ru-RU" sz="2400" b="1">
                <a:solidFill>
                  <a:srgbClr val="70AD47">
                    <a:lumMod val="50000"/>
                  </a:srgbClr>
                </a:solidFill>
                <a:latin typeface="Bookman Old Style" panose="02050604050505020204" pitchFamily="18" charset="0"/>
              </a:rPr>
              <a:t>1000 волонтеров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88239" y="3925103"/>
            <a:ext cx="2793868" cy="189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4271798" y="1304377"/>
            <a:ext cx="5783956" cy="461665"/>
          </a:xfrm>
          <a:prstGeom prst="rect">
            <a:avLst/>
          </a:prstGeom>
        </p:spPr>
        <p:txBody>
          <a:bodyPr wrap="none">
            <a:spAutoFit/>
          </a:bodyPr>
          <a:lstStyle/>
          <a:p>
            <a:pPr defTabSz="1219140"/>
            <a:r>
              <a:rPr lang="ru-RU" sz="2400" b="1">
                <a:solidFill>
                  <a:srgbClr val="70AD47">
                    <a:lumMod val="50000"/>
                  </a:srgbClr>
                </a:solidFill>
                <a:latin typeface="Bookman Old Style" panose="02050604050505020204" pitchFamily="18" charset="0"/>
              </a:rPr>
              <a:t>Сформированы 3 новых отряда: </a:t>
            </a: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983765" y="1988840"/>
            <a:ext cx="1875971" cy="1875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505036" y="1987034"/>
            <a:ext cx="1943749" cy="1943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Прямоугольник 24"/>
          <p:cNvSpPr/>
          <p:nvPr/>
        </p:nvSpPr>
        <p:spPr>
          <a:xfrm>
            <a:off x="4271798" y="4531920"/>
            <a:ext cx="5605848" cy="461663"/>
          </a:xfrm>
          <a:prstGeom prst="rect">
            <a:avLst/>
          </a:prstGeom>
        </p:spPr>
        <p:txBody>
          <a:bodyPr wrap="square" lIns="91439" tIns="45719" rIns="91439" bIns="45719">
            <a:spAutoFit/>
          </a:bodyPr>
          <a:lstStyle/>
          <a:p>
            <a:pPr defTabSz="914354"/>
            <a:r>
              <a:rPr lang="ru-RU" sz="2400" b="1">
                <a:solidFill>
                  <a:srgbClr val="70AD47">
                    <a:lumMod val="50000"/>
                  </a:srgbClr>
                </a:solidFill>
                <a:latin typeface="Bookman Old Style" panose="02050604050505020204" pitchFamily="18" charset="0"/>
                <a:ea typeface="Calibri"/>
              </a:rPr>
              <a:t>Соглашения о сотрудничестве:</a:t>
            </a:r>
          </a:p>
        </p:txBody>
      </p:sp>
      <p:pic>
        <p:nvPicPr>
          <p:cNvPr id="26" name="Picture 6"/>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4921750" y="5196976"/>
            <a:ext cx="1624437" cy="1661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7"/>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9033419" y="5162506"/>
            <a:ext cx="1784389" cy="1558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8"/>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6686957" y="5331045"/>
            <a:ext cx="2135603" cy="1332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8" descr="Волонтёры Победы"/>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pic>
        <p:nvPicPr>
          <p:cNvPr id="7177" name="Picture 9"/>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6173569" y="1988841"/>
            <a:ext cx="2060495" cy="1819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Рисунок 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28658" y="1624940"/>
            <a:ext cx="3341274" cy="2225795"/>
          </a:xfrm>
          <a:prstGeom prst="roundRect">
            <a:avLst/>
          </a:prstGeom>
        </p:spPr>
      </p:pic>
    </p:spTree>
    <p:extLst>
      <p:ext uri="{BB962C8B-B14F-4D97-AF65-F5344CB8AC3E}">
        <p14:creationId xmlns:p14="http://schemas.microsoft.com/office/powerpoint/2010/main" val="4259110680"/>
      </p:ext>
    </p:extLst>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6" y="6356352"/>
            <a:ext cx="886596" cy="365125"/>
          </a:xfrm>
        </p:spPr>
        <p:txBody>
          <a:bodyPr/>
          <a:lstStyle/>
          <a:p>
            <a:pPr defTabSz="1219140"/>
            <a:r>
              <a:rPr lang="ru-RU" sz="4000">
                <a:solidFill>
                  <a:prstClr val="black">
                    <a:tint val="75000"/>
                  </a:prstClr>
                </a:solidFill>
              </a:rPr>
              <a:t>68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 y="19728"/>
            <a:ext cx="10886304" cy="625682"/>
          </a:xfrm>
          <a:prstGeom prst="rect">
            <a:avLst/>
          </a:prstGeom>
          <a:noFill/>
        </p:spPr>
        <p:txBody>
          <a:bodyPr wrap="square" lIns="91439" tIns="45719" rIns="91439" bIns="45719" rtlCol="0">
            <a:spAutoFit/>
          </a:bodyPr>
          <a:lstStyle/>
          <a:p>
            <a:pPr defTabSz="914354"/>
            <a:r>
              <a:rPr lang="ru-RU" sz="1733"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36996" y="60799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22047" y="740702"/>
            <a:ext cx="10527263" cy="420564"/>
          </a:xfrm>
          <a:prstGeom prst="rect">
            <a:avLst/>
          </a:prstGeom>
        </p:spPr>
        <p:txBody>
          <a:bodyPr wrap="square">
            <a:spAutoFit/>
          </a:bodyPr>
          <a:lstStyle/>
          <a:p>
            <a:pPr algn="ctr" defTabSz="1219140"/>
            <a:r>
              <a:rPr lang="ru-RU" sz="2133" b="1">
                <a:solidFill>
                  <a:srgbClr val="002060"/>
                </a:solidFill>
                <a:latin typeface="Bookman Old Style" panose="02050604050505020204" pitchFamily="18" charset="0"/>
              </a:rPr>
              <a:t>Деятельность студенческих организаций и клубных формирований</a:t>
            </a:r>
          </a:p>
        </p:txBody>
      </p:sp>
      <p:sp>
        <p:nvSpPr>
          <p:cNvPr id="16" name="AutoShape 8" descr="Правительство Российской Федерации — Википедия"/>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sp>
        <p:nvSpPr>
          <p:cNvPr id="14" name="Прямоугольник 13"/>
          <p:cNvSpPr/>
          <p:nvPr/>
        </p:nvSpPr>
        <p:spPr>
          <a:xfrm>
            <a:off x="1803587" y="3834772"/>
            <a:ext cx="1401724"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ru-RU" sz="2400">
              <a:solidFill>
                <a:prstClr val="white"/>
              </a:solidFill>
            </a:endParaRPr>
          </a:p>
        </p:txBody>
      </p:sp>
      <p:sp>
        <p:nvSpPr>
          <p:cNvPr id="12" name="AutoShape 8" descr="Волонтёры Победы"/>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sp>
        <p:nvSpPr>
          <p:cNvPr id="3" name="Прямоугольник 2"/>
          <p:cNvSpPr/>
          <p:nvPr/>
        </p:nvSpPr>
        <p:spPr>
          <a:xfrm>
            <a:off x="431371" y="1156487"/>
            <a:ext cx="4330040" cy="1569660"/>
          </a:xfrm>
          <a:prstGeom prst="rect">
            <a:avLst/>
          </a:prstGeom>
        </p:spPr>
        <p:txBody>
          <a:bodyPr wrap="square" anchor="t">
            <a:spAutoFit/>
          </a:bodyPr>
          <a:lstStyle/>
          <a:p>
            <a:pPr algn="ctr" defTabSz="1219140"/>
            <a:r>
              <a:rPr lang="ru-RU" sz="2400" b="1">
                <a:solidFill>
                  <a:srgbClr val="70AD47">
                    <a:lumMod val="50000"/>
                  </a:srgbClr>
                </a:solidFill>
                <a:latin typeface="Bookman Old Style" panose="02050604050505020204" pitchFamily="18" charset="0"/>
              </a:rPr>
              <a:t>систематически задействованы порядка</a:t>
            </a:r>
          </a:p>
          <a:p>
            <a:pPr algn="ctr" defTabSz="1219140"/>
            <a:r>
              <a:rPr lang="ru-RU" sz="2400" b="1">
                <a:solidFill>
                  <a:srgbClr val="70AD47"/>
                </a:solidFill>
                <a:latin typeface="Bookman Old Style"/>
              </a:rPr>
              <a:t>40 % обучающихся очной формы</a:t>
            </a:r>
          </a:p>
        </p:txBody>
      </p:sp>
      <p:sp>
        <p:nvSpPr>
          <p:cNvPr id="8" name="Прямоугольник 7"/>
          <p:cNvSpPr/>
          <p:nvPr/>
        </p:nvSpPr>
        <p:spPr>
          <a:xfrm>
            <a:off x="136997" y="2852937"/>
            <a:ext cx="4978583" cy="3785652"/>
          </a:xfrm>
          <a:prstGeom prst="rect">
            <a:avLst/>
          </a:prstGeom>
        </p:spPr>
        <p:txBody>
          <a:bodyPr wrap="square">
            <a:spAutoFit/>
          </a:bodyPr>
          <a:lstStyle/>
          <a:p>
            <a:pPr algn="ctr" defTabSz="1219140"/>
            <a:r>
              <a:rPr lang="ru-RU" sz="2400" b="1">
                <a:solidFill>
                  <a:srgbClr val="002060"/>
                </a:solidFill>
                <a:latin typeface="Bookman Old Style" panose="02050604050505020204" pitchFamily="18" charset="0"/>
              </a:rPr>
              <a:t>Разработан и реализуется план профилактических и адаптационных мероприятий</a:t>
            </a:r>
            <a:r>
              <a:rPr lang="ru-RU" sz="2400">
                <a:solidFill>
                  <a:srgbClr val="002060"/>
                </a:solidFill>
                <a:latin typeface="Bookman Old Style" panose="02050604050505020204" pitchFamily="18" charset="0"/>
              </a:rPr>
              <a:t>, направленный на вовлечение студентов-иностранцев в социальную жизнь вуза, приобщение к корпоративной культуре, формирование уважения к традициям.</a:t>
            </a:r>
          </a:p>
        </p:txBody>
      </p:sp>
      <p:sp>
        <p:nvSpPr>
          <p:cNvPr id="13" name="Прямоугольник 12"/>
          <p:cNvSpPr/>
          <p:nvPr/>
        </p:nvSpPr>
        <p:spPr>
          <a:xfrm>
            <a:off x="5115579" y="1192107"/>
            <a:ext cx="5633731" cy="2677656"/>
          </a:xfrm>
          <a:prstGeom prst="rect">
            <a:avLst/>
          </a:prstGeom>
        </p:spPr>
        <p:txBody>
          <a:bodyPr wrap="square" anchor="t">
            <a:spAutoFit/>
          </a:bodyPr>
          <a:lstStyle/>
          <a:p>
            <a:pPr algn="ctr" defTabSz="1219140"/>
            <a:r>
              <a:rPr lang="ru-RU" sz="2400">
                <a:solidFill>
                  <a:srgbClr val="002060"/>
                </a:solidFill>
                <a:latin typeface="Bookman Old Style"/>
              </a:rPr>
              <a:t>Ведется работа с детьми-сиротами и детьми, оставшимся без попечения родителей. Численность лиц данной категории составляет </a:t>
            </a:r>
            <a:r>
              <a:rPr lang="ru-RU" sz="2400" b="1">
                <a:solidFill>
                  <a:srgbClr val="002060"/>
                </a:solidFill>
                <a:latin typeface="Bookman Old Style"/>
              </a:rPr>
              <a:t>218 человек</a:t>
            </a:r>
            <a:r>
              <a:rPr lang="ru-RU" sz="2400">
                <a:solidFill>
                  <a:srgbClr val="002060"/>
                </a:solidFill>
                <a:latin typeface="Bookman Old Style"/>
              </a:rPr>
              <a:t>, из них </a:t>
            </a:r>
            <a:r>
              <a:rPr lang="ru-RU" sz="2400" b="1">
                <a:solidFill>
                  <a:srgbClr val="002060"/>
                </a:solidFill>
                <a:latin typeface="Bookman Old Style"/>
              </a:rPr>
              <a:t>58 проживают в общежитиях вуза</a:t>
            </a:r>
            <a:r>
              <a:rPr lang="ru-RU" sz="2400">
                <a:solidFill>
                  <a:srgbClr val="002060"/>
                </a:solidFill>
                <a:latin typeface="Bookman Old Style"/>
              </a:rPr>
              <a:t>.</a:t>
            </a:r>
          </a:p>
        </p:txBody>
      </p:sp>
      <p:sp>
        <p:nvSpPr>
          <p:cNvPr id="15" name="Прямоугольник 14"/>
          <p:cNvSpPr/>
          <p:nvPr/>
        </p:nvSpPr>
        <p:spPr>
          <a:xfrm>
            <a:off x="5443153" y="3950723"/>
            <a:ext cx="5165348" cy="2677656"/>
          </a:xfrm>
          <a:prstGeom prst="rect">
            <a:avLst/>
          </a:prstGeom>
        </p:spPr>
        <p:txBody>
          <a:bodyPr wrap="square" anchor="t">
            <a:spAutoFit/>
          </a:bodyPr>
          <a:lstStyle/>
          <a:p>
            <a:pPr algn="ctr" defTabSz="1219140"/>
            <a:r>
              <a:rPr lang="ru-RU" sz="2400" b="1">
                <a:solidFill>
                  <a:srgbClr val="70AD47"/>
                </a:solidFill>
                <a:latin typeface="Bookman Old Style"/>
              </a:rPr>
              <a:t>С целью оздоровления студентов </a:t>
            </a:r>
            <a:r>
              <a:rPr lang="ru-RU" sz="2400">
                <a:solidFill>
                  <a:srgbClr val="70AD47"/>
                </a:solidFill>
                <a:latin typeface="Bookman Old Style"/>
              </a:rPr>
              <a:t>в зимний и летний период </a:t>
            </a:r>
            <a:r>
              <a:rPr lang="ru-RU" sz="2400" b="1">
                <a:solidFill>
                  <a:srgbClr val="70AD47"/>
                </a:solidFill>
                <a:latin typeface="Bookman Old Style"/>
              </a:rPr>
              <a:t>выделены средства </a:t>
            </a:r>
            <a:endParaRPr lang="ru-RU" sz="2400">
              <a:solidFill>
                <a:srgbClr val="70AD47"/>
              </a:solidFill>
              <a:latin typeface="Bookman Old Style"/>
            </a:endParaRPr>
          </a:p>
          <a:p>
            <a:pPr algn="ctr" defTabSz="1219140"/>
            <a:r>
              <a:rPr lang="ru-RU" sz="2400" b="1">
                <a:solidFill>
                  <a:srgbClr val="70AD47"/>
                </a:solidFill>
                <a:latin typeface="Bookman Old Style"/>
              </a:rPr>
              <a:t>в размере 4 млн. рублей</a:t>
            </a:r>
            <a:endParaRPr lang="ru-RU" sz="2400">
              <a:solidFill>
                <a:srgbClr val="70AD47"/>
              </a:solidFill>
              <a:latin typeface="Bookman Old Style"/>
            </a:endParaRPr>
          </a:p>
          <a:p>
            <a:pPr algn="ctr" defTabSz="1219140"/>
            <a:r>
              <a:rPr lang="ru-RU" sz="2400">
                <a:solidFill>
                  <a:srgbClr val="70AD47"/>
                </a:solidFill>
                <a:latin typeface="Bookman Old Style"/>
              </a:rPr>
              <a:t>более </a:t>
            </a:r>
            <a:r>
              <a:rPr lang="ru-RU" sz="2400" b="1">
                <a:solidFill>
                  <a:srgbClr val="70AD47"/>
                </a:solidFill>
                <a:latin typeface="Bookman Old Style"/>
              </a:rPr>
              <a:t>1000 студентов </a:t>
            </a:r>
            <a:r>
              <a:rPr lang="ru-RU" sz="2400">
                <a:solidFill>
                  <a:srgbClr val="70AD47"/>
                </a:solidFill>
                <a:latin typeface="Bookman Old Style"/>
              </a:rPr>
              <a:t>отдохнули в Приэльбрусье и</a:t>
            </a:r>
          </a:p>
          <a:p>
            <a:pPr algn="ctr" defTabSz="1219140"/>
            <a:r>
              <a:rPr lang="ru-RU" sz="2400">
                <a:solidFill>
                  <a:srgbClr val="70AD47">
                    <a:lumMod val="50000"/>
                  </a:srgbClr>
                </a:solidFill>
                <a:latin typeface="Bookman Old Style" panose="02050604050505020204" pitchFamily="18" charset="0"/>
              </a:rPr>
              <a:t>на побережье Черного моря</a:t>
            </a:r>
          </a:p>
        </p:txBody>
      </p:sp>
    </p:spTree>
    <p:extLst>
      <p:ext uri="{BB962C8B-B14F-4D97-AF65-F5344CB8AC3E}">
        <p14:creationId xmlns:p14="http://schemas.microsoft.com/office/powerpoint/2010/main" val="3961869101"/>
      </p:ext>
    </p:extLst>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6" y="6356352"/>
            <a:ext cx="886596" cy="365125"/>
          </a:xfrm>
        </p:spPr>
        <p:txBody>
          <a:bodyPr/>
          <a:lstStyle/>
          <a:p>
            <a:pPr defTabSz="1219140"/>
            <a:r>
              <a:rPr lang="ru-RU" sz="4000">
                <a:solidFill>
                  <a:prstClr val="black">
                    <a:tint val="75000"/>
                  </a:prstClr>
                </a:solidFill>
              </a:rPr>
              <a:t>69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 y="19728"/>
            <a:ext cx="10886304" cy="625682"/>
          </a:xfrm>
          <a:prstGeom prst="rect">
            <a:avLst/>
          </a:prstGeom>
          <a:noFill/>
        </p:spPr>
        <p:txBody>
          <a:bodyPr wrap="square" lIns="91439" tIns="45719" rIns="91439" bIns="45719" rtlCol="0">
            <a:spAutoFit/>
          </a:bodyPr>
          <a:lstStyle/>
          <a:p>
            <a:pPr defTabSz="914354"/>
            <a:r>
              <a:rPr lang="ru-RU" sz="1733"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36996" y="60799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22047" y="740702"/>
            <a:ext cx="10527263" cy="420564"/>
          </a:xfrm>
          <a:prstGeom prst="rect">
            <a:avLst/>
          </a:prstGeom>
        </p:spPr>
        <p:txBody>
          <a:bodyPr wrap="square">
            <a:spAutoFit/>
          </a:bodyPr>
          <a:lstStyle/>
          <a:p>
            <a:pPr algn="ctr" defTabSz="1219140"/>
            <a:r>
              <a:rPr lang="ru-RU" sz="2133" b="1">
                <a:solidFill>
                  <a:srgbClr val="002060"/>
                </a:solidFill>
                <a:latin typeface="Bookman Old Style" panose="02050604050505020204" pitchFamily="18" charset="0"/>
              </a:rPr>
              <a:t>Финансовое обеспечение внеучебной деятельности </a:t>
            </a:r>
          </a:p>
        </p:txBody>
      </p:sp>
      <p:sp>
        <p:nvSpPr>
          <p:cNvPr id="16" name="AutoShape 8" descr="Правительство Российской Федерации — Википедия"/>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sp>
        <p:nvSpPr>
          <p:cNvPr id="14" name="Прямоугольник 13"/>
          <p:cNvSpPr/>
          <p:nvPr/>
        </p:nvSpPr>
        <p:spPr>
          <a:xfrm>
            <a:off x="1803587" y="3834772"/>
            <a:ext cx="1401724"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ru-RU" sz="2400">
              <a:solidFill>
                <a:prstClr val="white"/>
              </a:solidFill>
            </a:endParaRPr>
          </a:p>
        </p:txBody>
      </p:sp>
      <p:sp>
        <p:nvSpPr>
          <p:cNvPr id="12" name="AutoShape 8" descr="Волонтёры Победы"/>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sp>
        <p:nvSpPr>
          <p:cNvPr id="7" name="Прямоугольник 6"/>
          <p:cNvSpPr/>
          <p:nvPr/>
        </p:nvSpPr>
        <p:spPr>
          <a:xfrm>
            <a:off x="205361" y="1198925"/>
            <a:ext cx="4491232" cy="2677656"/>
          </a:xfrm>
          <a:prstGeom prst="rect">
            <a:avLst/>
          </a:prstGeom>
        </p:spPr>
        <p:txBody>
          <a:bodyPr wrap="square" anchor="t">
            <a:spAutoFit/>
          </a:bodyPr>
          <a:lstStyle/>
          <a:p>
            <a:pPr algn="ctr" defTabSz="1219140"/>
            <a:r>
              <a:rPr lang="ru-RU" sz="2400">
                <a:solidFill>
                  <a:srgbClr val="002060"/>
                </a:solidFill>
                <a:latin typeface="Bookman Old Style"/>
              </a:rPr>
              <a:t>осуществляется за счет средств федерального бюджета, внебюджетной деятельности вуза, средств Профсоюзной организации студентов </a:t>
            </a:r>
            <a:endParaRPr lang="ru-RU" sz="1900">
              <a:solidFill>
                <a:srgbClr val="000000"/>
              </a:solidFill>
              <a:cs typeface="Calibri"/>
            </a:endParaRPr>
          </a:p>
          <a:p>
            <a:pPr algn="ctr" defTabSz="1219140"/>
            <a:r>
              <a:rPr lang="ru-RU" sz="2400">
                <a:solidFill>
                  <a:srgbClr val="002060"/>
                </a:solidFill>
                <a:latin typeface="Bookman Old Style"/>
              </a:rPr>
              <a:t>(</a:t>
            </a:r>
            <a:r>
              <a:rPr lang="ru-RU" sz="2400" b="1">
                <a:solidFill>
                  <a:srgbClr val="002060"/>
                </a:solidFill>
                <a:latin typeface="Bookman Old Style"/>
              </a:rPr>
              <a:t>более 19 млн. руб.</a:t>
            </a:r>
            <a:r>
              <a:rPr lang="ru-RU" sz="2400">
                <a:solidFill>
                  <a:srgbClr val="002060"/>
                </a:solidFill>
                <a:latin typeface="Bookman Old Style"/>
              </a:rPr>
              <a:t>)</a:t>
            </a:r>
            <a:endParaRPr lang="ru-RU" sz="1900">
              <a:solidFill>
                <a:srgbClr val="000000"/>
              </a:solidFill>
              <a:latin typeface="Bookman Old Style"/>
              <a:cs typeface="Calibri"/>
            </a:endParaRPr>
          </a:p>
        </p:txBody>
      </p:sp>
      <p:sp>
        <p:nvSpPr>
          <p:cNvPr id="11" name="Прямоугольник 10"/>
          <p:cNvSpPr/>
          <p:nvPr/>
        </p:nvSpPr>
        <p:spPr>
          <a:xfrm>
            <a:off x="4783733" y="1412776"/>
            <a:ext cx="6096000" cy="1938992"/>
          </a:xfrm>
          <a:prstGeom prst="rect">
            <a:avLst/>
          </a:prstGeom>
        </p:spPr>
        <p:txBody>
          <a:bodyPr>
            <a:spAutoFit/>
          </a:bodyPr>
          <a:lstStyle/>
          <a:p>
            <a:pPr algn="ctr" defTabSz="1219140"/>
            <a:r>
              <a:rPr lang="ru-RU" sz="2400" b="1">
                <a:solidFill>
                  <a:srgbClr val="002060"/>
                </a:solidFill>
                <a:latin typeface="Bookman Old Style" panose="02050604050505020204" pitchFamily="18" charset="0"/>
              </a:rPr>
              <a:t>436 студентов КБГУ </a:t>
            </a:r>
          </a:p>
          <a:p>
            <a:pPr algn="ctr" defTabSz="1219140"/>
            <a:r>
              <a:rPr lang="ru-RU" sz="2400">
                <a:solidFill>
                  <a:srgbClr val="002060"/>
                </a:solidFill>
                <a:latin typeface="Bookman Old Style" panose="02050604050505020204" pitchFamily="18" charset="0"/>
              </a:rPr>
              <a:t>приняли участие в 57 мероприятиях по развитию студенческого самоуправления международного и всероссийского уровня</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10633" y="4766565"/>
            <a:ext cx="3072035" cy="1536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6192011" y="3429000"/>
            <a:ext cx="2910351" cy="1311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304246" y="4677139"/>
            <a:ext cx="1518455" cy="2035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3946354" y="5751325"/>
            <a:ext cx="3877839" cy="9243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3887755" y="3834772"/>
            <a:ext cx="2181856" cy="1634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4097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fld id="{4F6D3D4B-0C37-5D47-AB8B-062A475B8C59}" type="slidenum">
              <a:rPr lang="ru-RU" sz="4000">
                <a:solidFill>
                  <a:prstClr val="black">
                    <a:tint val="75000"/>
                  </a:prstClr>
                </a:solidFill>
              </a:rPr>
              <a:t>7</a:t>
            </a:fld>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37393" y="512230"/>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 Государственная аккредитация образовательной деятельности</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94003" y="1078544"/>
            <a:ext cx="3928641" cy="55744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572027" y="1381396"/>
            <a:ext cx="6277705" cy="4708981"/>
          </a:xfrm>
          <a:prstGeom prst="rect">
            <a:avLst/>
          </a:prstGeom>
        </p:spPr>
        <p:txBody>
          <a:bodyPr wrap="square" lIns="91250" tIns="45718" rIns="91250" bIns="45718">
            <a:spAutoFit/>
          </a:bodyPr>
          <a:lstStyle/>
          <a:p>
            <a:pPr algn="ctr" defTabSz="912247">
              <a:lnSpc>
                <a:spcPct val="150000"/>
              </a:lnSpc>
            </a:pPr>
            <a:r>
              <a:rPr lang="ru-RU" sz="2000" b="1">
                <a:solidFill>
                  <a:srgbClr val="002060"/>
                </a:solidFill>
                <a:latin typeface="Bookman Old Style" panose="02050604050505020204" pitchFamily="18" charset="0"/>
              </a:rPr>
              <a:t>Приказом Рособрнадзора № 49</a:t>
            </a:r>
          </a:p>
          <a:p>
            <a:pPr algn="just" defTabSz="912247">
              <a:lnSpc>
                <a:spcPct val="150000"/>
              </a:lnSpc>
            </a:pPr>
            <a:r>
              <a:rPr lang="ru-RU" sz="2000" b="1">
                <a:solidFill>
                  <a:srgbClr val="002060"/>
                </a:solidFill>
                <a:latin typeface="Bookman Old Style" panose="02050604050505020204" pitchFamily="18" charset="0"/>
              </a:rPr>
              <a:t>от 23.01.2020 года </a:t>
            </a:r>
            <a:r>
              <a:rPr lang="ru-RU" sz="2000">
                <a:solidFill>
                  <a:srgbClr val="002060"/>
                </a:solidFill>
                <a:latin typeface="Bookman Old Style" panose="02050604050505020204" pitchFamily="18" charset="0"/>
              </a:rPr>
              <a:t>ФГБОУ ВО </a:t>
            </a:r>
            <a:r>
              <a:rPr lang="ru-RU" sz="2000" b="1">
                <a:solidFill>
                  <a:srgbClr val="002060"/>
                </a:solidFill>
                <a:latin typeface="Bookman Old Style" panose="02050604050505020204" pitchFamily="18" charset="0"/>
              </a:rPr>
              <a:t>«Кабардино-Балкарский государственный университет им. Х.М. Бербекова»  признан прошедшим государственную аккредитацию образовательной деятельности </a:t>
            </a:r>
            <a:r>
              <a:rPr lang="ru-RU" sz="2000">
                <a:solidFill>
                  <a:srgbClr val="002060"/>
                </a:solidFill>
                <a:latin typeface="Bookman Old Style" panose="02050604050505020204" pitchFamily="18" charset="0"/>
              </a:rPr>
              <a:t>в отношении уровней профессионального образования по укрупненным группам профессий, специальностей и направлений подготовки </a:t>
            </a:r>
            <a:r>
              <a:rPr lang="ru-RU" sz="2000" b="1">
                <a:solidFill>
                  <a:srgbClr val="002060"/>
                </a:solidFill>
                <a:latin typeface="Bookman Old Style" panose="02050604050505020204" pitchFamily="18" charset="0"/>
              </a:rPr>
              <a:t>сроком на 6 лет.</a:t>
            </a:r>
          </a:p>
        </p:txBody>
      </p:sp>
      <p:pic>
        <p:nvPicPr>
          <p:cNvPr id="11" name="Рисунок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35040" y="5709158"/>
            <a:ext cx="1256960" cy="432303"/>
          </a:xfrm>
          <a:prstGeom prst="rect">
            <a:avLst/>
          </a:prstGeom>
        </p:spPr>
      </p:pic>
    </p:spTree>
    <p:extLst>
      <p:ext uri="{BB962C8B-B14F-4D97-AF65-F5344CB8AC3E}">
        <p14:creationId xmlns:p14="http://schemas.microsoft.com/office/powerpoint/2010/main" val="4177206868"/>
      </p:ext>
    </p:extLst>
  </p:cSld>
  <p:clrMapOvr>
    <a:masterClrMapping/>
  </p:clrMapOvr>
  <p:transition/>
  <p:timing/>
</p:sld>
</file>

<file path=ppt/slides/slide7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6" y="6356352"/>
            <a:ext cx="886596" cy="365125"/>
          </a:xfrm>
        </p:spPr>
        <p:txBody>
          <a:bodyPr/>
          <a:lstStyle/>
          <a:p>
            <a:pPr defTabSz="1219140"/>
            <a:r>
              <a:rPr lang="ru-RU" sz="4000">
                <a:solidFill>
                  <a:prstClr val="black">
                    <a:tint val="75000"/>
                  </a:prstClr>
                </a:solidFill>
              </a:rPr>
              <a:t>70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 y="19728"/>
            <a:ext cx="10886304" cy="625682"/>
          </a:xfrm>
          <a:prstGeom prst="rect">
            <a:avLst/>
          </a:prstGeom>
          <a:noFill/>
        </p:spPr>
        <p:txBody>
          <a:bodyPr wrap="square" lIns="91439" tIns="45719" rIns="91439" bIns="45719" rtlCol="0">
            <a:spAutoFit/>
          </a:bodyPr>
          <a:lstStyle/>
          <a:p>
            <a:pPr defTabSz="914354"/>
            <a:r>
              <a:rPr lang="ru-RU" sz="1733"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36996" y="60799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22047" y="740702"/>
            <a:ext cx="10527263" cy="420564"/>
          </a:xfrm>
          <a:prstGeom prst="rect">
            <a:avLst/>
          </a:prstGeom>
        </p:spPr>
        <p:txBody>
          <a:bodyPr wrap="square">
            <a:spAutoFit/>
          </a:bodyPr>
          <a:lstStyle/>
          <a:p>
            <a:pPr algn="ctr" defTabSz="1219140"/>
            <a:r>
              <a:rPr lang="ru-RU" sz="2133" b="1">
                <a:solidFill>
                  <a:srgbClr val="002060"/>
                </a:solidFill>
                <a:latin typeface="Bookman Old Style" panose="02050604050505020204" pitchFamily="18" charset="0"/>
              </a:rPr>
              <a:t>Социально-экономическая и материальная поддержка работников</a:t>
            </a:r>
          </a:p>
        </p:txBody>
      </p:sp>
      <p:sp>
        <p:nvSpPr>
          <p:cNvPr id="16" name="AutoShape 8" descr="Правительство Российской Федерации — Википедия"/>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sp>
        <p:nvSpPr>
          <p:cNvPr id="12" name="AutoShape 8" descr="Волонтёры Победы"/>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sp>
        <p:nvSpPr>
          <p:cNvPr id="3" name="Прямоугольник 2"/>
          <p:cNvSpPr/>
          <p:nvPr/>
        </p:nvSpPr>
        <p:spPr>
          <a:xfrm>
            <a:off x="222047" y="3254011"/>
            <a:ext cx="4234028" cy="1200329"/>
          </a:xfrm>
          <a:prstGeom prst="rect">
            <a:avLst/>
          </a:prstGeom>
        </p:spPr>
        <p:txBody>
          <a:bodyPr wrap="square">
            <a:spAutoFit/>
          </a:bodyPr>
          <a:lstStyle/>
          <a:p>
            <a:pPr algn="ctr" defTabSz="1219140"/>
            <a:r>
              <a:rPr lang="ru-RU" sz="2400" b="1">
                <a:solidFill>
                  <a:srgbClr val="C00000"/>
                </a:solidFill>
                <a:latin typeface="Bookman Old Style" panose="02050604050505020204" pitchFamily="18" charset="0"/>
              </a:rPr>
              <a:t>выполнялись все пункты коллективного договора</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10634" y="1316765"/>
            <a:ext cx="3781901" cy="1878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4760503" y="1461045"/>
            <a:ext cx="5310609" cy="1734064"/>
          </a:xfrm>
          <a:prstGeom prst="rect">
            <a:avLst/>
          </a:prstGeom>
        </p:spPr>
        <p:txBody>
          <a:bodyPr wrap="square">
            <a:spAutoFit/>
          </a:bodyPr>
          <a:lstStyle/>
          <a:p>
            <a:pPr algn="ctr" defTabSz="1219140"/>
            <a:r>
              <a:rPr lang="ru-RU" sz="2667">
                <a:solidFill>
                  <a:srgbClr val="002060"/>
                </a:solidFill>
                <a:latin typeface="Bookman Old Style" panose="02050604050505020204" pitchFamily="18" charset="0"/>
              </a:rPr>
              <a:t>выплачено из средств КБГУ материальной помощи</a:t>
            </a:r>
          </a:p>
          <a:p>
            <a:pPr algn="ctr" defTabSz="1219140"/>
            <a:r>
              <a:rPr lang="ru-RU" sz="2667">
                <a:solidFill>
                  <a:srgbClr val="002060"/>
                </a:solidFill>
                <a:latin typeface="Bookman Old Style" panose="02050604050505020204" pitchFamily="18" charset="0"/>
              </a:rPr>
              <a:t>на сумму</a:t>
            </a:r>
          </a:p>
          <a:p>
            <a:pPr algn="ctr" defTabSz="1219140"/>
            <a:r>
              <a:rPr lang="ru-RU" sz="2667">
                <a:solidFill>
                  <a:srgbClr val="002060"/>
                </a:solidFill>
                <a:latin typeface="Bookman Old Style" panose="02050604050505020204" pitchFamily="18" charset="0"/>
              </a:rPr>
              <a:t> </a:t>
            </a:r>
            <a:r>
              <a:rPr lang="ru-RU" sz="2667" b="1">
                <a:solidFill>
                  <a:srgbClr val="002060"/>
                </a:solidFill>
                <a:latin typeface="Bookman Old Style" panose="02050604050505020204" pitchFamily="18" charset="0"/>
              </a:rPr>
              <a:t>2 484 850 рублей </a:t>
            </a:r>
          </a:p>
        </p:txBody>
      </p:sp>
      <p:sp>
        <p:nvSpPr>
          <p:cNvPr id="17" name="Прямоугольник 16"/>
          <p:cNvSpPr/>
          <p:nvPr/>
        </p:nvSpPr>
        <p:spPr>
          <a:xfrm>
            <a:off x="252301" y="4736756"/>
            <a:ext cx="4207723" cy="1734064"/>
          </a:xfrm>
          <a:prstGeom prst="rect">
            <a:avLst/>
          </a:prstGeom>
        </p:spPr>
        <p:txBody>
          <a:bodyPr wrap="square">
            <a:spAutoFit/>
          </a:bodyPr>
          <a:lstStyle/>
          <a:p>
            <a:pPr algn="ctr" defTabSz="1219140"/>
            <a:r>
              <a:rPr lang="ru-RU" sz="2667">
                <a:solidFill>
                  <a:srgbClr val="002060"/>
                </a:solidFill>
                <a:latin typeface="Bookman Old Style" panose="02050604050505020204" pitchFamily="18" charset="0"/>
              </a:rPr>
              <a:t>на премирование</a:t>
            </a:r>
          </a:p>
          <a:p>
            <a:pPr algn="ctr" defTabSz="1219140"/>
            <a:r>
              <a:rPr lang="ru-RU" sz="2667">
                <a:solidFill>
                  <a:srgbClr val="002060"/>
                </a:solidFill>
                <a:latin typeface="Bookman Old Style" panose="02050604050505020204" pitchFamily="18" charset="0"/>
              </a:rPr>
              <a:t>к юбилейным датам выделено</a:t>
            </a:r>
          </a:p>
          <a:p>
            <a:pPr algn="ctr" defTabSz="1219140"/>
            <a:r>
              <a:rPr lang="ru-RU" sz="2667" b="1">
                <a:solidFill>
                  <a:srgbClr val="002060"/>
                </a:solidFill>
                <a:latin typeface="Bookman Old Style" panose="02050604050505020204" pitchFamily="18" charset="0"/>
              </a:rPr>
              <a:t>774 000 рублей </a:t>
            </a:r>
          </a:p>
        </p:txBody>
      </p:sp>
      <p:sp>
        <p:nvSpPr>
          <p:cNvPr id="19" name="Прямоугольник 18"/>
          <p:cNvSpPr/>
          <p:nvPr/>
        </p:nvSpPr>
        <p:spPr>
          <a:xfrm>
            <a:off x="4367808" y="3332989"/>
            <a:ext cx="6096000" cy="1569660"/>
          </a:xfrm>
          <a:prstGeom prst="rect">
            <a:avLst/>
          </a:prstGeom>
        </p:spPr>
        <p:txBody>
          <a:bodyPr anchor="t">
            <a:spAutoFit/>
          </a:bodyPr>
          <a:lstStyle/>
          <a:p>
            <a:pPr algn="ctr" defTabSz="1219140"/>
            <a:r>
              <a:rPr lang="ru-RU" sz="2400">
                <a:solidFill>
                  <a:srgbClr val="002060"/>
                </a:solidFill>
                <a:latin typeface="Bookman Old Style" panose="02050604050505020204" pitchFamily="18" charset="0"/>
              </a:rPr>
              <a:t>из средств КБГУ выделено</a:t>
            </a:r>
          </a:p>
          <a:p>
            <a:pPr algn="ctr" defTabSz="1219140"/>
            <a:r>
              <a:rPr lang="ru-RU" sz="2400" b="1">
                <a:solidFill>
                  <a:srgbClr val="002060"/>
                </a:solidFill>
                <a:latin typeface="Bookman Old Style"/>
              </a:rPr>
              <a:t>650 000 рублей </a:t>
            </a:r>
            <a:r>
              <a:rPr lang="ru-RU" sz="2400">
                <a:solidFill>
                  <a:srgbClr val="002060"/>
                </a:solidFill>
                <a:latin typeface="Bookman Old Style"/>
              </a:rPr>
              <a:t>на приобретение новогодних подарков для детей работников и студентов  </a:t>
            </a:r>
          </a:p>
        </p:txBody>
      </p:sp>
      <p:sp>
        <p:nvSpPr>
          <p:cNvPr id="20" name="Прямоугольник 19"/>
          <p:cNvSpPr/>
          <p:nvPr/>
        </p:nvSpPr>
        <p:spPr>
          <a:xfrm>
            <a:off x="4192535" y="5040529"/>
            <a:ext cx="6142312" cy="1754326"/>
          </a:xfrm>
          <a:prstGeom prst="rect">
            <a:avLst/>
          </a:prstGeom>
        </p:spPr>
        <p:txBody>
          <a:bodyPr wrap="square" anchor="t">
            <a:spAutoFit/>
          </a:bodyPr>
          <a:lstStyle/>
          <a:p>
            <a:pPr algn="ctr" defTabSz="1219140"/>
            <a:r>
              <a:rPr lang="ru-RU" b="1">
                <a:solidFill>
                  <a:prstClr val="black"/>
                </a:solidFill>
                <a:latin typeface="Bookman Old Style"/>
              </a:rPr>
              <a:t>Сотрудникам КБГУ, членам их семей и студентам были предоставлены путевки для отдыха в Приэльбрусье (ЭУНК КБГУ)</a:t>
            </a:r>
          </a:p>
          <a:p>
            <a:pPr algn="ctr" defTabSz="1219140"/>
            <a:r>
              <a:rPr lang="ru-RU" b="1">
                <a:solidFill>
                  <a:prstClr val="black"/>
                </a:solidFill>
                <a:latin typeface="Bookman Old Style"/>
              </a:rPr>
              <a:t>и на побережье Черного моря (оздоровительно-спортивный комплекс «Радуга» п. Дивноморское) </a:t>
            </a:r>
          </a:p>
        </p:txBody>
      </p:sp>
    </p:spTree>
    <p:extLst>
      <p:ext uri="{BB962C8B-B14F-4D97-AF65-F5344CB8AC3E}">
        <p14:creationId xmlns:p14="http://schemas.microsoft.com/office/powerpoint/2010/main" val="3133892684"/>
      </p:ext>
    </p:extLst>
  </p:cSld>
  <p:clrMapOvr>
    <a:masterClrMapping/>
  </p:clrMapOvr>
  <p:transition/>
  <p:timing/>
</p:sld>
</file>

<file path=ppt/slides/slide7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6" y="6356352"/>
            <a:ext cx="886596" cy="365125"/>
          </a:xfrm>
        </p:spPr>
        <p:txBody>
          <a:bodyPr/>
          <a:lstStyle/>
          <a:p>
            <a:pPr defTabSz="1219140"/>
            <a:r>
              <a:rPr lang="ru-RU" sz="4000">
                <a:solidFill>
                  <a:prstClr val="black">
                    <a:tint val="75000"/>
                  </a:prstClr>
                </a:solidFill>
              </a:rPr>
              <a:t>71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 y="19728"/>
            <a:ext cx="10886304" cy="625682"/>
          </a:xfrm>
          <a:prstGeom prst="rect">
            <a:avLst/>
          </a:prstGeom>
          <a:noFill/>
        </p:spPr>
        <p:txBody>
          <a:bodyPr wrap="square" lIns="91439" tIns="45719" rIns="91439" bIns="45719" rtlCol="0">
            <a:spAutoFit/>
          </a:bodyPr>
          <a:lstStyle/>
          <a:p>
            <a:pPr defTabSz="914354"/>
            <a:r>
              <a:rPr lang="ru-RU" sz="1733"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36996" y="60799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22047" y="740701"/>
            <a:ext cx="10527263" cy="420564"/>
          </a:xfrm>
          <a:prstGeom prst="rect">
            <a:avLst/>
          </a:prstGeom>
        </p:spPr>
        <p:txBody>
          <a:bodyPr wrap="square">
            <a:spAutoFit/>
          </a:bodyPr>
          <a:lstStyle/>
          <a:p>
            <a:pPr algn="ctr" defTabSz="1219140"/>
            <a:r>
              <a:rPr lang="ru-RU" sz="2133" b="1">
                <a:solidFill>
                  <a:srgbClr val="002060"/>
                </a:solidFill>
                <a:latin typeface="Bookman Old Style" panose="02050604050505020204" pitchFamily="18" charset="0"/>
              </a:rPr>
              <a:t>Социальная поддержка ветеранов КБГУ </a:t>
            </a:r>
          </a:p>
        </p:txBody>
      </p:sp>
      <p:sp>
        <p:nvSpPr>
          <p:cNvPr id="16" name="AutoShape 8" descr="Правительство Российской Федерации — Википедия"/>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sp>
        <p:nvSpPr>
          <p:cNvPr id="14" name="Прямоугольник 13"/>
          <p:cNvSpPr/>
          <p:nvPr/>
        </p:nvSpPr>
        <p:spPr>
          <a:xfrm>
            <a:off x="1803587" y="3834772"/>
            <a:ext cx="1401724"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ru-RU" sz="2400">
              <a:solidFill>
                <a:prstClr val="white"/>
              </a:solidFill>
            </a:endParaRPr>
          </a:p>
        </p:txBody>
      </p:sp>
      <p:sp>
        <p:nvSpPr>
          <p:cNvPr id="12" name="AutoShape 8" descr="Волонтёры Победы"/>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a:endParaRPr lang="ru-RU" sz="2400">
              <a:solidFill>
                <a:prstClr val="black"/>
              </a:solidFill>
            </a:endParaRP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10634" y="1220755"/>
            <a:ext cx="4872765" cy="3247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759754" y="4583450"/>
            <a:ext cx="4174540" cy="923330"/>
          </a:xfrm>
          <a:prstGeom prst="rect">
            <a:avLst/>
          </a:prstGeom>
        </p:spPr>
        <p:txBody>
          <a:bodyPr wrap="none">
            <a:spAutoFit/>
          </a:bodyPr>
          <a:lstStyle/>
          <a:p>
            <a:pPr algn="ctr" defTabSz="1219140"/>
            <a:r>
              <a:rPr lang="ru-RU" b="1">
                <a:solidFill>
                  <a:srgbClr val="002060"/>
                </a:solidFill>
                <a:latin typeface="Bookman Old Style" panose="02050604050505020204" pitchFamily="18" charset="0"/>
              </a:rPr>
              <a:t>3 участника </a:t>
            </a:r>
          </a:p>
          <a:p>
            <a:pPr algn="ctr" defTabSz="1219140"/>
            <a:r>
              <a:rPr lang="ru-RU" b="1">
                <a:solidFill>
                  <a:srgbClr val="002060"/>
                </a:solidFill>
                <a:latin typeface="Bookman Old Style" panose="02050604050505020204" pitchFamily="18" charset="0"/>
              </a:rPr>
              <a:t>Великой Отечественной войны</a:t>
            </a:r>
          </a:p>
          <a:p>
            <a:pPr algn="ctr" defTabSz="1219140"/>
            <a:r>
              <a:rPr lang="ru-RU" b="1">
                <a:solidFill>
                  <a:srgbClr val="002060"/>
                </a:solidFill>
                <a:latin typeface="Bookman Old Style" panose="02050604050505020204" pitchFamily="18" charset="0"/>
              </a:rPr>
              <a:t>21 труженик тыла</a:t>
            </a:r>
          </a:p>
        </p:txBody>
      </p:sp>
      <p:sp>
        <p:nvSpPr>
          <p:cNvPr id="11" name="Прямоугольник 10"/>
          <p:cNvSpPr/>
          <p:nvPr/>
        </p:nvSpPr>
        <p:spPr>
          <a:xfrm>
            <a:off x="5615947" y="1192107"/>
            <a:ext cx="5133363" cy="2800767"/>
          </a:xfrm>
          <a:prstGeom prst="rect">
            <a:avLst/>
          </a:prstGeom>
        </p:spPr>
        <p:txBody>
          <a:bodyPr wrap="square" anchor="t">
            <a:spAutoFit/>
          </a:bodyPr>
          <a:lstStyle/>
          <a:p>
            <a:pPr algn="ctr" defTabSz="1219140"/>
            <a:r>
              <a:rPr lang="ru-RU" sz="2200" b="1">
                <a:solidFill>
                  <a:srgbClr val="002060"/>
                </a:solidFill>
                <a:latin typeface="Bookman Old Style"/>
              </a:rPr>
              <a:t>На проведение мероприятий, </a:t>
            </a:r>
            <a:r>
              <a:rPr lang="ru-RU" sz="2200">
                <a:solidFill>
                  <a:srgbClr val="002060"/>
                </a:solidFill>
                <a:latin typeface="Bookman Old Style"/>
              </a:rPr>
              <a:t>посвященных Дню защитника Отечества, Дню Победы в Великой Отечественной войне и Дню пожилых людей, из средств КБГУ и профсоюзной организации </a:t>
            </a:r>
            <a:r>
              <a:rPr lang="ru-RU" sz="2200" b="1">
                <a:solidFill>
                  <a:srgbClr val="002060"/>
                </a:solidFill>
                <a:latin typeface="Bookman Old Style"/>
              </a:rPr>
              <a:t>выделено более 900 000 рублей </a:t>
            </a:r>
          </a:p>
        </p:txBody>
      </p:sp>
      <p:sp>
        <p:nvSpPr>
          <p:cNvPr id="13" name="Прямоугольник 12"/>
          <p:cNvSpPr/>
          <p:nvPr/>
        </p:nvSpPr>
        <p:spPr>
          <a:xfrm>
            <a:off x="5689802" y="4435560"/>
            <a:ext cx="5014711" cy="1938992"/>
          </a:xfrm>
          <a:prstGeom prst="rect">
            <a:avLst/>
          </a:prstGeom>
        </p:spPr>
        <p:txBody>
          <a:bodyPr wrap="square">
            <a:spAutoFit/>
          </a:bodyPr>
          <a:lstStyle/>
          <a:p>
            <a:pPr algn="ctr" defTabSz="1219140"/>
            <a:r>
              <a:rPr lang="ru-RU" sz="2400" b="1">
                <a:solidFill>
                  <a:srgbClr val="002060"/>
                </a:solidFill>
                <a:latin typeface="Bookman Old Style" panose="02050604050505020204" pitchFamily="18" charset="0"/>
              </a:rPr>
              <a:t>«Фонд социальной поддержки КБГУ» оказал помощь</a:t>
            </a:r>
            <a:r>
              <a:rPr lang="ru-RU" sz="2400">
                <a:solidFill>
                  <a:srgbClr val="002060"/>
                </a:solidFill>
                <a:latin typeface="Bookman Old Style" panose="02050604050505020204" pitchFamily="18" charset="0"/>
              </a:rPr>
              <a:t> ветеранам университета на общую сумму более </a:t>
            </a:r>
            <a:r>
              <a:rPr lang="ru-RU" sz="2400" b="1">
                <a:solidFill>
                  <a:srgbClr val="002060"/>
                </a:solidFill>
                <a:latin typeface="Bookman Old Style" panose="02050604050505020204" pitchFamily="18" charset="0"/>
              </a:rPr>
              <a:t>466 000 рублей</a:t>
            </a:r>
          </a:p>
        </p:txBody>
      </p:sp>
      <p:sp>
        <p:nvSpPr>
          <p:cNvPr id="15" name="Прямоугольник 14"/>
          <p:cNvSpPr/>
          <p:nvPr/>
        </p:nvSpPr>
        <p:spPr>
          <a:xfrm>
            <a:off x="132007" y="5405056"/>
            <a:ext cx="5512683" cy="1528945"/>
          </a:xfrm>
          <a:prstGeom prst="rect">
            <a:avLst/>
          </a:prstGeom>
        </p:spPr>
        <p:txBody>
          <a:bodyPr wrap="square">
            <a:spAutoFit/>
          </a:bodyPr>
          <a:lstStyle/>
          <a:p>
            <a:pPr algn="ctr" defTabSz="1219140"/>
            <a:r>
              <a:rPr lang="ru-RU">
                <a:solidFill>
                  <a:srgbClr val="70AD47">
                    <a:lumMod val="50000"/>
                  </a:srgbClr>
                </a:solidFill>
                <a:latin typeface="Bookman Old Style" panose="02050604050505020204" pitchFamily="18" charset="0"/>
              </a:rPr>
              <a:t>Ветеранам университета выделяются льготные путевки в Эльбрусский учебно-научный комплекс КБГУ, оказывается материальная помощь в связи с юбилейными датами со дня рождения</a:t>
            </a:r>
          </a:p>
        </p:txBody>
      </p:sp>
    </p:spTree>
    <p:extLst>
      <p:ext uri="{BB962C8B-B14F-4D97-AF65-F5344CB8AC3E}">
        <p14:creationId xmlns:p14="http://schemas.microsoft.com/office/powerpoint/2010/main" val="3458826207"/>
      </p:ext>
    </p:extLst>
  </p:cSld>
  <p:clrMapOvr>
    <a:masterClrMapping/>
  </p:clrMapOvr>
  <p:transition/>
  <p:timing/>
</p:sld>
</file>

<file path=ppt/slides/slide7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6" y="6356352"/>
            <a:ext cx="886596" cy="365125"/>
          </a:xfrm>
        </p:spPr>
        <p:txBody>
          <a:bodyPr/>
          <a:lstStyle/>
          <a:p>
            <a:pPr defTabSz="1219140"/>
            <a:r>
              <a:rPr lang="ru-RU" sz="4000">
                <a:solidFill>
                  <a:prstClr val="black">
                    <a:tint val="75000"/>
                  </a:prstClr>
                </a:solidFill>
              </a:rPr>
              <a:t>72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2244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Развитие кадрового потенциала</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63"/>
            <a:ext cx="10612315" cy="707884"/>
          </a:xfrm>
          <a:prstGeom prst="rect">
            <a:avLst/>
          </a:prstGeom>
        </p:spPr>
        <p:txBody>
          <a:bodyPr wrap="square" lIns="91439" tIns="45719" rIns="91439" bIns="45719">
            <a:spAutoFit/>
          </a:bodyPr>
          <a:lstStyle/>
          <a:p>
            <a:pPr algn="ctr" defTabSz="914354"/>
            <a:r>
              <a:rPr lang="ru-RU" sz="2000" b="1">
                <a:solidFill>
                  <a:srgbClr val="002060"/>
                </a:solidFill>
                <a:latin typeface="Bookman Old Style" panose="02050604050505020204" pitchFamily="18" charset="0"/>
              </a:rPr>
              <a:t>Кадровый потенциал университета</a:t>
            </a:r>
          </a:p>
          <a:p>
            <a:pPr algn="ctr" defTabSz="914354"/>
            <a:endParaRPr lang="ru-RU" sz="2000" b="1">
              <a:solidFill>
                <a:srgbClr val="002060"/>
              </a:solidFill>
              <a:latin typeface="Bookman Old Style" panose="02050604050505020204" pitchFamily="18" charset="0"/>
            </a:endParaRPr>
          </a:p>
        </p:txBody>
      </p:sp>
      <p:sp>
        <p:nvSpPr>
          <p:cNvPr id="7" name="Прямоугольник 6"/>
          <p:cNvSpPr/>
          <p:nvPr/>
        </p:nvSpPr>
        <p:spPr>
          <a:xfrm>
            <a:off x="339971" y="850484"/>
            <a:ext cx="10509736" cy="954105"/>
          </a:xfrm>
          <a:prstGeom prst="rect">
            <a:avLst/>
          </a:prstGeom>
        </p:spPr>
        <p:txBody>
          <a:bodyPr wrap="square" lIns="91439" tIns="45719" rIns="91439" bIns="45719" anchor="t">
            <a:spAutoFit/>
          </a:bodyPr>
          <a:lstStyle/>
          <a:p>
            <a:pPr algn="just" defTabSz="914354"/>
            <a:r>
              <a:rPr lang="ru-RU">
                <a:solidFill>
                  <a:srgbClr val="002060"/>
                </a:solidFill>
                <a:latin typeface="Bookman Old Style"/>
              </a:rPr>
              <a:t>Профессорско-преподавательский состав высшего образования – </a:t>
            </a:r>
            <a:r>
              <a:rPr lang="ru-RU" b="1">
                <a:solidFill>
                  <a:srgbClr val="002060"/>
                </a:solidFill>
                <a:latin typeface="Bookman Old Style"/>
              </a:rPr>
              <a:t>552</a:t>
            </a:r>
            <a:r>
              <a:rPr lang="ru-RU">
                <a:solidFill>
                  <a:srgbClr val="002060"/>
                </a:solidFill>
                <a:latin typeface="Bookman Old Style"/>
              </a:rPr>
              <a:t> человека. Преподавательский состав среднего профессионального образования – </a:t>
            </a:r>
            <a:r>
              <a:rPr lang="ru-RU" b="1">
                <a:solidFill>
                  <a:srgbClr val="002060"/>
                </a:solidFill>
                <a:latin typeface="Bookman Old Style"/>
              </a:rPr>
              <a:t>186</a:t>
            </a:r>
            <a:r>
              <a:rPr lang="ru-RU">
                <a:solidFill>
                  <a:srgbClr val="002060"/>
                </a:solidFill>
                <a:latin typeface="Bookman Old Style"/>
              </a:rPr>
              <a:t> человек.</a:t>
            </a:r>
          </a:p>
          <a:p>
            <a:pPr algn="just" defTabSz="914354"/>
            <a:r>
              <a:rPr lang="ru-RU" sz="2000">
                <a:solidFill>
                  <a:srgbClr val="002060"/>
                </a:solidFill>
                <a:latin typeface="Bookman Old Style"/>
              </a:rPr>
              <a:t>Научные работники – </a:t>
            </a:r>
            <a:r>
              <a:rPr lang="ru-RU" sz="2000" b="1">
                <a:solidFill>
                  <a:srgbClr val="002060"/>
                </a:solidFill>
                <a:latin typeface="Bookman Old Style"/>
              </a:rPr>
              <a:t>70</a:t>
            </a:r>
            <a:r>
              <a:rPr lang="ru-RU" sz="2000">
                <a:solidFill>
                  <a:srgbClr val="002060"/>
                </a:solidFill>
                <a:latin typeface="Bookman Old Style"/>
              </a:rPr>
              <a:t> человек.</a:t>
            </a:r>
            <a:endParaRPr lang="ru-RU" sz="1900">
              <a:solidFill>
                <a:prstClr val="black"/>
              </a:solidFill>
              <a:cs typeface="Calibri"/>
            </a:endParaRPr>
          </a:p>
        </p:txBody>
      </p:sp>
      <p:graphicFrame>
        <p:nvGraphicFramePr>
          <p:cNvPr id="13" name="Диаграмма 12"/>
          <p:cNvGraphicFramePr/>
          <p:nvPr>
            <p:extLst>
              <p:ext uri="{D42A27DB-BD31-4B8C-83A1-F6EECF244321}">
                <p14:modId xmlns:p14="http://schemas.microsoft.com/office/powerpoint/2010/main" val="3648828043"/>
              </p:ext>
            </p:extLst>
          </p:nvPr>
        </p:nvGraphicFramePr>
        <p:xfrm>
          <a:off x="414703" y="2524325"/>
          <a:ext cx="10257692" cy="3947747"/>
        </p:xfrm>
        <a:graphic>
          <a:graphicData uri="http://schemas.openxmlformats.org/drawingml/2006/chart">
            <c:chart xmlns:c="http://schemas.openxmlformats.org/drawingml/2006/chart" r:id="rId4"/>
          </a:graphicData>
        </a:graphic>
      </p:graphicFrame>
      <p:sp>
        <p:nvSpPr>
          <p:cNvPr id="10" name="Прямоугольник 9"/>
          <p:cNvSpPr/>
          <p:nvPr/>
        </p:nvSpPr>
        <p:spPr>
          <a:xfrm>
            <a:off x="4082429" y="3726930"/>
            <a:ext cx="6312945" cy="523218"/>
          </a:xfrm>
          <a:prstGeom prst="rect">
            <a:avLst/>
          </a:prstGeom>
        </p:spPr>
        <p:txBody>
          <a:bodyPr wrap="none" lIns="91439" tIns="45719" rIns="91439" bIns="45719" anchor="t">
            <a:spAutoFit/>
          </a:bodyPr>
          <a:lstStyle/>
          <a:p>
            <a:pPr defTabSz="914354"/>
            <a:r>
              <a:rPr lang="ru-RU" sz="2800" b="1">
                <a:solidFill>
                  <a:srgbClr val="70AD47"/>
                </a:solidFill>
                <a:latin typeface="Bookman Old Style"/>
              </a:rPr>
              <a:t>84 % - остепененность ППС ВО</a:t>
            </a:r>
          </a:p>
        </p:txBody>
      </p:sp>
    </p:spTree>
    <p:extLst>
      <p:ext uri="{BB962C8B-B14F-4D97-AF65-F5344CB8AC3E}">
        <p14:creationId xmlns:p14="http://schemas.microsoft.com/office/powerpoint/2010/main" val="3332754683"/>
      </p:ext>
    </p:extLst>
  </p:cSld>
  <p:clrMapOvr>
    <a:masterClrMapping/>
  </p:clrMapOvr>
  <p:transition/>
  <p:timing/>
</p:sld>
</file>

<file path=ppt/slides/slide7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6" y="6356352"/>
            <a:ext cx="886596" cy="365125"/>
          </a:xfrm>
        </p:spPr>
        <p:txBody>
          <a:bodyPr/>
          <a:lstStyle/>
          <a:p>
            <a:pPr defTabSz="1219140"/>
            <a:r>
              <a:rPr lang="ru-RU" sz="4000">
                <a:solidFill>
                  <a:prstClr val="black">
                    <a:tint val="75000"/>
                  </a:prstClr>
                </a:solidFill>
              </a:rPr>
              <a:t>73</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394192" y="962"/>
            <a:ext cx="10754417" cy="379654"/>
          </a:xfrm>
          <a:prstGeom prst="rect">
            <a:avLst/>
          </a:prstGeom>
          <a:noFill/>
        </p:spPr>
        <p:txBody>
          <a:bodyPr wrap="square" lIns="91439" tIns="45719" rIns="91439" bIns="45719" rtlCol="0">
            <a:spAutoFit/>
          </a:bodyPr>
          <a:lstStyle/>
          <a:p>
            <a:pPr defTabSz="914354"/>
            <a:r>
              <a:rPr lang="ru-RU" b="1">
                <a:solidFill>
                  <a:srgbClr val="002060"/>
                </a:solidFill>
                <a:latin typeface="Bookman Old Style" panose="02050604050505020204" pitchFamily="18" charset="0"/>
              </a:rPr>
              <a:t>Развитие кадрового потенциала</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508363"/>
            <a:ext cx="10612315" cy="400108"/>
          </a:xfrm>
          <a:prstGeom prst="rect">
            <a:avLst/>
          </a:prstGeom>
        </p:spPr>
        <p:txBody>
          <a:bodyPr wrap="square" lIns="91439" tIns="45719" rIns="91439" bIns="45719">
            <a:spAutoFit/>
          </a:bodyPr>
          <a:lstStyle/>
          <a:p>
            <a:pPr algn="ctr" defTabSz="914354"/>
            <a:r>
              <a:rPr lang="ru-RU" sz="2000">
                <a:solidFill>
                  <a:srgbClr val="002060"/>
                </a:solidFill>
                <a:latin typeface="Bookman Old Style" panose="02050604050505020204" pitchFamily="18" charset="0"/>
              </a:rPr>
              <a:t>Кадровый потенциал университета</a:t>
            </a:r>
          </a:p>
        </p:txBody>
      </p:sp>
      <p:graphicFrame>
        <p:nvGraphicFramePr>
          <p:cNvPr id="11" name="Диаграмма 10"/>
          <p:cNvGraphicFramePr/>
          <p:nvPr/>
        </p:nvGraphicFramePr>
        <p:xfrm>
          <a:off x="653563" y="950318"/>
          <a:ext cx="9914792" cy="5161084"/>
        </p:xfrm>
        <a:graphic>
          <a:graphicData uri="http://schemas.openxmlformats.org/drawingml/2006/chart">
            <c:chart xmlns:c="http://schemas.openxmlformats.org/drawingml/2006/chart" r:id="rId4"/>
          </a:graphicData>
        </a:graphic>
      </p:graphicFrame>
      <p:sp>
        <p:nvSpPr>
          <p:cNvPr id="7" name="Прямоугольник 6"/>
          <p:cNvSpPr/>
          <p:nvPr/>
        </p:nvSpPr>
        <p:spPr>
          <a:xfrm>
            <a:off x="476306" y="6213503"/>
            <a:ext cx="9693677" cy="400108"/>
          </a:xfrm>
          <a:prstGeom prst="rect">
            <a:avLst/>
          </a:prstGeom>
        </p:spPr>
        <p:txBody>
          <a:bodyPr wrap="none" lIns="91439" tIns="45719" rIns="91439" bIns="45719">
            <a:spAutoFit/>
          </a:bodyPr>
          <a:lstStyle/>
          <a:p>
            <a:pPr defTabSz="914354"/>
            <a:r>
              <a:rPr lang="ru-RU" sz="2000" b="1">
                <a:solidFill>
                  <a:srgbClr val="70AD47">
                    <a:lumMod val="75000"/>
                  </a:srgbClr>
                </a:solidFill>
                <a:latin typeface="Bookman Old Style" panose="02050604050505020204" pitchFamily="18" charset="0"/>
                <a:ea typeface="Calibri"/>
              </a:rPr>
              <a:t>Наблюдается тенденция к омоложению работников университета </a:t>
            </a:r>
            <a:endParaRPr lang="ru-RU" sz="2000" b="1">
              <a:solidFill>
                <a:srgbClr val="70AD47">
                  <a:lumMod val="75000"/>
                </a:srgbClr>
              </a:solidFill>
              <a:latin typeface="Bookman Old Style" panose="02050604050505020204" pitchFamily="18" charset="0"/>
            </a:endParaRPr>
          </a:p>
        </p:txBody>
      </p:sp>
    </p:spTree>
    <p:extLst>
      <p:ext uri="{BB962C8B-B14F-4D97-AF65-F5344CB8AC3E}">
        <p14:creationId xmlns:p14="http://schemas.microsoft.com/office/powerpoint/2010/main" val="1657639913"/>
      </p:ext>
    </p:extLst>
  </p:cSld>
  <p:clrMapOvr>
    <a:masterClrMapping/>
  </p:clrMapOvr>
  <p:transition/>
  <p:timing/>
</p:sld>
</file>

<file path=ppt/slides/slide7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9"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9080"/>
            <a:r>
              <a:rPr lang="ru-RU" sz="4000">
                <a:solidFill>
                  <a:prstClr val="black">
                    <a:tint val="75000"/>
                  </a:prstClr>
                </a:solidFill>
              </a:rPr>
              <a:t>74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5"/>
            <a:ext cx="1256960" cy="432303"/>
          </a:xfrm>
          <a:prstGeom prst="rect">
            <a:avLst/>
          </a:prstGeom>
        </p:spPr>
      </p:pic>
      <p:sp>
        <p:nvSpPr>
          <p:cNvPr id="6" name="TextBox 5"/>
          <p:cNvSpPr txBox="1"/>
          <p:nvPr/>
        </p:nvSpPr>
        <p:spPr>
          <a:xfrm>
            <a:off x="131890" y="19728"/>
            <a:ext cx="10754417" cy="379654"/>
          </a:xfrm>
          <a:prstGeom prst="rect">
            <a:avLst/>
          </a:prstGeom>
          <a:noFill/>
        </p:spPr>
        <p:txBody>
          <a:bodyPr wrap="square" lIns="91435" tIns="45719" rIns="91435" bIns="45719" rtlCol="0">
            <a:spAutoFit/>
          </a:bodyPr>
          <a:lstStyle/>
          <a:p>
            <a:pPr defTabSz="914309"/>
            <a:r>
              <a:rPr lang="ru-RU" sz="1867" b="1">
                <a:solidFill>
                  <a:srgbClr val="002060"/>
                </a:solidFill>
                <a:latin typeface="Bookman Old Style" panose="02050604050505020204" pitchFamily="18" charset="0"/>
              </a:rPr>
              <a:t>Финансово-экономическая деятельность</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5838" y="958026"/>
            <a:ext cx="10612315" cy="707884"/>
          </a:xfrm>
          <a:prstGeom prst="rect">
            <a:avLst/>
          </a:prstGeom>
        </p:spPr>
        <p:txBody>
          <a:bodyPr wrap="square" lIns="91435" tIns="45719" rIns="91435" bIns="45719">
            <a:spAutoFit/>
          </a:bodyPr>
          <a:lstStyle/>
          <a:p>
            <a:pPr algn="ctr" defTabSz="914309"/>
            <a:r>
              <a:rPr lang="ru-RU" sz="2000">
                <a:solidFill>
                  <a:srgbClr val="002060"/>
                </a:solidFill>
                <a:latin typeface="Bookman Old Style" panose="02050604050505020204" pitchFamily="18" charset="0"/>
              </a:rPr>
              <a:t>Достижение показателей «дорожной карты» </a:t>
            </a:r>
          </a:p>
          <a:p>
            <a:pPr algn="ctr" defTabSz="914309"/>
            <a:r>
              <a:rPr lang="ru-RU" sz="2000">
                <a:solidFill>
                  <a:srgbClr val="002060"/>
                </a:solidFill>
                <a:latin typeface="Bookman Old Style" panose="02050604050505020204" pitchFamily="18" charset="0"/>
              </a:rPr>
              <a:t>по оплате труда на конец 2019 г.</a:t>
            </a:r>
          </a:p>
        </p:txBody>
      </p:sp>
      <p:graphicFrame>
        <p:nvGraphicFramePr>
          <p:cNvPr id="10" name="Объект 3"/>
          <p:cNvGraphicFramePr/>
          <p:nvPr>
            <p:extLst>
              <p:ext uri="{D42A27DB-BD31-4B8C-83A1-F6EECF244321}">
                <p14:modId xmlns:p14="http://schemas.microsoft.com/office/powerpoint/2010/main" val="728326811"/>
              </p:ext>
            </p:extLst>
          </p:nvPr>
        </p:nvGraphicFramePr>
        <p:xfrm>
          <a:off x="1402390" y="2573063"/>
          <a:ext cx="8461407" cy="558800"/>
        </p:xfrm>
        <a:graphic>
          <a:graphicData uri="http://schemas.openxmlformats.org/drawingml/2006/diagram">
            <dgm:relIds xmlns:dgm="http://schemas.openxmlformats.org/drawingml/2006/diagram" r:dm="rId5" r:lo="rId6" r:qs="rId7" r:cs="rId8"/>
          </a:graphicData>
        </a:graphic>
      </p:graphicFrame>
      <p:graphicFrame>
        <p:nvGraphicFramePr>
          <p:cNvPr id="11" name="Объект 3"/>
          <p:cNvGraphicFramePr/>
          <p:nvPr>
            <p:extLst>
              <p:ext uri="{D42A27DB-BD31-4B8C-83A1-F6EECF244321}">
                <p14:modId xmlns:p14="http://schemas.microsoft.com/office/powerpoint/2010/main" val="2248958482"/>
              </p:ext>
            </p:extLst>
          </p:nvPr>
        </p:nvGraphicFramePr>
        <p:xfrm>
          <a:off x="1395978" y="3284265"/>
          <a:ext cx="8458291" cy="948692"/>
        </p:xfrm>
        <a:graphic>
          <a:graphicData uri="http://schemas.openxmlformats.org/drawingml/2006/diagram">
            <dgm:relIds xmlns:dgm="http://schemas.openxmlformats.org/drawingml/2006/diagram" r:dm="rId10" r:lo="rId11" r:qs="rId12" r:cs="rId13"/>
          </a:graphicData>
        </a:graphic>
      </p:graphicFrame>
      <p:graphicFrame>
        <p:nvGraphicFramePr>
          <p:cNvPr id="12" name="Объект 3"/>
          <p:cNvGraphicFramePr/>
          <p:nvPr>
            <p:extLst>
              <p:ext uri="{D42A27DB-BD31-4B8C-83A1-F6EECF244321}">
                <p14:modId xmlns:p14="http://schemas.microsoft.com/office/powerpoint/2010/main" val="1988736873"/>
              </p:ext>
            </p:extLst>
          </p:nvPr>
        </p:nvGraphicFramePr>
        <p:xfrm>
          <a:off x="1402392" y="4329818"/>
          <a:ext cx="8467815" cy="902997"/>
        </p:xfrm>
        <a:graphic>
          <a:graphicData uri="http://schemas.openxmlformats.org/drawingml/2006/diagram">
            <dgm:relIds xmlns:dgm="http://schemas.openxmlformats.org/drawingml/2006/diagram" r:dm="rId15" r:lo="rId16" r:qs="rId17" r:cs="rId18"/>
          </a:graphicData>
        </a:graphic>
      </p:graphicFrame>
    </p:spTree>
    <p:extLst>
      <p:ext uri="{BB962C8B-B14F-4D97-AF65-F5344CB8AC3E}">
        <p14:creationId xmlns:p14="http://schemas.microsoft.com/office/powerpoint/2010/main" val="3857112587"/>
      </p:ext>
    </p:extLst>
  </p:cSld>
  <p:clrMapOvr>
    <a:masterClrMapping/>
  </p:clrMapOvr>
  <p:transition/>
  <p:timing/>
</p:sld>
</file>

<file path=ppt/slides/slide7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9"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9080"/>
            <a:r>
              <a:rPr lang="ru-RU" sz="4000">
                <a:solidFill>
                  <a:prstClr val="black">
                    <a:tint val="75000"/>
                  </a:prstClr>
                </a:solidFill>
              </a:rPr>
              <a:t>75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5"/>
            <a:ext cx="1256960" cy="432303"/>
          </a:xfrm>
          <a:prstGeom prst="rect">
            <a:avLst/>
          </a:prstGeom>
        </p:spPr>
      </p:pic>
      <p:sp>
        <p:nvSpPr>
          <p:cNvPr id="6" name="TextBox 5"/>
          <p:cNvSpPr txBox="1"/>
          <p:nvPr/>
        </p:nvSpPr>
        <p:spPr>
          <a:xfrm>
            <a:off x="131890" y="19728"/>
            <a:ext cx="10754417" cy="379654"/>
          </a:xfrm>
          <a:prstGeom prst="rect">
            <a:avLst/>
          </a:prstGeom>
          <a:noFill/>
        </p:spPr>
        <p:txBody>
          <a:bodyPr wrap="square" lIns="91435" tIns="45719" rIns="91435" bIns="45719" rtlCol="0">
            <a:spAutoFit/>
          </a:bodyPr>
          <a:lstStyle/>
          <a:p>
            <a:pPr algn="ctr" defTabSz="914309"/>
            <a:r>
              <a:rPr lang="ru-RU" sz="1867" b="1">
                <a:solidFill>
                  <a:srgbClr val="002060"/>
                </a:solidFill>
                <a:latin typeface="Bookman Old Style" panose="02050604050505020204" pitchFamily="18" charset="0"/>
              </a:rPr>
              <a:t>Финансово-экономическая деятельность</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708421"/>
            <a:ext cx="10612315" cy="400108"/>
          </a:xfrm>
          <a:prstGeom prst="rect">
            <a:avLst/>
          </a:prstGeom>
        </p:spPr>
        <p:txBody>
          <a:bodyPr wrap="square" lIns="91435" tIns="45719" rIns="91435" bIns="45719">
            <a:spAutoFit/>
          </a:bodyPr>
          <a:lstStyle/>
          <a:p>
            <a:pPr algn="ctr" defTabSz="914309"/>
            <a:r>
              <a:rPr lang="ru-RU" sz="2000">
                <a:solidFill>
                  <a:srgbClr val="002060"/>
                </a:solidFill>
                <a:latin typeface="Bookman Old Style" panose="02050604050505020204" pitchFamily="18" charset="0"/>
              </a:rPr>
              <a:t>Динамика консолидированного бюджета КБГУ за 2018 - 2019 гг.</a:t>
            </a:r>
          </a:p>
        </p:txBody>
      </p:sp>
      <p:graphicFrame>
        <p:nvGraphicFramePr>
          <p:cNvPr id="8" name="Диаграмма 7"/>
          <p:cNvGraphicFramePr>
            <a:graphicFrameLocks noChangeAspect="1"/>
          </p:cNvGraphicFramePr>
          <p:nvPr/>
        </p:nvGraphicFramePr>
        <p:xfrm>
          <a:off x="773724" y="-319723"/>
          <a:ext cx="9539653" cy="5466675"/>
        </p:xfrm>
        <a:graphic>
          <a:graphicData uri="http://schemas.openxmlformats.org/drawingml/2006/chart">
            <c:chart xmlns:c="http://schemas.openxmlformats.org/drawingml/2006/chart" r:id="rId4"/>
          </a:graphicData>
        </a:graphic>
      </p:graphicFrame>
      <p:sp>
        <p:nvSpPr>
          <p:cNvPr id="7" name="Прямоугольник 6"/>
          <p:cNvSpPr/>
          <p:nvPr/>
        </p:nvSpPr>
        <p:spPr>
          <a:xfrm>
            <a:off x="485776" y="5433021"/>
            <a:ext cx="10067925" cy="954105"/>
          </a:xfrm>
          <a:prstGeom prst="rect">
            <a:avLst/>
          </a:prstGeom>
        </p:spPr>
        <p:txBody>
          <a:bodyPr wrap="square" lIns="91435" tIns="45719" rIns="91435" bIns="45719" anchor="t">
            <a:spAutoFit/>
          </a:bodyPr>
          <a:lstStyle/>
          <a:p>
            <a:pPr algn="ctr" defTabSz="914309"/>
            <a:r>
              <a:rPr lang="ru-RU" sz="2800" b="1">
                <a:solidFill>
                  <a:srgbClr val="70AD47"/>
                </a:solidFill>
                <a:latin typeface="Bookman Old Style"/>
              </a:rPr>
              <a:t>по сравнению с 2018 годом консолидированный бюджет КБГУ в 2019 году увеличился на 12,9%</a:t>
            </a:r>
          </a:p>
        </p:txBody>
      </p:sp>
    </p:spTree>
    <p:extLst>
      <p:ext uri="{BB962C8B-B14F-4D97-AF65-F5344CB8AC3E}">
        <p14:creationId xmlns:p14="http://schemas.microsoft.com/office/powerpoint/2010/main" val="1332205431"/>
      </p:ext>
    </p:extLst>
  </p:cSld>
  <p:clrMapOvr>
    <a:masterClrMapping/>
  </p:clrMapOvr>
  <p:transition/>
  <p:timing/>
</p:sld>
</file>

<file path=ppt/slides/slide7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9"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pPr defTabSz="1219080"/>
            <a:r>
              <a:rPr lang="ru-RU" sz="4000">
                <a:solidFill>
                  <a:prstClr val="black">
                    <a:tint val="75000"/>
                  </a:prstClr>
                </a:solidFill>
              </a:rPr>
              <a:t>76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5"/>
            <a:ext cx="1256960" cy="432303"/>
          </a:xfrm>
          <a:prstGeom prst="rect">
            <a:avLst/>
          </a:prstGeom>
        </p:spPr>
      </p:pic>
      <p:sp>
        <p:nvSpPr>
          <p:cNvPr id="6" name="TextBox 5"/>
          <p:cNvSpPr txBox="1"/>
          <p:nvPr/>
        </p:nvSpPr>
        <p:spPr>
          <a:xfrm>
            <a:off x="131890" y="19728"/>
            <a:ext cx="10754417" cy="379654"/>
          </a:xfrm>
          <a:prstGeom prst="rect">
            <a:avLst/>
          </a:prstGeom>
          <a:noFill/>
        </p:spPr>
        <p:txBody>
          <a:bodyPr wrap="square" lIns="91435" tIns="45719" rIns="91435" bIns="45719" rtlCol="0">
            <a:spAutoFit/>
          </a:bodyPr>
          <a:lstStyle/>
          <a:p>
            <a:pPr defTabSz="914309"/>
            <a:r>
              <a:rPr lang="ru-RU" sz="1867" b="1">
                <a:solidFill>
                  <a:srgbClr val="002060"/>
                </a:solidFill>
                <a:latin typeface="Bookman Old Style" panose="02050604050505020204" pitchFamily="18" charset="0"/>
              </a:rPr>
              <a:t>Финансово-экономическая деятельность</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708420"/>
            <a:ext cx="10612315" cy="400108"/>
          </a:xfrm>
          <a:prstGeom prst="rect">
            <a:avLst/>
          </a:prstGeom>
        </p:spPr>
        <p:txBody>
          <a:bodyPr wrap="square" lIns="91435" tIns="45719" rIns="91435" bIns="45719">
            <a:spAutoFit/>
          </a:bodyPr>
          <a:lstStyle/>
          <a:p>
            <a:pPr algn="ctr" defTabSz="914309"/>
            <a:r>
              <a:rPr lang="ru-RU" sz="2000">
                <a:solidFill>
                  <a:srgbClr val="002060"/>
                </a:solidFill>
                <a:latin typeface="Bookman Old Style" panose="02050604050505020204" pitchFamily="18" charset="0"/>
              </a:rPr>
              <a:t>Динамика поступлений от приносящей доход деятельности</a:t>
            </a:r>
          </a:p>
        </p:txBody>
      </p:sp>
      <p:graphicFrame>
        <p:nvGraphicFramePr>
          <p:cNvPr id="11" name="Диаграмма 10"/>
          <p:cNvGraphicFramePr>
            <a:graphicFrameLocks noChangeAspect="1"/>
          </p:cNvGraphicFramePr>
          <p:nvPr/>
        </p:nvGraphicFramePr>
        <p:xfrm>
          <a:off x="505147" y="993739"/>
          <a:ext cx="9886308" cy="5362612"/>
        </p:xfrm>
        <a:graphic>
          <a:graphicData uri="http://schemas.openxmlformats.org/drawingml/2006/chart">
            <c:chart xmlns:c="http://schemas.openxmlformats.org/drawingml/2006/chart" r:id="rId4"/>
          </a:graphicData>
        </a:graphic>
      </p:graphicFrame>
      <p:sp>
        <p:nvSpPr>
          <p:cNvPr id="7" name="Прямоугольник 6"/>
          <p:cNvSpPr/>
          <p:nvPr/>
        </p:nvSpPr>
        <p:spPr>
          <a:xfrm>
            <a:off x="5867403" y="1427883"/>
            <a:ext cx="4838700" cy="1631214"/>
          </a:xfrm>
          <a:prstGeom prst="rect">
            <a:avLst/>
          </a:prstGeom>
        </p:spPr>
        <p:txBody>
          <a:bodyPr wrap="square" lIns="91435" tIns="45719" rIns="91435" bIns="45719" anchor="t">
            <a:spAutoFit/>
          </a:bodyPr>
          <a:lstStyle/>
          <a:p>
            <a:pPr algn="just" defTabSz="914309"/>
            <a:r>
              <a:rPr lang="ru-RU" sz="2000">
                <a:solidFill>
                  <a:srgbClr val="002060"/>
                </a:solidFill>
                <a:latin typeface="Bookman Old Style"/>
              </a:rPr>
              <a:t>Фактически поступивший объем средств от приносящей доход деятельности в 2019 году составил 109,7% от запланированных значений. </a:t>
            </a:r>
          </a:p>
        </p:txBody>
      </p:sp>
      <p:sp>
        <p:nvSpPr>
          <p:cNvPr id="8" name="Прямоугольник 7"/>
          <p:cNvSpPr/>
          <p:nvPr/>
        </p:nvSpPr>
        <p:spPr>
          <a:xfrm>
            <a:off x="5867403" y="3151480"/>
            <a:ext cx="4838700" cy="1938990"/>
          </a:xfrm>
          <a:prstGeom prst="rect">
            <a:avLst/>
          </a:prstGeom>
        </p:spPr>
        <p:txBody>
          <a:bodyPr wrap="square" lIns="91435" tIns="45719" rIns="91435" bIns="45719">
            <a:spAutoFit/>
          </a:bodyPr>
          <a:lstStyle/>
          <a:p>
            <a:pPr algn="just" defTabSz="914309"/>
            <a:r>
              <a:rPr lang="ru-RU" sz="2000">
                <a:solidFill>
                  <a:srgbClr val="002060"/>
                </a:solidFill>
                <a:latin typeface="Bookman Old Style" panose="02050604050505020204" pitchFamily="18" charset="0"/>
              </a:rPr>
              <a:t>Планируемый уровень поступлений от приносящей доход деятельности в 2020 году составляет 1192,3 млн. рублей, что на 24,5 % (или на 234,7 млн. рублей выше уровня 2019 года (957,9 млн. рублей).</a:t>
            </a:r>
          </a:p>
        </p:txBody>
      </p:sp>
      <p:sp>
        <p:nvSpPr>
          <p:cNvPr id="12" name="Прямоугольник 11"/>
          <p:cNvSpPr/>
          <p:nvPr/>
        </p:nvSpPr>
        <p:spPr>
          <a:xfrm>
            <a:off x="5619753" y="5160811"/>
            <a:ext cx="5122947" cy="1631214"/>
          </a:xfrm>
          <a:prstGeom prst="rect">
            <a:avLst/>
          </a:prstGeom>
        </p:spPr>
        <p:txBody>
          <a:bodyPr wrap="square" lIns="91435" tIns="45719" rIns="91435" bIns="45719" anchor="t">
            <a:spAutoFit/>
          </a:bodyPr>
          <a:lstStyle/>
          <a:p>
            <a:pPr algn="ctr" defTabSz="914309"/>
            <a:r>
              <a:rPr lang="ru-RU" sz="2000" b="1">
                <a:solidFill>
                  <a:srgbClr val="70AD47"/>
                </a:solidFill>
                <a:latin typeface="Bookman Old Style"/>
              </a:rPr>
              <a:t>Финансовое состояние КБГУ является устойчивым, это доказывает показатель автономии, который равен 60,5% (предварительный расчет). </a:t>
            </a:r>
            <a:endParaRPr lang="ru-RU" sz="2000" b="1">
              <a:solidFill>
                <a:srgbClr val="70AD47">
                  <a:lumMod val="50000"/>
                </a:srgbClr>
              </a:solidFill>
              <a:latin typeface="Bookman Old Style" panose="02050604050505020204" pitchFamily="18" charset="0"/>
            </a:endParaRPr>
          </a:p>
        </p:txBody>
      </p:sp>
    </p:spTree>
    <p:extLst>
      <p:ext uri="{BB962C8B-B14F-4D97-AF65-F5344CB8AC3E}">
        <p14:creationId xmlns:p14="http://schemas.microsoft.com/office/powerpoint/2010/main" val="3903053280"/>
      </p:ext>
    </p:extLst>
  </p:cSld>
  <p:clrMapOvr>
    <a:masterClrMapping/>
  </p:clrMapOvr>
  <p:transition/>
  <p:timing/>
</p:sld>
</file>

<file path=ppt/slides/slide7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9" y="0"/>
            <a:ext cx="1305697" cy="6858000"/>
          </a:xfrm>
        </p:spPr>
      </p:pic>
      <p:sp>
        <p:nvSpPr>
          <p:cNvPr id="2" name="Номер слайда 1"/>
          <p:cNvSpPr>
            <a:spLocks noGrp="1"/>
          </p:cNvSpPr>
          <p:nvPr>
            <p:ph type="sldNum" sz="quarter" idx="12"/>
          </p:nvPr>
        </p:nvSpPr>
        <p:spPr>
          <a:xfrm>
            <a:off x="10707846" y="6365643"/>
            <a:ext cx="1239718" cy="365125"/>
          </a:xfrm>
        </p:spPr>
        <p:txBody>
          <a:bodyPr/>
          <a:lstStyle/>
          <a:p>
            <a:pPr defTabSz="1219080"/>
            <a:r>
              <a:rPr lang="ru-RU" sz="4000">
                <a:solidFill>
                  <a:prstClr val="black">
                    <a:tint val="75000"/>
                  </a:prstClr>
                </a:solidFill>
              </a:rPr>
              <a:t>77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5"/>
            <a:ext cx="1256960" cy="432303"/>
          </a:xfrm>
          <a:prstGeom prst="rect">
            <a:avLst/>
          </a:prstGeom>
        </p:spPr>
      </p:pic>
      <p:sp>
        <p:nvSpPr>
          <p:cNvPr id="6" name="TextBox 5"/>
          <p:cNvSpPr txBox="1"/>
          <p:nvPr/>
        </p:nvSpPr>
        <p:spPr>
          <a:xfrm>
            <a:off x="131890" y="19728"/>
            <a:ext cx="10754417" cy="379654"/>
          </a:xfrm>
          <a:prstGeom prst="rect">
            <a:avLst/>
          </a:prstGeom>
          <a:noFill/>
        </p:spPr>
        <p:txBody>
          <a:bodyPr wrap="square" lIns="91435" tIns="45719" rIns="91435" bIns="45719" rtlCol="0">
            <a:spAutoFit/>
          </a:bodyPr>
          <a:lstStyle/>
          <a:p>
            <a:pPr defTabSz="914309"/>
            <a:r>
              <a:rPr lang="ru-RU" sz="1867" b="1">
                <a:solidFill>
                  <a:srgbClr val="002060"/>
                </a:solidFill>
                <a:latin typeface="Bookman Old Style" panose="02050604050505020204" pitchFamily="18" charset="0"/>
              </a:rPr>
              <a:t>Информационные технологии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Прямоугольник 11"/>
          <p:cNvSpPr/>
          <p:nvPr/>
        </p:nvSpPr>
        <p:spPr>
          <a:xfrm>
            <a:off x="2162995" y="400703"/>
            <a:ext cx="7680298" cy="400108"/>
          </a:xfrm>
          <a:prstGeom prst="rect">
            <a:avLst/>
          </a:prstGeom>
        </p:spPr>
        <p:txBody>
          <a:bodyPr wrap="none" lIns="91435" tIns="45719" rIns="91435" bIns="45719">
            <a:spAutoFit/>
          </a:bodyPr>
          <a:lstStyle/>
          <a:p>
            <a:pPr defTabSz="914309"/>
            <a:r>
              <a:rPr lang="ru-RU" sz="2000" b="1">
                <a:solidFill>
                  <a:srgbClr val="002060"/>
                </a:solidFill>
                <a:latin typeface="Bookman Old Style" panose="02050604050505020204" pitchFamily="18" charset="0"/>
              </a:rPr>
              <a:t>Автоматизация управленческой деятельности КБГУ </a:t>
            </a:r>
          </a:p>
        </p:txBody>
      </p:sp>
      <p:sp>
        <p:nvSpPr>
          <p:cNvPr id="13" name="Прямоугольник 12"/>
          <p:cNvSpPr/>
          <p:nvPr/>
        </p:nvSpPr>
        <p:spPr>
          <a:xfrm>
            <a:off x="235645" y="889364"/>
            <a:ext cx="10463403" cy="5847753"/>
          </a:xfrm>
          <a:prstGeom prst="rect">
            <a:avLst/>
          </a:prstGeom>
        </p:spPr>
        <p:txBody>
          <a:bodyPr wrap="square" lIns="91435" tIns="45719" rIns="91435" bIns="45719" anchor="t">
            <a:spAutoFit/>
          </a:bodyPr>
          <a:lstStyle/>
          <a:p>
            <a:pPr algn="just" defTabSz="914309"/>
            <a:r>
              <a:rPr lang="ru-RU" sz="1700">
                <a:solidFill>
                  <a:srgbClr val="002060"/>
                </a:solidFill>
                <a:latin typeface="Bookman Old Style" panose="02050604050505020204" pitchFamily="18" charset="0"/>
              </a:rPr>
              <a:t>В соответствии с планом внедрения «1С: Университет ПРОФ» в 2019 году была продолжена работа по:</a:t>
            </a:r>
          </a:p>
          <a:p>
            <a:pPr marL="285115" indent="-285115" algn="just" defTabSz="914309">
              <a:buFont typeface="Wingdings" panose="05000000000000000000" pitchFamily="2" charset="2"/>
              <a:buChar char="q"/>
            </a:pPr>
            <a:r>
              <a:rPr lang="ru-RU" sz="1700">
                <a:solidFill>
                  <a:srgbClr val="002060"/>
                </a:solidFill>
                <a:latin typeface="Bookman Old Style" panose="02050604050505020204" pitchFamily="18" charset="0"/>
              </a:rPr>
              <a:t>Автоматизации Приемной кампании</a:t>
            </a:r>
          </a:p>
          <a:p>
            <a:pPr marL="989965" lvl="1" indent="-380365" algn="just" defTabSz="914309">
              <a:buFont typeface="Wingdings" panose="05000000000000000000" pitchFamily="2" charset="2"/>
              <a:buChar char="§"/>
            </a:pPr>
            <a:r>
              <a:rPr lang="ru-RU" sz="1700">
                <a:solidFill>
                  <a:srgbClr val="002060"/>
                </a:solidFill>
                <a:latin typeface="Bookman Old Style"/>
              </a:rPr>
              <a:t>Учет посетителей («Электронная очередь»). Автоматизация учета посетителей в рамках работы приемной компании</a:t>
            </a:r>
          </a:p>
          <a:p>
            <a:pPr marL="989965" lvl="1" indent="-380365" algn="just" defTabSz="914309">
              <a:buFont typeface="Wingdings" panose="05000000000000000000" pitchFamily="2" charset="2"/>
              <a:buChar char="§"/>
            </a:pPr>
            <a:r>
              <a:rPr lang="ru-RU" sz="1700">
                <a:solidFill>
                  <a:srgbClr val="002060"/>
                </a:solidFill>
                <a:latin typeface="Bookman Old Style"/>
              </a:rPr>
              <a:t>Интеграция «1С Университет ПРОФ» и «1С Бухгалтерия».        В результате, при оформлении контракта, информация переносится в систему «1С Бухгалтерия» в автоматическом режиме, что позволяет минимизировать ошибки при вводе данных</a:t>
            </a:r>
          </a:p>
          <a:p>
            <a:pPr marL="285115" indent="-285115" algn="just" defTabSz="914309">
              <a:buFont typeface="Wingdings" panose="05000000000000000000" pitchFamily="2" charset="2"/>
              <a:buChar char="q"/>
            </a:pPr>
            <a:r>
              <a:rPr lang="ru-RU" sz="1700">
                <a:solidFill>
                  <a:srgbClr val="002060"/>
                </a:solidFill>
                <a:latin typeface="Bookman Old Style" panose="02050604050505020204" pitchFamily="18" charset="0"/>
              </a:rPr>
              <a:t>Автоматизации Студенческого городка</a:t>
            </a:r>
          </a:p>
          <a:p>
            <a:pPr marL="989965" lvl="1" indent="-380365" algn="just" defTabSz="914309">
              <a:buFont typeface="Wingdings" panose="05000000000000000000" pitchFamily="2" charset="2"/>
              <a:buChar char="§"/>
            </a:pPr>
            <a:r>
              <a:rPr lang="ru-RU" sz="1700">
                <a:solidFill>
                  <a:srgbClr val="002060"/>
                </a:solidFill>
                <a:latin typeface="Bookman Old Style" panose="02050604050505020204" pitchFamily="18" charset="0"/>
              </a:rPr>
              <a:t>Сформирована база данных о студентах, обучающихся в КБГУ и сведений о проживающих в общежитиях для исключения двойного ввода информации;</a:t>
            </a:r>
          </a:p>
          <a:p>
            <a:pPr marL="285115" indent="-285115" algn="just" defTabSz="914309">
              <a:buFont typeface="Wingdings" panose="05000000000000000000" pitchFamily="2" charset="2"/>
              <a:buChar char="q"/>
            </a:pPr>
            <a:r>
              <a:rPr lang="ru-RU" sz="1700">
                <a:solidFill>
                  <a:srgbClr val="002060"/>
                </a:solidFill>
                <a:latin typeface="Bookman Old Style" panose="02050604050505020204" pitchFamily="18" charset="0"/>
              </a:rPr>
              <a:t>Внедрению электронного документооборота:</a:t>
            </a:r>
          </a:p>
          <a:p>
            <a:pPr marL="989965" lvl="1" indent="-380365" algn="just" defTabSz="914309">
              <a:buFont typeface="Wingdings" panose="05000000000000000000" pitchFamily="2" charset="2"/>
              <a:buChar char="§"/>
            </a:pPr>
            <a:r>
              <a:rPr lang="ru-RU" sz="1700">
                <a:solidFill>
                  <a:srgbClr val="002060"/>
                </a:solidFill>
                <a:latin typeface="Bookman Old Style"/>
              </a:rPr>
              <a:t>установлена программа «1С: Документооборот»</a:t>
            </a:r>
          </a:p>
          <a:p>
            <a:pPr marL="285115" indent="-285115" algn="just" defTabSz="914309">
              <a:buFont typeface="Wingdings" panose="05000000000000000000" pitchFamily="2" charset="2"/>
              <a:buChar char="q"/>
            </a:pPr>
            <a:r>
              <a:rPr lang="ru-RU" sz="1700">
                <a:solidFill>
                  <a:srgbClr val="002060"/>
                </a:solidFill>
                <a:latin typeface="Bookman Old Style" panose="02050604050505020204" pitchFamily="18" charset="0"/>
              </a:rPr>
              <a:t>Автоматизации учета студентов с инклюзией </a:t>
            </a:r>
          </a:p>
          <a:p>
            <a:pPr marL="989965" lvl="1" indent="-380365" algn="just" defTabSz="914309">
              <a:buFont typeface="Wingdings" panose="05000000000000000000" pitchFamily="2" charset="2"/>
              <a:buChar char="§"/>
            </a:pPr>
            <a:r>
              <a:rPr lang="ru-RU" sz="1700">
                <a:solidFill>
                  <a:srgbClr val="002060"/>
                </a:solidFill>
                <a:latin typeface="Bookman Old Style" panose="02050604050505020204" pitchFamily="18" charset="0"/>
              </a:rPr>
              <a:t>Формирование статистической отчетности</a:t>
            </a:r>
          </a:p>
          <a:p>
            <a:pPr marL="380365" indent="-380365" algn="just" defTabSz="914309">
              <a:buFont typeface="Wingdings" panose="05000000000000000000" pitchFamily="2" charset="2"/>
              <a:buChar char="q"/>
            </a:pPr>
            <a:r>
              <a:rPr lang="ru-RU" sz="1700">
                <a:solidFill>
                  <a:srgbClr val="002060"/>
                </a:solidFill>
                <a:latin typeface="Bookman Old Style" panose="02050604050505020204" pitchFamily="18" charset="0"/>
              </a:rPr>
              <a:t>Автоматизации учета документов об образовании</a:t>
            </a:r>
          </a:p>
          <a:p>
            <a:pPr marL="989965" lvl="1" indent="-380365" algn="just" defTabSz="914309">
              <a:buFont typeface="Wingdings" panose="05000000000000000000" pitchFamily="2" charset="2"/>
              <a:buChar char="§"/>
            </a:pPr>
            <a:r>
              <a:rPr lang="ru-RU" sz="1700">
                <a:solidFill>
                  <a:srgbClr val="002060"/>
                </a:solidFill>
                <a:latin typeface="Bookman Old Style" panose="02050604050505020204" pitchFamily="18" charset="0"/>
              </a:rPr>
              <a:t>Формирование отчетов для ФИС ФРДО</a:t>
            </a:r>
          </a:p>
          <a:p>
            <a:pPr marL="380365" indent="-380365" algn="just" defTabSz="914309">
              <a:buFont typeface="Wingdings" panose="05000000000000000000" pitchFamily="2" charset="2"/>
              <a:buChar char="q"/>
            </a:pPr>
            <a:r>
              <a:rPr lang="ru-RU" sz="1700">
                <a:solidFill>
                  <a:srgbClr val="002060"/>
                </a:solidFill>
                <a:latin typeface="Bookman Old Style" panose="02050604050505020204" pitchFamily="18" charset="0"/>
              </a:rPr>
              <a:t>Автоматизации ведения базы практик КБГУ</a:t>
            </a:r>
          </a:p>
          <a:p>
            <a:pPr marL="989965" lvl="1" indent="-380365" algn="just" defTabSz="914309">
              <a:buFont typeface="Wingdings" panose="05000000000000000000" pitchFamily="2" charset="2"/>
              <a:buChar char="§"/>
            </a:pPr>
            <a:r>
              <a:rPr lang="ru-RU" sz="1700">
                <a:solidFill>
                  <a:srgbClr val="002060"/>
                </a:solidFill>
                <a:latin typeface="Bookman Old Style" panose="02050604050505020204" pitchFamily="18" charset="0"/>
              </a:rPr>
              <a:t>Просмотр в режиме online информации о практиках студентов КБГУ</a:t>
            </a:r>
          </a:p>
          <a:p>
            <a:pPr marL="989965" lvl="1" indent="-380365" algn="just" defTabSz="914309">
              <a:buFont typeface="Wingdings" panose="05000000000000000000" pitchFamily="2" charset="2"/>
              <a:buChar char="§"/>
            </a:pPr>
            <a:endParaRPr lang="ru-RU" sz="1700">
              <a:solidFill>
                <a:srgbClr val="002060"/>
              </a:solidFill>
              <a:latin typeface="Bookman Old Style" panose="02050604050505020204" pitchFamily="18" charset="0"/>
            </a:endParaRPr>
          </a:p>
          <a:p>
            <a:pPr marL="608965" lvl="1" algn="just" defTabSz="914309"/>
            <a:endParaRPr lang="ru-RU" sz="1700">
              <a:solidFill>
                <a:srgbClr val="002060"/>
              </a:solidFill>
              <a:latin typeface="Bookman Old Style" panose="02050604050505020204" pitchFamily="18" charset="0"/>
            </a:endParaRPr>
          </a:p>
        </p:txBody>
      </p:sp>
      <p:pic>
        <p:nvPicPr>
          <p:cNvPr id="19" name="Рисунок 1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50386" y="4147938"/>
            <a:ext cx="1670883" cy="2400267"/>
          </a:xfrm>
          <a:prstGeom prst="rect">
            <a:avLst/>
          </a:prstGeom>
        </p:spPr>
      </p:pic>
    </p:spTree>
    <p:extLst>
      <p:ext uri="{BB962C8B-B14F-4D97-AF65-F5344CB8AC3E}">
        <p14:creationId xmlns:p14="http://schemas.microsoft.com/office/powerpoint/2010/main" val="1389579714"/>
      </p:ext>
    </p:extLst>
  </p:cSld>
  <p:clrMapOvr>
    <a:masterClrMapping/>
  </p:clrMapOvr>
  <p:transition/>
  <p:timing/>
</p:sld>
</file>

<file path=ppt/slides/slide7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9" y="0"/>
            <a:ext cx="1305697" cy="6858000"/>
          </a:xfrm>
        </p:spPr>
      </p:pic>
      <p:sp>
        <p:nvSpPr>
          <p:cNvPr id="2" name="Номер слайда 1"/>
          <p:cNvSpPr>
            <a:spLocks noGrp="1"/>
          </p:cNvSpPr>
          <p:nvPr>
            <p:ph type="sldNum" sz="quarter" idx="12"/>
          </p:nvPr>
        </p:nvSpPr>
        <p:spPr>
          <a:xfrm>
            <a:off x="10692676" y="6356352"/>
            <a:ext cx="1080227" cy="365125"/>
          </a:xfrm>
        </p:spPr>
        <p:txBody>
          <a:bodyPr/>
          <a:lstStyle/>
          <a:p>
            <a:pPr defTabSz="1219080"/>
            <a:r>
              <a:rPr lang="ru-RU" sz="4000">
                <a:solidFill>
                  <a:prstClr val="black">
                    <a:tint val="75000"/>
                  </a:prstClr>
                </a:solidFill>
              </a:rPr>
              <a:t>78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5"/>
            <a:ext cx="1256960" cy="432303"/>
          </a:xfrm>
          <a:prstGeom prst="rect">
            <a:avLst/>
          </a:prstGeom>
        </p:spPr>
      </p:pic>
      <p:sp>
        <p:nvSpPr>
          <p:cNvPr id="6" name="TextBox 5"/>
          <p:cNvSpPr txBox="1"/>
          <p:nvPr/>
        </p:nvSpPr>
        <p:spPr>
          <a:xfrm>
            <a:off x="131890" y="19728"/>
            <a:ext cx="10754417" cy="379654"/>
          </a:xfrm>
          <a:prstGeom prst="rect">
            <a:avLst/>
          </a:prstGeom>
          <a:noFill/>
        </p:spPr>
        <p:txBody>
          <a:bodyPr wrap="square" lIns="91435" tIns="45719" rIns="91435" bIns="45719" rtlCol="0">
            <a:spAutoFit/>
          </a:bodyPr>
          <a:lstStyle/>
          <a:p>
            <a:pPr defTabSz="914309"/>
            <a:r>
              <a:rPr lang="ru-RU" sz="1867" b="1">
                <a:solidFill>
                  <a:srgbClr val="002060"/>
                </a:solidFill>
                <a:latin typeface="Bookman Old Style" panose="02050604050505020204" pitchFamily="18" charset="0"/>
              </a:rPr>
              <a:t>Информационные технологии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708420"/>
            <a:ext cx="10612315" cy="400108"/>
          </a:xfrm>
          <a:prstGeom prst="rect">
            <a:avLst/>
          </a:prstGeom>
        </p:spPr>
        <p:txBody>
          <a:bodyPr wrap="square" lIns="91435" tIns="45719" rIns="91435" bIns="45719" anchor="t">
            <a:spAutoFit/>
          </a:bodyPr>
          <a:lstStyle/>
          <a:p>
            <a:pPr algn="ctr" defTabSz="914309"/>
            <a:r>
              <a:rPr lang="ru-RU" sz="2000">
                <a:solidFill>
                  <a:srgbClr val="002060"/>
                </a:solidFill>
                <a:latin typeface="Bookman Old Style"/>
              </a:rPr>
              <a:t>Серверы и работа по расширению сети Wi-Fi в КБГУ</a:t>
            </a:r>
          </a:p>
        </p:txBody>
      </p:sp>
      <p:pic>
        <p:nvPicPr>
          <p:cNvPr id="10" name="Picture 2" descr="ÐÐ°ÑÑÐ¸Ð½ÐºÐ¸ Ð¿Ð¾ Ð·Ð°Ð¿ÑÐ¾ÑÑ ÐºÐ¾Ð¼Ð¿ÑÑÑÐµÑÐ½ÑÐ¹ Ð¿Ð°ÑÐº"/>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145088" y="1529436"/>
            <a:ext cx="2443097" cy="2124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579967" y="3842209"/>
            <a:ext cx="3573340" cy="1631214"/>
          </a:xfrm>
          <a:prstGeom prst="rect">
            <a:avLst/>
          </a:prstGeom>
        </p:spPr>
        <p:txBody>
          <a:bodyPr wrap="square" lIns="91435" tIns="45719" rIns="91435" bIns="45719" anchor="t">
            <a:spAutoFit/>
          </a:bodyPr>
          <a:lstStyle/>
          <a:p>
            <a:pPr algn="ctr" defTabSz="914309"/>
            <a:r>
              <a:rPr lang="ru-RU" sz="2000">
                <a:solidFill>
                  <a:srgbClr val="002060"/>
                </a:solidFill>
                <a:latin typeface="Bookman Old Style"/>
              </a:rPr>
              <a:t>Компьютерный парк университета обновлен на </a:t>
            </a:r>
            <a:r>
              <a:rPr lang="ru-RU" sz="2000" b="1">
                <a:solidFill>
                  <a:srgbClr val="002060"/>
                </a:solidFill>
                <a:latin typeface="Bookman Old Style"/>
              </a:rPr>
              <a:t>60 % </a:t>
            </a:r>
            <a:r>
              <a:rPr lang="ru-RU" sz="2000">
                <a:solidFill>
                  <a:srgbClr val="002060"/>
                </a:solidFill>
                <a:latin typeface="Bookman Old Style"/>
              </a:rPr>
              <a:t>и насчитывает</a:t>
            </a:r>
            <a:endParaRPr lang="ru-RU" sz="1900">
              <a:solidFill>
                <a:srgbClr val="000000"/>
              </a:solidFill>
              <a:cs typeface="Calibri"/>
            </a:endParaRPr>
          </a:p>
          <a:p>
            <a:pPr algn="ctr" defTabSz="914309"/>
            <a:r>
              <a:rPr lang="ru-RU" sz="2000">
                <a:solidFill>
                  <a:srgbClr val="002060"/>
                </a:solidFill>
                <a:latin typeface="Bookman Old Style"/>
              </a:rPr>
              <a:t>более </a:t>
            </a:r>
            <a:r>
              <a:rPr lang="ru-RU" sz="2000" b="1">
                <a:solidFill>
                  <a:srgbClr val="002060"/>
                </a:solidFill>
                <a:latin typeface="Bookman Old Style"/>
              </a:rPr>
              <a:t>2000 </a:t>
            </a:r>
            <a:r>
              <a:rPr lang="ru-RU" sz="2000">
                <a:solidFill>
                  <a:srgbClr val="002060"/>
                </a:solidFill>
                <a:latin typeface="Bookman Old Style"/>
              </a:rPr>
              <a:t>рабочих мест. </a:t>
            </a:r>
            <a:endParaRPr lang="ru-RU" sz="1900">
              <a:solidFill>
                <a:prstClr val="black"/>
              </a:solidFill>
              <a:cs typeface="Calibri"/>
            </a:endParaRPr>
          </a:p>
        </p:txBody>
      </p:sp>
      <p:pic>
        <p:nvPicPr>
          <p:cNvPr id="14" name="Рисунок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30509" y="1487164"/>
            <a:ext cx="2628424" cy="1833049"/>
          </a:xfrm>
          <a:prstGeom prst="rect">
            <a:avLst/>
          </a:prstGeom>
        </p:spPr>
      </p:pic>
      <p:sp>
        <p:nvSpPr>
          <p:cNvPr id="16" name="Прямоугольник 15"/>
          <p:cNvSpPr/>
          <p:nvPr/>
        </p:nvSpPr>
        <p:spPr>
          <a:xfrm>
            <a:off x="7196773" y="3817474"/>
            <a:ext cx="3495903" cy="1323437"/>
          </a:xfrm>
          <a:prstGeom prst="rect">
            <a:avLst/>
          </a:prstGeom>
        </p:spPr>
        <p:txBody>
          <a:bodyPr wrap="square" lIns="91435" tIns="45719" rIns="91435" bIns="45719">
            <a:spAutoFit/>
          </a:bodyPr>
          <a:lstStyle/>
          <a:p>
            <a:pPr algn="ctr" defTabSz="914309">
              <a:defRPr/>
            </a:pPr>
            <a:r>
              <a:rPr lang="ru-RU" sz="2000">
                <a:solidFill>
                  <a:srgbClr val="002060"/>
                </a:solidFill>
                <a:latin typeface="Bookman Old Style" panose="02050604050505020204" pitchFamily="18" charset="0"/>
              </a:rPr>
              <a:t>Продолжались работы по расширению сети Wi-Fi. Установлено </a:t>
            </a:r>
            <a:r>
              <a:rPr lang="ru-RU" sz="2000" b="1">
                <a:solidFill>
                  <a:srgbClr val="002060"/>
                </a:solidFill>
                <a:latin typeface="Bookman Old Style" panose="02050604050505020204" pitchFamily="18" charset="0"/>
              </a:rPr>
              <a:t>70</a:t>
            </a:r>
            <a:r>
              <a:rPr lang="ru-RU" sz="2000">
                <a:solidFill>
                  <a:srgbClr val="002060"/>
                </a:solidFill>
                <a:latin typeface="Bookman Old Style" panose="02050604050505020204" pitchFamily="18" charset="0"/>
              </a:rPr>
              <a:t> точек  доступа.</a:t>
            </a:r>
          </a:p>
        </p:txBody>
      </p:sp>
      <p:sp>
        <p:nvSpPr>
          <p:cNvPr id="7" name="Прямоугольник 6"/>
          <p:cNvSpPr/>
          <p:nvPr/>
        </p:nvSpPr>
        <p:spPr>
          <a:xfrm>
            <a:off x="302999" y="3661119"/>
            <a:ext cx="3227700" cy="2893094"/>
          </a:xfrm>
          <a:prstGeom prst="rect">
            <a:avLst/>
          </a:prstGeom>
        </p:spPr>
        <p:txBody>
          <a:bodyPr wrap="square" lIns="121915" tIns="60957" rIns="121915" bIns="60957">
            <a:spAutoFit/>
          </a:bodyPr>
          <a:lstStyle/>
          <a:p>
            <a:pPr algn="ctr" defTabSz="1219080"/>
            <a:r>
              <a:rPr lang="ru-RU" sz="2000">
                <a:solidFill>
                  <a:srgbClr val="002060"/>
                </a:solidFill>
                <a:latin typeface="Bookman Old Style" panose="02050604050505020204" pitchFamily="18" charset="0"/>
              </a:rPr>
              <a:t>Проведена работа по виртуализации более 20 серверов.</a:t>
            </a:r>
          </a:p>
          <a:p>
            <a:pPr algn="ctr" defTabSz="1219080"/>
            <a:r>
              <a:rPr lang="ru-RU" sz="2000">
                <a:solidFill>
                  <a:srgbClr val="002060"/>
                </a:solidFill>
                <a:latin typeface="Bookman Old Style" panose="02050604050505020204" pitchFamily="18" charset="0"/>
              </a:rPr>
              <a:t>Настроен VPN сервер позволяющий сотрудникам различных подразделений работать удаленно. </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03002" y="1445260"/>
            <a:ext cx="3003319" cy="20031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277181"/>
      </p:ext>
    </p:extLst>
  </p:cSld>
  <p:clrMapOvr>
    <a:masterClrMapping/>
  </p:clrMapOvr>
  <p:transition/>
  <p:timing/>
</p:sld>
</file>

<file path=ppt/slides/slide7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9" y="0"/>
            <a:ext cx="1305697" cy="6858000"/>
          </a:xfrm>
        </p:spPr>
      </p:pic>
      <p:sp>
        <p:nvSpPr>
          <p:cNvPr id="2" name="Номер слайда 1"/>
          <p:cNvSpPr>
            <a:spLocks noGrp="1"/>
          </p:cNvSpPr>
          <p:nvPr>
            <p:ph type="sldNum" sz="quarter" idx="12"/>
          </p:nvPr>
        </p:nvSpPr>
        <p:spPr>
          <a:xfrm>
            <a:off x="10704512" y="6356352"/>
            <a:ext cx="1068391" cy="365125"/>
          </a:xfrm>
        </p:spPr>
        <p:txBody>
          <a:bodyPr/>
          <a:lstStyle/>
          <a:p>
            <a:pPr defTabSz="1219080"/>
            <a:r>
              <a:rPr lang="ru-RU" sz="4000">
                <a:solidFill>
                  <a:prstClr val="black">
                    <a:tint val="75000"/>
                  </a:prstClr>
                </a:solidFill>
              </a:rPr>
              <a:t>79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5"/>
            <a:ext cx="1256960" cy="432303"/>
          </a:xfrm>
          <a:prstGeom prst="rect">
            <a:avLst/>
          </a:prstGeom>
        </p:spPr>
      </p:pic>
      <p:sp>
        <p:nvSpPr>
          <p:cNvPr id="6" name="TextBox 5"/>
          <p:cNvSpPr txBox="1"/>
          <p:nvPr/>
        </p:nvSpPr>
        <p:spPr>
          <a:xfrm>
            <a:off x="131890" y="19728"/>
            <a:ext cx="10754417" cy="379654"/>
          </a:xfrm>
          <a:prstGeom prst="rect">
            <a:avLst/>
          </a:prstGeom>
          <a:noFill/>
        </p:spPr>
        <p:txBody>
          <a:bodyPr wrap="square" lIns="91435" tIns="45719" rIns="91435" bIns="45719" rtlCol="0">
            <a:spAutoFit/>
          </a:bodyPr>
          <a:lstStyle/>
          <a:p>
            <a:pPr defTabSz="914309"/>
            <a:r>
              <a:rPr lang="ru-RU" sz="1867" b="1">
                <a:solidFill>
                  <a:srgbClr val="002060"/>
                </a:solidFill>
                <a:latin typeface="Bookman Old Style" panose="02050604050505020204" pitchFamily="18" charset="0"/>
              </a:rPr>
              <a:t>Информационные технологии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Прямоугольник 11"/>
          <p:cNvSpPr/>
          <p:nvPr/>
        </p:nvSpPr>
        <p:spPr>
          <a:xfrm>
            <a:off x="815417" y="548680"/>
            <a:ext cx="9256050" cy="400108"/>
          </a:xfrm>
          <a:prstGeom prst="rect">
            <a:avLst/>
          </a:prstGeom>
        </p:spPr>
        <p:txBody>
          <a:bodyPr wrap="none" lIns="91435" tIns="45719" rIns="91435" bIns="45719">
            <a:spAutoFit/>
          </a:bodyPr>
          <a:lstStyle/>
          <a:p>
            <a:pPr defTabSz="914309"/>
            <a:r>
              <a:rPr lang="ru-RU" sz="2000" b="1">
                <a:solidFill>
                  <a:srgbClr val="002060"/>
                </a:solidFill>
                <a:latin typeface="Bookman Old Style" panose="02050604050505020204" pitchFamily="18" charset="0"/>
              </a:rPr>
              <a:t>Цифровая трансформация образовательной деятельности КБГУ</a:t>
            </a:r>
          </a:p>
        </p:txBody>
      </p:sp>
      <p:sp>
        <p:nvSpPr>
          <p:cNvPr id="3" name="AutoShape 2" descr="TGPU.png"/>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15" tIns="60957" rIns="121915" bIns="60957" numCol="1" anchor="t" anchorCtr="0" compatLnSpc="1">
            <a:prstTxWarp prst="textNoShape">
              <a:avLst/>
            </a:prstTxWarp>
          </a:bodyPr>
          <a:lstStyle/>
          <a:p>
            <a:pPr defTabSz="1219080"/>
            <a:endParaRPr lang="ru-RU" sz="2400">
              <a:solidFill>
                <a:prstClr val="black"/>
              </a:solidFill>
            </a:endParaRPr>
          </a:p>
        </p:txBody>
      </p:sp>
      <p:pic>
        <p:nvPicPr>
          <p:cNvPr id="11" name="Рисунок 10" descr="Изображение выглядит как стол, знак, сидит, комната&#10;&#10;Автоматически созданное описание">
            <a:extLst>
              <a:ext uri="{FF2B5EF4-FFF2-40B4-BE49-F238E27FC236}">
                <a16:creationId xmlns:a16="http://schemas.microsoft.com/office/drawing/2014/main" id="{15421B51-81D1-4F67-B1AD-AD56E0838AC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803" y="2419473"/>
            <a:ext cx="3175887" cy="195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Прямоугольник 15">
            <a:extLst>
              <a:ext uri="{FF2B5EF4-FFF2-40B4-BE49-F238E27FC236}">
                <a16:creationId xmlns:a16="http://schemas.microsoft.com/office/drawing/2014/main" id="{259C1321-F090-4D79-B30D-A318CA39F7B2}"/>
              </a:ext>
            </a:extLst>
          </p:cNvPr>
          <p:cNvSpPr/>
          <p:nvPr/>
        </p:nvSpPr>
        <p:spPr>
          <a:xfrm>
            <a:off x="3380690" y="2419473"/>
            <a:ext cx="4014661" cy="2031325"/>
          </a:xfrm>
          <a:prstGeom prst="rect">
            <a:avLst/>
          </a:prstGeom>
        </p:spPr>
        <p:txBody>
          <a:bodyPr wrap="square" anchor="t">
            <a:spAutoFit/>
          </a:bodyPr>
          <a:lstStyle/>
          <a:p>
            <a:pPr algn="ctr" defTabSz="912247"/>
            <a:r>
              <a:rPr lang="ru-RU">
                <a:solidFill>
                  <a:prstClr val="black"/>
                </a:solidFill>
                <a:latin typeface="Bookman Old Style"/>
              </a:rPr>
              <a:t>Сервис защищенной видеоконференцсвязи </a:t>
            </a:r>
          </a:p>
          <a:p>
            <a:pPr algn="ctr" defTabSz="912247"/>
            <a:r>
              <a:rPr lang="ru-RU">
                <a:solidFill>
                  <a:prstClr val="black"/>
                </a:solidFill>
                <a:latin typeface="Bookman Old Style"/>
              </a:rPr>
              <a:t>АНО «Платформа НТИ» </a:t>
            </a:r>
          </a:p>
          <a:p>
            <a:pPr algn="ctr" defTabSz="912247"/>
            <a:r>
              <a:rPr lang="ru-RU">
                <a:solidFill>
                  <a:prstClr val="black"/>
                </a:solidFill>
                <a:latin typeface="Bookman Old Style"/>
              </a:rPr>
              <a:t>позволяет делать </a:t>
            </a:r>
          </a:p>
          <a:p>
            <a:pPr algn="ctr" defTabSz="912247"/>
            <a:r>
              <a:rPr lang="ru-RU">
                <a:solidFill>
                  <a:prstClr val="black"/>
                </a:solidFill>
                <a:latin typeface="Bookman Old Style"/>
              </a:rPr>
              <a:t>до 80 включений единовременно</a:t>
            </a:r>
          </a:p>
          <a:p>
            <a:pPr algn="ctr" defTabSz="912247"/>
            <a:r>
              <a:rPr lang="ru-RU">
                <a:solidFill>
                  <a:prstClr val="black"/>
                </a:solidFill>
                <a:latin typeface="Bookman Old Style"/>
              </a:rPr>
              <a:t>и подключать 20 Точек кипения</a:t>
            </a:r>
          </a:p>
        </p:txBody>
      </p:sp>
      <p:pic>
        <p:nvPicPr>
          <p:cNvPr id="8" name="Изображение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06311" y="2358821"/>
            <a:ext cx="3175769" cy="20190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Прямоугольник 9"/>
          <p:cNvSpPr/>
          <p:nvPr/>
        </p:nvSpPr>
        <p:spPr>
          <a:xfrm>
            <a:off x="426028" y="981005"/>
            <a:ext cx="9981692" cy="1200329"/>
          </a:xfrm>
          <a:prstGeom prst="rect">
            <a:avLst/>
          </a:prstGeom>
        </p:spPr>
        <p:txBody>
          <a:bodyPr wrap="square">
            <a:spAutoFit/>
          </a:bodyPr>
          <a:lstStyle/>
          <a:p>
            <a:pPr algn="ctr"/>
            <a:r>
              <a:rPr lang="ru-RU">
                <a:latin typeface="Times New Roman" pitchFamily="18" charset="0"/>
              </a:rPr>
              <a:t>Компьютерный парк в 2019 г. обновлен на 60%, насчитывает более 2000 рабочих мест.</a:t>
            </a:r>
          </a:p>
          <a:p>
            <a:endParaRPr lang="ru-RU">
              <a:latin typeface="Times New Roman" pitchFamily="18" charset="0"/>
            </a:endParaRPr>
          </a:p>
          <a:p>
            <a:pPr algn="ctr"/>
            <a:r>
              <a:rPr lang="ru-RU">
                <a:latin typeface="Times New Roman" pitchFamily="18" charset="0"/>
              </a:rPr>
              <a:t>Действует кластер виртуализации 20 серверов</a:t>
            </a:r>
          </a:p>
          <a:p>
            <a:pPr algn="ctr"/>
            <a:r>
              <a:rPr lang="ru-RU">
                <a:latin typeface="Times New Roman" pitchFamily="18" charset="0"/>
              </a:rPr>
              <a:t>с подключением высокоскоростной системы хранения данных.</a:t>
            </a:r>
          </a:p>
        </p:txBody>
      </p:sp>
      <p:sp>
        <p:nvSpPr>
          <p:cNvPr id="13" name="Прямоугольник 12"/>
          <p:cNvSpPr/>
          <p:nvPr/>
        </p:nvSpPr>
        <p:spPr>
          <a:xfrm>
            <a:off x="945573" y="4904042"/>
            <a:ext cx="9339836" cy="1477328"/>
          </a:xfrm>
          <a:prstGeom prst="rect">
            <a:avLst/>
          </a:prstGeom>
        </p:spPr>
        <p:txBody>
          <a:bodyPr wrap="square">
            <a:spAutoFit/>
          </a:bodyPr>
          <a:lstStyle/>
          <a:p>
            <a:r>
              <a:rPr lang="ru-RU" b="1">
                <a:latin typeface="Times New Roman" pitchFamily="18" charset="0"/>
              </a:rPr>
              <a:t>Цифровая образовательная платформа КБГУ «Открытый университет» оpen.kbsu.ru:</a:t>
            </a:r>
          </a:p>
          <a:p>
            <a:r>
              <a:rPr lang="ru-RU">
                <a:latin typeface="Times New Roman" pitchFamily="18" charset="0"/>
              </a:rPr>
              <a:t>- 4620 дисциплин по образовательным программам</a:t>
            </a:r>
          </a:p>
          <a:p>
            <a:r>
              <a:rPr lang="ru-RU">
                <a:latin typeface="Times New Roman" pitchFamily="18" charset="0"/>
              </a:rPr>
              <a:t>- 25 000 пользователей</a:t>
            </a:r>
          </a:p>
          <a:p>
            <a:r>
              <a:rPr lang="ru-RU">
                <a:latin typeface="Times New Roman" pitchFamily="18" charset="0"/>
              </a:rPr>
              <a:t>- система видеоконференцсвязи</a:t>
            </a:r>
          </a:p>
          <a:p>
            <a:r>
              <a:rPr lang="ru-RU">
                <a:latin typeface="Times New Roman" pitchFamily="18" charset="0"/>
              </a:rPr>
              <a:t> - электронный сервис «Личный кабинет студента»</a:t>
            </a:r>
          </a:p>
        </p:txBody>
      </p:sp>
    </p:spTree>
    <p:extLst>
      <p:ext uri="{BB962C8B-B14F-4D97-AF65-F5344CB8AC3E}">
        <p14:creationId xmlns:p14="http://schemas.microsoft.com/office/powerpoint/2010/main" val="2635552329"/>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fld id="{4F6D3D4B-0C37-5D47-AB8B-062A475B8C59}" type="slidenum">
              <a:rPr lang="ru-RU" sz="4000">
                <a:solidFill>
                  <a:prstClr val="black">
                    <a:tint val="75000"/>
                  </a:prstClr>
                </a:solidFill>
              </a:rPr>
              <a:t>8</a:t>
            </a:fld>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73989" y="537170"/>
            <a:ext cx="10612315" cy="461665"/>
          </a:xfrm>
          <a:prstGeom prst="rect">
            <a:avLst/>
          </a:prstGeom>
        </p:spPr>
        <p:txBody>
          <a:bodyPr wrap="square" lIns="91250" tIns="45718" rIns="91250" bIns="45718">
            <a:spAutoFit/>
          </a:bodyPr>
          <a:lstStyle/>
          <a:p>
            <a:pPr algn="ctr" defTabSz="912247"/>
            <a:r>
              <a:rPr lang="ru-RU" sz="2400" b="1" err="1">
                <a:solidFill>
                  <a:srgbClr val="002060"/>
                </a:solidFill>
                <a:latin typeface="Bookman Old Style" panose="02050604050505020204" pitchFamily="18" charset="0"/>
              </a:rPr>
              <a:t>Профориентационная работа</a:t>
            </a:r>
          </a:p>
        </p:txBody>
      </p:sp>
      <p:sp>
        <p:nvSpPr>
          <p:cNvPr id="10" name="Прямоугольник 9"/>
          <p:cNvSpPr/>
          <p:nvPr/>
        </p:nvSpPr>
        <p:spPr>
          <a:xfrm>
            <a:off x="273990" y="1025288"/>
            <a:ext cx="10575716"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Некоторые профориентационные мероприятия 2019 года </a:t>
            </a:r>
          </a:p>
        </p:txBody>
      </p:sp>
      <p:sp>
        <p:nvSpPr>
          <p:cNvPr id="12" name="Прямоугольник 11"/>
          <p:cNvSpPr/>
          <p:nvPr/>
        </p:nvSpPr>
        <p:spPr>
          <a:xfrm>
            <a:off x="31505" y="4598084"/>
            <a:ext cx="4413757" cy="584775"/>
          </a:xfrm>
          <a:prstGeom prst="rect">
            <a:avLst/>
          </a:prstGeom>
        </p:spPr>
        <p:txBody>
          <a:bodyPr wrap="square" lIns="91250" tIns="45718" rIns="91250" bIns="45718">
            <a:spAutoFit/>
          </a:bodyPr>
          <a:lstStyle/>
          <a:p>
            <a:pPr algn="ctr" defTabSz="912247"/>
            <a:r>
              <a:rPr lang="ru-RU" sz="1600" b="1">
                <a:solidFill>
                  <a:srgbClr val="70AD47">
                    <a:lumMod val="50000"/>
                  </a:srgbClr>
                </a:solidFill>
                <a:latin typeface="Bookman Old Style" panose="02050604050505020204" pitchFamily="18" charset="0"/>
              </a:rPr>
              <a:t>ПЕРВЫЙ ГУМАНИТАРНО-ЭСТЕТИЧЕСКИЙ КЛАСС КБГУ</a:t>
            </a:r>
          </a:p>
        </p:txBody>
      </p:sp>
      <p:sp>
        <p:nvSpPr>
          <p:cNvPr id="13" name="Прямоугольник 12"/>
          <p:cNvSpPr/>
          <p:nvPr/>
        </p:nvSpPr>
        <p:spPr>
          <a:xfrm>
            <a:off x="212738" y="5890484"/>
            <a:ext cx="4206404" cy="830993"/>
          </a:xfrm>
          <a:prstGeom prst="rect">
            <a:avLst/>
          </a:prstGeom>
        </p:spPr>
        <p:txBody>
          <a:bodyPr wrap="square" lIns="91250" tIns="45718" rIns="91250" bIns="45718">
            <a:spAutoFit/>
          </a:bodyPr>
          <a:lstStyle/>
          <a:p>
            <a:pPr algn="ctr" defTabSz="912247"/>
            <a:r>
              <a:rPr lang="ru-RU" sz="1600" b="1">
                <a:solidFill>
                  <a:srgbClr val="70AD47">
                    <a:lumMod val="50000"/>
                  </a:srgbClr>
                </a:solidFill>
                <a:latin typeface="Bookman Old Style" panose="02050604050505020204" pitchFamily="18" charset="0"/>
              </a:rPr>
              <a:t>ФИЗИКО-МАТЕМАТИЧЕСКИЙ</a:t>
            </a:r>
          </a:p>
          <a:p>
            <a:pPr algn="ctr" defTabSz="912247"/>
            <a:r>
              <a:rPr lang="ru-RU" sz="1600" b="1">
                <a:solidFill>
                  <a:srgbClr val="70AD47">
                    <a:lumMod val="50000"/>
                  </a:srgbClr>
                </a:solidFill>
                <a:latin typeface="Bookman Old Style" panose="02050604050505020204" pitchFamily="18" charset="0"/>
              </a:rPr>
              <a:t>И ВОКАЛЬНО-ХОРЕОГРАФИЧЕСКИЙ УНИВЕРСИТЕТСКИЕ КЛАССЫ</a:t>
            </a:r>
          </a:p>
        </p:txBody>
      </p:sp>
      <p:sp>
        <p:nvSpPr>
          <p:cNvPr id="14" name="Прямоугольник 13"/>
          <p:cNvSpPr/>
          <p:nvPr/>
        </p:nvSpPr>
        <p:spPr>
          <a:xfrm>
            <a:off x="92584" y="5223809"/>
            <a:ext cx="4413757" cy="584775"/>
          </a:xfrm>
          <a:prstGeom prst="rect">
            <a:avLst/>
          </a:prstGeom>
        </p:spPr>
        <p:txBody>
          <a:bodyPr wrap="square" lIns="91250" tIns="45718" rIns="91250" bIns="45718">
            <a:spAutoFit/>
          </a:bodyPr>
          <a:lstStyle/>
          <a:p>
            <a:pPr algn="ctr" defTabSz="912247"/>
            <a:r>
              <a:rPr lang="ru-RU" sz="1600" b="1">
                <a:solidFill>
                  <a:srgbClr val="70AD47">
                    <a:lumMod val="50000"/>
                  </a:srgbClr>
                </a:solidFill>
                <a:latin typeface="Bookman Old Style" panose="02050604050505020204" pitchFamily="18" charset="0"/>
              </a:rPr>
              <a:t>УНИВЕРСИТЕТСКИЙ ИНФОРМАЦИОННЫЙ КЛАСС</a:t>
            </a:r>
          </a:p>
        </p:txBody>
      </p:sp>
      <p:sp>
        <p:nvSpPr>
          <p:cNvPr id="15" name="Прямоугольник 14"/>
          <p:cNvSpPr/>
          <p:nvPr/>
        </p:nvSpPr>
        <p:spPr>
          <a:xfrm>
            <a:off x="89482" y="4259529"/>
            <a:ext cx="4413757" cy="338555"/>
          </a:xfrm>
          <a:prstGeom prst="rect">
            <a:avLst/>
          </a:prstGeom>
        </p:spPr>
        <p:txBody>
          <a:bodyPr wrap="square" lIns="91250" tIns="45718" rIns="91250" bIns="45718">
            <a:spAutoFit/>
          </a:bodyPr>
          <a:lstStyle/>
          <a:p>
            <a:pPr algn="ctr" defTabSz="912247"/>
            <a:r>
              <a:rPr lang="ru-RU" sz="1600" b="1">
                <a:solidFill>
                  <a:srgbClr val="002060"/>
                </a:solidFill>
                <a:latin typeface="Bookman Old Style" panose="02050604050505020204" pitchFamily="18" charset="0"/>
              </a:rPr>
              <a:t>ОТКРЫТ</a:t>
            </a:r>
          </a:p>
        </p:txBody>
      </p:sp>
      <p:sp>
        <p:nvSpPr>
          <p:cNvPr id="16" name="Прямоугольник 15"/>
          <p:cNvSpPr/>
          <p:nvPr/>
        </p:nvSpPr>
        <p:spPr>
          <a:xfrm>
            <a:off x="7626646" y="3820087"/>
            <a:ext cx="3143020" cy="830993"/>
          </a:xfrm>
          <a:prstGeom prst="rect">
            <a:avLst/>
          </a:prstGeom>
        </p:spPr>
        <p:txBody>
          <a:bodyPr wrap="square" lIns="91250" tIns="45718" rIns="91250" bIns="45718">
            <a:spAutoFit/>
          </a:bodyPr>
          <a:lstStyle/>
          <a:p>
            <a:pPr algn="ctr" defTabSz="912247"/>
            <a:r>
              <a:rPr lang="ru-RU" sz="1600" b="1">
                <a:solidFill>
                  <a:srgbClr val="002060"/>
                </a:solidFill>
                <a:latin typeface="Bookman Old Style" panose="02050604050505020204" pitchFamily="18" charset="0"/>
              </a:rPr>
              <a:t>СОСТОЯЛИСЬ</a:t>
            </a:r>
          </a:p>
          <a:p>
            <a:pPr algn="ctr" defTabSz="912247"/>
            <a:r>
              <a:rPr lang="ru-RU" sz="1600" b="1">
                <a:solidFill>
                  <a:srgbClr val="70AD47">
                    <a:lumMod val="50000"/>
                  </a:srgbClr>
                </a:solidFill>
                <a:latin typeface="Bookman Old Style" panose="02050604050505020204" pitchFamily="18" charset="0"/>
              </a:rPr>
              <a:t>ДНИ ОТКРЫТЫХ ДВЕРЕЙ </a:t>
            </a:r>
          </a:p>
          <a:p>
            <a:pPr algn="ctr" defTabSz="912247"/>
            <a:r>
              <a:rPr lang="ru-RU" sz="1600" b="1">
                <a:solidFill>
                  <a:srgbClr val="70AD47">
                    <a:lumMod val="50000"/>
                  </a:srgbClr>
                </a:solidFill>
                <a:latin typeface="Bookman Old Style" panose="02050604050505020204" pitchFamily="18" charset="0"/>
              </a:rPr>
              <a:t>ДЛЯ УЧАЩИХСЯ </a:t>
            </a:r>
          </a:p>
        </p:txBody>
      </p:sp>
      <p:sp>
        <p:nvSpPr>
          <p:cNvPr id="17" name="Прямоугольник 16"/>
          <p:cNvSpPr/>
          <p:nvPr/>
        </p:nvSpPr>
        <p:spPr>
          <a:xfrm flipH="1">
            <a:off x="4166437" y="3804873"/>
            <a:ext cx="3343445" cy="1077214"/>
          </a:xfrm>
          <a:prstGeom prst="rect">
            <a:avLst/>
          </a:prstGeom>
        </p:spPr>
        <p:txBody>
          <a:bodyPr wrap="square" lIns="91250" tIns="45718" rIns="91250" bIns="45718">
            <a:spAutoFit/>
          </a:bodyPr>
          <a:lstStyle/>
          <a:p>
            <a:pPr algn="ctr" defTabSz="912247"/>
            <a:r>
              <a:rPr lang="ru-RU" sz="1600" b="1">
                <a:solidFill>
                  <a:srgbClr val="002060"/>
                </a:solidFill>
                <a:latin typeface="Bookman Old Style" panose="02050604050505020204" pitchFamily="18" charset="0"/>
              </a:rPr>
              <a:t>ПРОДОЛЖИЛА</a:t>
            </a:r>
          </a:p>
          <a:p>
            <a:pPr algn="ctr" defTabSz="912247"/>
            <a:r>
              <a:rPr lang="ru-RU" sz="1600" b="1">
                <a:solidFill>
                  <a:srgbClr val="70AD47">
                    <a:lumMod val="50000"/>
                  </a:srgbClr>
                </a:solidFill>
                <a:latin typeface="Bookman Old Style" panose="02050604050505020204" pitchFamily="18" charset="0"/>
              </a:rPr>
              <a:t> РАБОТУ МАЛАЯ ШКОЛЬНАЯ АКАДЕМИЯ КБГУ</a:t>
            </a:r>
          </a:p>
        </p:txBody>
      </p:sp>
      <p:sp>
        <p:nvSpPr>
          <p:cNvPr id="18" name="Прямоугольник 17"/>
          <p:cNvSpPr/>
          <p:nvPr/>
        </p:nvSpPr>
        <p:spPr>
          <a:xfrm>
            <a:off x="1949570" y="2087592"/>
            <a:ext cx="2528908" cy="1938988"/>
          </a:xfrm>
          <a:prstGeom prst="rect">
            <a:avLst/>
          </a:prstGeom>
        </p:spPr>
        <p:txBody>
          <a:bodyPr wrap="square" lIns="91250" tIns="45718" rIns="91250" bIns="45718">
            <a:spAutoFit/>
          </a:bodyPr>
          <a:lstStyle/>
          <a:p>
            <a:pPr algn="ctr" defTabSz="912247"/>
            <a:r>
              <a:rPr lang="ru-RU" sz="1600" b="1">
                <a:solidFill>
                  <a:srgbClr val="002060"/>
                </a:solidFill>
                <a:latin typeface="Bookman Old Style" panose="02050604050505020204" pitchFamily="18" charset="0"/>
              </a:rPr>
              <a:t>ПРОВЕДЕНО</a:t>
            </a:r>
          </a:p>
          <a:p>
            <a:pPr algn="ctr" defTabSz="912247"/>
            <a:r>
              <a:rPr lang="ru-RU" sz="1600" b="1">
                <a:solidFill>
                  <a:srgbClr val="70AD47">
                    <a:lumMod val="50000"/>
                  </a:srgbClr>
                </a:solidFill>
                <a:latin typeface="Bookman Old Style" panose="02050604050505020204" pitchFamily="18" charset="0"/>
              </a:rPr>
              <a:t>БОЛЕЕ 100 МЕРОПРИЯТИЙ</a:t>
            </a:r>
          </a:p>
          <a:p>
            <a:pPr algn="ctr" defTabSz="912247"/>
            <a:endParaRPr lang="ru-RU" sz="800" b="1">
              <a:solidFill>
                <a:srgbClr val="70AD47">
                  <a:lumMod val="50000"/>
                </a:srgbClr>
              </a:solidFill>
              <a:latin typeface="Bookman Old Style" panose="02050604050505020204" pitchFamily="18" charset="0"/>
            </a:endParaRPr>
          </a:p>
          <a:p>
            <a:pPr algn="ctr" defTabSz="912247"/>
            <a:r>
              <a:rPr lang="ru-RU" sz="1600" b="1">
                <a:solidFill>
                  <a:srgbClr val="002060"/>
                </a:solidFill>
                <a:latin typeface="Bookman Old Style" panose="02050604050505020204" pitchFamily="18" charset="0"/>
              </a:rPr>
              <a:t>ЧИСЛЕННОСТЬ УЧАСТНИКОВ</a:t>
            </a:r>
          </a:p>
          <a:p>
            <a:pPr algn="ctr" defTabSz="912247"/>
            <a:r>
              <a:rPr lang="ru-RU" sz="1600" b="1">
                <a:solidFill>
                  <a:srgbClr val="70AD47">
                    <a:lumMod val="50000"/>
                  </a:srgbClr>
                </a:solidFill>
                <a:latin typeface="Bookman Old Style" panose="02050604050505020204" pitchFamily="18" charset="0"/>
              </a:rPr>
              <a:t>БОЛЕЕ 15 ТЫСЯЧ ЧЕЛОВЕК</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561216" y="4851480"/>
            <a:ext cx="2871312" cy="1914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741789" y="4807269"/>
            <a:ext cx="2984745" cy="1914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В КБГУ поздравили победителей и призеров олимпиад   "/>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4251955" y="1475304"/>
            <a:ext cx="2974693" cy="21559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71064" y="1534679"/>
            <a:ext cx="3155470" cy="2104673"/>
          </a:xfrm>
          <a:prstGeom prst="roundRect">
            <a:avLst/>
          </a:prstGeom>
        </p:spPr>
      </p:pic>
      <p:pic>
        <p:nvPicPr>
          <p:cNvPr id="11" name="Рисунок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25050" y="1502817"/>
            <a:ext cx="1591002" cy="2387588"/>
          </a:xfrm>
          <a:prstGeom prst="roundRect">
            <a:avLst/>
          </a:prstGeom>
        </p:spPr>
      </p:pic>
    </p:spTree>
    <p:extLst>
      <p:ext uri="{BB962C8B-B14F-4D97-AF65-F5344CB8AC3E}">
        <p14:creationId xmlns:p14="http://schemas.microsoft.com/office/powerpoint/2010/main" val="3395025961"/>
      </p:ext>
    </p:extLst>
  </p:cSld>
  <p:clrMapOvr>
    <a:masterClrMapping/>
  </p:clrMapOvr>
  <p:transition/>
  <p:timing/>
</p:sld>
</file>

<file path=ppt/slides/slide8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86304" y="6356352"/>
            <a:ext cx="1101104" cy="365125"/>
          </a:xfrm>
        </p:spPr>
        <p:txBody>
          <a:bodyPr/>
          <a:lstStyle/>
          <a:p>
            <a:pPr defTabSz="1219140"/>
            <a:r>
              <a:rPr lang="ru-RU" sz="4000">
                <a:solidFill>
                  <a:prstClr val="black">
                    <a:tint val="75000"/>
                  </a:prstClr>
                </a:solidFill>
              </a:rPr>
              <a:t>80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Информационная политика</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4" name="Прямоугольник 13"/>
          <p:cNvSpPr/>
          <p:nvPr/>
        </p:nvSpPr>
        <p:spPr>
          <a:xfrm>
            <a:off x="588156" y="5417077"/>
            <a:ext cx="9313033" cy="1200327"/>
          </a:xfrm>
          <a:prstGeom prst="rect">
            <a:avLst/>
          </a:prstGeom>
        </p:spPr>
        <p:txBody>
          <a:bodyPr wrap="square" lIns="91439" tIns="45719" rIns="91439" bIns="45719">
            <a:spAutoFit/>
          </a:bodyPr>
          <a:lstStyle/>
          <a:p>
            <a:pPr algn="ctr" defTabSz="914354"/>
            <a:r>
              <a:rPr lang="ru-RU" sz="2400" b="1">
                <a:solidFill>
                  <a:srgbClr val="00B050"/>
                </a:solidFill>
                <a:latin typeface="Bookman Old Style" panose="02050604050505020204" pitchFamily="18" charset="0"/>
              </a:rPr>
              <a:t>КБГУ уверенно занимает</a:t>
            </a:r>
          </a:p>
          <a:p>
            <a:pPr algn="ctr" defTabSz="914354"/>
            <a:r>
              <a:rPr lang="ru-RU" sz="2400" b="1">
                <a:solidFill>
                  <a:srgbClr val="00B050"/>
                </a:solidFill>
                <a:latin typeface="Bookman Old Style" panose="02050604050505020204" pitchFamily="18" charset="0"/>
              </a:rPr>
              <a:t>2 место среди вузов СКФО по медиаактивности,</a:t>
            </a:r>
          </a:p>
          <a:p>
            <a:pPr algn="ctr" defTabSz="914354"/>
            <a:r>
              <a:rPr lang="ru-RU" sz="2400" b="1">
                <a:solidFill>
                  <a:srgbClr val="00B050"/>
                </a:solidFill>
                <a:latin typeface="Bookman Old Style" panose="02050604050505020204" pitchFamily="18" charset="0"/>
              </a:rPr>
              <a:t> имея самый низкий индекс репутационного риска</a:t>
            </a:r>
            <a:r>
              <a:rPr lang="ru-RU" sz="2133" b="1">
                <a:solidFill>
                  <a:srgbClr val="00B050"/>
                </a:solidFill>
                <a:latin typeface="Bookman Old Style" panose="02050604050505020204" pitchFamily="18" charset="0"/>
              </a:rPr>
              <a:t>. </a:t>
            </a:r>
          </a:p>
        </p:txBody>
      </p:sp>
      <p:pic>
        <p:nvPicPr>
          <p:cNvPr id="20" name="Рисунок 19" descr="слайд 2.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42901" y="758392"/>
            <a:ext cx="2932389" cy="21965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914777" y="3296884"/>
            <a:ext cx="3257547" cy="1715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635702" y="3162758"/>
            <a:ext cx="2976332" cy="19842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7393044" y="3122916"/>
            <a:ext cx="2701237" cy="2063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88156" y="655046"/>
            <a:ext cx="3023878" cy="2310584"/>
          </a:xfrm>
          <a:prstGeom prst="rect">
            <a:avLst/>
          </a:prstGeom>
        </p:spPr>
      </p:pic>
      <p:pic>
        <p:nvPicPr>
          <p:cNvPr id="10" name="Рисунок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424937" y="820633"/>
            <a:ext cx="2845542" cy="2072027"/>
          </a:xfrm>
          <a:prstGeom prst="roundRect">
            <a:avLst/>
          </a:prstGeom>
        </p:spPr>
      </p:pic>
    </p:spTree>
    <p:extLst>
      <p:ext uri="{BB962C8B-B14F-4D97-AF65-F5344CB8AC3E}">
        <p14:creationId xmlns:p14="http://schemas.microsoft.com/office/powerpoint/2010/main" val="1987545365"/>
      </p:ext>
    </p:extLst>
  </p:cSld>
  <p:clrMapOvr>
    <a:masterClrMapping/>
  </p:clrMapOvr>
  <p:transition/>
  <p:timing/>
</p:sld>
</file>

<file path=ppt/slides/slide8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712484" y="6356352"/>
            <a:ext cx="1060418" cy="365125"/>
          </a:xfrm>
        </p:spPr>
        <p:txBody>
          <a:bodyPr/>
          <a:lstStyle/>
          <a:p>
            <a:pPr defTabSz="1219140"/>
            <a:r>
              <a:rPr lang="ru-RU" sz="4000">
                <a:solidFill>
                  <a:prstClr val="black">
                    <a:tint val="75000"/>
                  </a:prstClr>
                </a:solidFill>
              </a:rPr>
              <a:t>81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651413"/>
            <a:ext cx="10612315" cy="400108"/>
          </a:xfrm>
          <a:prstGeom prst="rect">
            <a:avLst/>
          </a:prstGeom>
        </p:spPr>
        <p:txBody>
          <a:bodyPr wrap="square" lIns="91439" tIns="45719" rIns="91439" bIns="45719">
            <a:spAutoFit/>
          </a:bodyPr>
          <a:lstStyle/>
          <a:p>
            <a:pPr algn="ctr" defTabSz="914354"/>
            <a:r>
              <a:rPr lang="ru-RU" sz="2000">
                <a:solidFill>
                  <a:srgbClr val="002060"/>
                </a:solidFill>
                <a:latin typeface="Bookman Old Style" panose="02050604050505020204" pitchFamily="18" charset="0"/>
              </a:rPr>
              <a:t>Состояние инфраструктуры кампуса</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37393" y="1183217"/>
            <a:ext cx="4354099" cy="262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932841" y="3813041"/>
            <a:ext cx="2969081" cy="379654"/>
          </a:xfrm>
          <a:prstGeom prst="rect">
            <a:avLst/>
          </a:prstGeom>
        </p:spPr>
        <p:txBody>
          <a:bodyPr wrap="none" lIns="91439" tIns="45719" rIns="91439" bIns="45719">
            <a:spAutoFit/>
          </a:bodyPr>
          <a:lstStyle/>
          <a:p>
            <a:pPr defTabSz="914354">
              <a:defRPr/>
            </a:pPr>
            <a:r>
              <a:rPr lang="ru-RU" sz="1867" kern="0">
                <a:solidFill>
                  <a:srgbClr val="002060"/>
                </a:solidFill>
                <a:latin typeface="Bookman Old Style" panose="02050604050505020204" pitchFamily="18" charset="0"/>
              </a:rPr>
              <a:t>Медицинский колледж</a:t>
            </a:r>
          </a:p>
        </p:txBody>
      </p:sp>
      <p:sp>
        <p:nvSpPr>
          <p:cNvPr id="11" name="Прямоугольник 10"/>
          <p:cNvSpPr/>
          <p:nvPr/>
        </p:nvSpPr>
        <p:spPr>
          <a:xfrm>
            <a:off x="4616484" y="1316766"/>
            <a:ext cx="6096000" cy="5422703"/>
          </a:xfrm>
          <a:prstGeom prst="rect">
            <a:avLst/>
          </a:prstGeom>
        </p:spPr>
        <p:txBody>
          <a:bodyPr anchor="t">
            <a:spAutoFit/>
          </a:bodyPr>
          <a:lstStyle/>
          <a:p>
            <a:pPr algn="just" defTabSz="1219140"/>
            <a:r>
              <a:rPr lang="ru-RU" sz="2667">
                <a:solidFill>
                  <a:srgbClr val="002060"/>
                </a:solidFill>
                <a:latin typeface="Bookman Old Style" panose="02050604050505020204" pitchFamily="18" charset="0"/>
              </a:rPr>
              <a:t>Произведены следующие работы:</a:t>
            </a:r>
          </a:p>
          <a:p>
            <a:pPr marL="456565" indent="-456565" algn="just" defTabSz="1219140">
              <a:buFont typeface="Wingdings" panose="05000000000000000000" pitchFamily="2" charset="2"/>
              <a:buChar char="ü"/>
            </a:pPr>
            <a:r>
              <a:rPr lang="ru-RU" sz="2667">
                <a:solidFill>
                  <a:srgbClr val="002060"/>
                </a:solidFill>
                <a:latin typeface="Bookman Old Style" panose="02050604050505020204" pitchFamily="18" charset="0"/>
              </a:rPr>
              <a:t>полная замена кровли.</a:t>
            </a:r>
          </a:p>
          <a:p>
            <a:pPr marL="456565" indent="-456565" algn="just" defTabSz="1219140">
              <a:buFont typeface="Wingdings" panose="05000000000000000000" pitchFamily="2" charset="2"/>
              <a:buChar char="ü"/>
            </a:pPr>
            <a:endParaRPr lang="ru-RU" sz="2667">
              <a:solidFill>
                <a:srgbClr val="002060"/>
              </a:solidFill>
              <a:latin typeface="Bookman Old Style" panose="02050604050505020204" pitchFamily="18" charset="0"/>
            </a:endParaRPr>
          </a:p>
          <a:p>
            <a:pPr algn="just" defTabSz="1219140"/>
            <a:r>
              <a:rPr lang="ru-RU" sz="2667">
                <a:solidFill>
                  <a:srgbClr val="002060"/>
                </a:solidFill>
                <a:latin typeface="Bookman Old Style" panose="02050604050505020204" pitchFamily="18" charset="0"/>
              </a:rPr>
              <a:t>Ремонт:</a:t>
            </a:r>
          </a:p>
          <a:p>
            <a:pPr marL="456565" indent="-456565" algn="just" defTabSz="1219140">
              <a:buFont typeface="Wingdings" panose="05000000000000000000" pitchFamily="2" charset="2"/>
              <a:buChar char="ü"/>
            </a:pPr>
            <a:r>
              <a:rPr lang="ru-RU" sz="2667">
                <a:solidFill>
                  <a:srgbClr val="002060"/>
                </a:solidFill>
                <a:latin typeface="Bookman Old Style" panose="02050604050505020204" pitchFamily="18" charset="0"/>
              </a:rPr>
              <a:t>всех аудиторий</a:t>
            </a:r>
          </a:p>
          <a:p>
            <a:pPr marL="456565" indent="-456565" algn="just" defTabSz="1219140">
              <a:buFont typeface="Wingdings" panose="05000000000000000000" pitchFamily="2" charset="2"/>
              <a:buChar char="ü"/>
            </a:pPr>
            <a:r>
              <a:rPr lang="ru-RU" sz="2667">
                <a:solidFill>
                  <a:srgbClr val="002060"/>
                </a:solidFill>
                <a:latin typeface="Bookman Old Style" panose="02050604050505020204" pitchFamily="18" charset="0"/>
              </a:rPr>
              <a:t>коридоров</a:t>
            </a:r>
          </a:p>
          <a:p>
            <a:pPr marL="456565" indent="-456565" algn="just" defTabSz="1219140">
              <a:buFont typeface="Wingdings" panose="05000000000000000000" pitchFamily="2" charset="2"/>
              <a:buChar char="ü"/>
            </a:pPr>
            <a:r>
              <a:rPr lang="ru-RU" sz="2667">
                <a:solidFill>
                  <a:srgbClr val="002060"/>
                </a:solidFill>
                <a:latin typeface="Bookman Old Style" panose="02050604050505020204" pitchFamily="18" charset="0"/>
              </a:rPr>
              <a:t>библиотеки</a:t>
            </a:r>
          </a:p>
          <a:p>
            <a:pPr marL="456565" indent="-456565" algn="just" defTabSz="1219140">
              <a:buFont typeface="Wingdings" panose="05000000000000000000" pitchFamily="2" charset="2"/>
              <a:buChar char="ü"/>
            </a:pPr>
            <a:r>
              <a:rPr lang="ru-RU" sz="2667">
                <a:solidFill>
                  <a:srgbClr val="002060"/>
                </a:solidFill>
                <a:latin typeface="Bookman Old Style" panose="02050604050505020204" pitchFamily="18" charset="0"/>
              </a:rPr>
              <a:t>актового зала</a:t>
            </a:r>
          </a:p>
          <a:p>
            <a:pPr marL="456565" indent="-456565" algn="just" defTabSz="1219140">
              <a:buFont typeface="Wingdings" panose="05000000000000000000" pitchFamily="2" charset="2"/>
              <a:buChar char="ü"/>
            </a:pPr>
            <a:r>
              <a:rPr lang="ru-RU" sz="2667">
                <a:solidFill>
                  <a:srgbClr val="002060"/>
                </a:solidFill>
                <a:latin typeface="Bookman Old Style" panose="02050604050505020204" pitchFamily="18" charset="0"/>
              </a:rPr>
              <a:t>Столовой</a:t>
            </a:r>
          </a:p>
          <a:p>
            <a:pPr marL="456565" indent="-456565" algn="just" defTabSz="1219140">
              <a:buFont typeface="Wingdings" panose="05000000000000000000" pitchFamily="2" charset="2"/>
              <a:buChar char="ü"/>
            </a:pPr>
            <a:endParaRPr lang="ru-RU" sz="2667">
              <a:solidFill>
                <a:srgbClr val="002060"/>
              </a:solidFill>
              <a:latin typeface="Bookman Old Style" panose="02050604050505020204" pitchFamily="18" charset="0"/>
            </a:endParaRPr>
          </a:p>
          <a:p>
            <a:pPr algn="just" defTabSz="1219140"/>
            <a:r>
              <a:rPr lang="ru-RU" sz="2667">
                <a:solidFill>
                  <a:srgbClr val="002060"/>
                </a:solidFill>
                <a:latin typeface="Bookman Old Style" panose="02050604050505020204" pitchFamily="18" charset="0"/>
              </a:rPr>
              <a:t>Установлены пластиковые двери,</a:t>
            </a:r>
          </a:p>
          <a:p>
            <a:pPr algn="just" defTabSz="1219140"/>
            <a:r>
              <a:rPr lang="ru-RU" sz="2650">
                <a:solidFill>
                  <a:srgbClr val="002060"/>
                </a:solidFill>
                <a:latin typeface="Bookman Old Style"/>
              </a:rPr>
              <a:t>отремонтирован фасад здания, благоустроен внутренний двор. </a:t>
            </a:r>
          </a:p>
        </p:txBody>
      </p:sp>
      <p:sp>
        <p:nvSpPr>
          <p:cNvPr id="12" name="Прямоугольник 11"/>
          <p:cNvSpPr/>
          <p:nvPr/>
        </p:nvSpPr>
        <p:spPr>
          <a:xfrm>
            <a:off x="237393" y="4485117"/>
            <a:ext cx="4354099" cy="1323632"/>
          </a:xfrm>
          <a:prstGeom prst="rect">
            <a:avLst/>
          </a:prstGeom>
        </p:spPr>
        <p:txBody>
          <a:bodyPr wrap="square">
            <a:spAutoFit/>
          </a:bodyPr>
          <a:lstStyle/>
          <a:p>
            <a:pPr algn="ctr" defTabSz="1219140"/>
            <a:r>
              <a:rPr lang="ru-RU" sz="2667">
                <a:solidFill>
                  <a:srgbClr val="002060"/>
                </a:solidFill>
                <a:latin typeface="Bookman Old Style" panose="02050604050505020204" pitchFamily="18" charset="0"/>
              </a:rPr>
              <a:t>Закуплены новая мебель, проекционное и звуковое оборудование. </a:t>
            </a:r>
          </a:p>
        </p:txBody>
      </p:sp>
    </p:spTree>
    <p:extLst>
      <p:ext uri="{BB962C8B-B14F-4D97-AF65-F5344CB8AC3E}">
        <p14:creationId xmlns:p14="http://schemas.microsoft.com/office/powerpoint/2010/main" val="1267653416"/>
      </p:ext>
    </p:extLst>
  </p:cSld>
  <p:clrMapOvr>
    <a:masterClrMapping/>
  </p:clrMapOvr>
  <p:transition/>
  <p:timing/>
</p:sld>
</file>

<file path=ppt/slides/slide8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632141" y="6356352"/>
            <a:ext cx="1140761" cy="365125"/>
          </a:xfrm>
        </p:spPr>
        <p:txBody>
          <a:bodyPr/>
          <a:lstStyle/>
          <a:p>
            <a:pPr defTabSz="1219140"/>
            <a:r>
              <a:rPr lang="ru-RU" sz="4000">
                <a:solidFill>
                  <a:prstClr val="black">
                    <a:tint val="75000"/>
                  </a:prstClr>
                </a:solidFill>
              </a:rPr>
              <a:t>82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651413"/>
            <a:ext cx="10612315" cy="400108"/>
          </a:xfrm>
          <a:prstGeom prst="rect">
            <a:avLst/>
          </a:prstGeom>
        </p:spPr>
        <p:txBody>
          <a:bodyPr wrap="square" lIns="91439" tIns="45719" rIns="91439" bIns="45719">
            <a:spAutoFit/>
          </a:bodyPr>
          <a:lstStyle/>
          <a:p>
            <a:pPr algn="ctr" defTabSz="914354"/>
            <a:r>
              <a:rPr lang="ru-RU" sz="2000">
                <a:solidFill>
                  <a:srgbClr val="002060"/>
                </a:solidFill>
                <a:latin typeface="Bookman Old Style" panose="02050604050505020204" pitchFamily="18" charset="0"/>
              </a:rPr>
              <a:t>Состояние инфраструктуры кампуса</a:t>
            </a:r>
          </a:p>
        </p:txBody>
      </p:sp>
      <p:sp>
        <p:nvSpPr>
          <p:cNvPr id="13" name="Прямоугольник 12"/>
          <p:cNvSpPr/>
          <p:nvPr/>
        </p:nvSpPr>
        <p:spPr>
          <a:xfrm>
            <a:off x="697487" y="3909053"/>
            <a:ext cx="3490056" cy="379654"/>
          </a:xfrm>
          <a:prstGeom prst="rect">
            <a:avLst/>
          </a:prstGeom>
        </p:spPr>
        <p:txBody>
          <a:bodyPr wrap="none" lIns="91439" tIns="45719" rIns="91439" bIns="45719">
            <a:spAutoFit/>
          </a:bodyPr>
          <a:lstStyle/>
          <a:p>
            <a:pPr defTabSz="914354">
              <a:defRPr/>
            </a:pPr>
            <a:r>
              <a:rPr lang="ru-RU" sz="1867" b="1" kern="0">
                <a:solidFill>
                  <a:srgbClr val="002060"/>
                </a:solidFill>
                <a:latin typeface="Bookman Old Style" panose="02050604050505020204" pitchFamily="18" charset="0"/>
              </a:rPr>
              <a:t>Медицинский факультет</a:t>
            </a:r>
          </a:p>
        </p:txBody>
      </p:sp>
      <p:sp>
        <p:nvSpPr>
          <p:cNvPr id="11" name="Прямоугольник 10"/>
          <p:cNvSpPr/>
          <p:nvPr/>
        </p:nvSpPr>
        <p:spPr>
          <a:xfrm>
            <a:off x="131888" y="4389108"/>
            <a:ext cx="4740673" cy="2375137"/>
          </a:xfrm>
          <a:prstGeom prst="rect">
            <a:avLst/>
          </a:prstGeom>
        </p:spPr>
        <p:txBody>
          <a:bodyPr wrap="square" anchor="t">
            <a:spAutoFit/>
          </a:bodyPr>
          <a:lstStyle/>
          <a:p>
            <a:pPr algn="ctr" defTabSz="1219140"/>
            <a:r>
              <a:rPr lang="ru-RU" sz="1867">
                <a:solidFill>
                  <a:srgbClr val="002060"/>
                </a:solidFill>
                <a:latin typeface="Bookman Old Style" panose="02050604050505020204" pitchFamily="18" charset="0"/>
              </a:rPr>
              <a:t>Произведен капитальный ремонт внутри корпуса.</a:t>
            </a:r>
          </a:p>
          <a:p>
            <a:pPr algn="ctr" defTabSz="1219140"/>
            <a:r>
              <a:rPr lang="ru-RU" sz="1850">
                <a:solidFill>
                  <a:srgbClr val="002060"/>
                </a:solidFill>
                <a:latin typeface="Bookman Old Style"/>
              </a:rPr>
              <a:t>Отремонтированы актовый зал и санузлы, осуществлены отделочные работы, замена напольного покрытия, старых деревянных дверей, кровли, благоустроен внутренний двор. </a:t>
            </a:r>
          </a:p>
        </p:txBody>
      </p:sp>
      <p:sp>
        <p:nvSpPr>
          <p:cNvPr id="7" name="Прямоугольник 6"/>
          <p:cNvSpPr/>
          <p:nvPr/>
        </p:nvSpPr>
        <p:spPr>
          <a:xfrm>
            <a:off x="6192011" y="4819994"/>
            <a:ext cx="3417931" cy="1241622"/>
          </a:xfrm>
          <a:prstGeom prst="rect">
            <a:avLst/>
          </a:prstGeom>
        </p:spPr>
        <p:txBody>
          <a:bodyPr wrap="square">
            <a:spAutoFit/>
          </a:bodyPr>
          <a:lstStyle/>
          <a:p>
            <a:pPr algn="ctr" defTabSz="1219140"/>
            <a:r>
              <a:rPr lang="ru-RU" sz="1867">
                <a:solidFill>
                  <a:srgbClr val="002060"/>
                </a:solidFill>
                <a:latin typeface="Bookman Old Style" panose="02050604050505020204" pitchFamily="18" charset="0"/>
              </a:rPr>
              <a:t>Осуществлен полный капитальный ремонт аудиторий, коридоров и лестничных пролетов.</a:t>
            </a:r>
          </a:p>
        </p:txBody>
      </p:sp>
      <p:sp>
        <p:nvSpPr>
          <p:cNvPr id="14" name="Прямоугольник 13"/>
          <p:cNvSpPr/>
          <p:nvPr/>
        </p:nvSpPr>
        <p:spPr>
          <a:xfrm>
            <a:off x="5128145" y="3923483"/>
            <a:ext cx="5126722" cy="666975"/>
          </a:xfrm>
          <a:prstGeom prst="rect">
            <a:avLst/>
          </a:prstGeom>
        </p:spPr>
        <p:txBody>
          <a:bodyPr wrap="none" lIns="91439" tIns="45719" rIns="91439" bIns="45719">
            <a:spAutoFit/>
          </a:bodyPr>
          <a:lstStyle/>
          <a:p>
            <a:pPr algn="ctr" defTabSz="914354">
              <a:defRPr/>
            </a:pPr>
            <a:r>
              <a:rPr lang="ru-RU" sz="1867" b="1" kern="0">
                <a:solidFill>
                  <a:srgbClr val="002060"/>
                </a:solidFill>
                <a:latin typeface="Bookman Old Style" panose="02050604050505020204" pitchFamily="18" charset="0"/>
              </a:rPr>
              <a:t>Корпус № 10</a:t>
            </a:r>
          </a:p>
          <a:p>
            <a:pPr algn="ctr" defTabSz="914354">
              <a:defRPr/>
            </a:pPr>
            <a:r>
              <a:rPr lang="ru-RU" sz="1867" b="1" kern="0">
                <a:solidFill>
                  <a:srgbClr val="002060"/>
                </a:solidFill>
                <a:latin typeface="Bookman Old Style" panose="02050604050505020204" pitchFamily="18" charset="0"/>
              </a:rPr>
              <a:t>(старый филологический факультет)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flipH="1">
            <a:off x="2579867" y="1808502"/>
            <a:ext cx="1107512" cy="147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572495" y="1110315"/>
            <a:ext cx="4377387" cy="27987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14984" y="1279641"/>
            <a:ext cx="4243305" cy="2534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664312"/>
      </p:ext>
    </p:extLst>
  </p:cSld>
  <p:clrMapOvr>
    <a:masterClrMapping/>
  </p:clrMapOvr>
  <p:transition/>
  <p:timing/>
</p:sld>
</file>

<file path=ppt/slides/slide8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717823" y="6356352"/>
            <a:ext cx="1055079" cy="365125"/>
          </a:xfrm>
        </p:spPr>
        <p:txBody>
          <a:bodyPr/>
          <a:lstStyle/>
          <a:p>
            <a:pPr defTabSz="1219140"/>
            <a:r>
              <a:rPr lang="ru-RU" sz="4000">
                <a:solidFill>
                  <a:prstClr val="black">
                    <a:tint val="75000"/>
                  </a:prstClr>
                </a:solidFill>
              </a:rPr>
              <a:t>83</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651413"/>
            <a:ext cx="10612315" cy="400108"/>
          </a:xfrm>
          <a:prstGeom prst="rect">
            <a:avLst/>
          </a:prstGeom>
        </p:spPr>
        <p:txBody>
          <a:bodyPr wrap="square" lIns="91439" tIns="45719" rIns="91439" bIns="45719">
            <a:spAutoFit/>
          </a:bodyPr>
          <a:lstStyle/>
          <a:p>
            <a:pPr algn="ctr" defTabSz="914354"/>
            <a:r>
              <a:rPr lang="ru-RU" sz="2000">
                <a:solidFill>
                  <a:srgbClr val="002060"/>
                </a:solidFill>
                <a:latin typeface="Bookman Old Style" panose="02050604050505020204" pitchFamily="18" charset="0"/>
              </a:rPr>
              <a:t>Состояние инфраструктуры кампуса</a:t>
            </a:r>
          </a:p>
        </p:txBody>
      </p:sp>
      <p:sp>
        <p:nvSpPr>
          <p:cNvPr id="13" name="Прямоугольник 12"/>
          <p:cNvSpPr/>
          <p:nvPr/>
        </p:nvSpPr>
        <p:spPr>
          <a:xfrm>
            <a:off x="3083111" y="4314701"/>
            <a:ext cx="4591319" cy="379654"/>
          </a:xfrm>
          <a:prstGeom prst="rect">
            <a:avLst/>
          </a:prstGeom>
        </p:spPr>
        <p:txBody>
          <a:bodyPr wrap="none" lIns="91439" tIns="45719" rIns="91439" bIns="45719">
            <a:spAutoFit/>
          </a:bodyPr>
          <a:lstStyle/>
          <a:p>
            <a:pPr defTabSz="914354">
              <a:defRPr/>
            </a:pPr>
            <a:r>
              <a:rPr lang="ru-RU" sz="1867" b="1" kern="0">
                <a:solidFill>
                  <a:srgbClr val="002060"/>
                </a:solidFill>
                <a:latin typeface="Bookman Old Style" panose="02050604050505020204" pitchFamily="18" charset="0"/>
              </a:rPr>
              <a:t>Институт физики и математики </a:t>
            </a:r>
          </a:p>
        </p:txBody>
      </p:sp>
      <p:sp>
        <p:nvSpPr>
          <p:cNvPr id="11" name="Прямоугольник 10"/>
          <p:cNvSpPr/>
          <p:nvPr/>
        </p:nvSpPr>
        <p:spPr>
          <a:xfrm>
            <a:off x="425642" y="4766245"/>
            <a:ext cx="9996561" cy="1200329"/>
          </a:xfrm>
          <a:prstGeom prst="rect">
            <a:avLst/>
          </a:prstGeom>
        </p:spPr>
        <p:txBody>
          <a:bodyPr wrap="square" anchor="t">
            <a:spAutoFit/>
          </a:bodyPr>
          <a:lstStyle/>
          <a:p>
            <a:pPr algn="ctr" defTabSz="1219140"/>
            <a:r>
              <a:rPr lang="ru-RU" sz="2400">
                <a:solidFill>
                  <a:srgbClr val="002060"/>
                </a:solidFill>
                <a:latin typeface="Bookman Old Style"/>
              </a:rPr>
              <a:t>Выполнены работы по ремонту аудиторного фонда с заменой дверей, напольного покрытия, отремонтированы места общего пользования. Произведен ремонт кровли.</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103445" y="1226504"/>
            <a:ext cx="3814923" cy="2861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6192011" y="1263331"/>
            <a:ext cx="4313388" cy="2872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174792"/>
      </p:ext>
    </p:extLst>
  </p:cSld>
  <p:clrMapOvr>
    <a:masterClrMapping/>
  </p:clrMapOvr>
  <p:transition/>
  <p:timing/>
</p:sld>
</file>

<file path=ppt/slides/slide8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735408" y="6356352"/>
            <a:ext cx="1037494" cy="365125"/>
          </a:xfrm>
        </p:spPr>
        <p:txBody>
          <a:bodyPr/>
          <a:lstStyle/>
          <a:p>
            <a:pPr defTabSz="1219140"/>
            <a:r>
              <a:rPr lang="ru-RU" sz="4000">
                <a:solidFill>
                  <a:prstClr val="black">
                    <a:tint val="75000"/>
                  </a:prstClr>
                </a:solidFill>
              </a:rPr>
              <a:t>84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651413"/>
            <a:ext cx="10612315" cy="400108"/>
          </a:xfrm>
          <a:prstGeom prst="rect">
            <a:avLst/>
          </a:prstGeom>
        </p:spPr>
        <p:txBody>
          <a:bodyPr wrap="square" lIns="91439" tIns="45719" rIns="91439" bIns="45719">
            <a:spAutoFit/>
          </a:bodyPr>
          <a:lstStyle/>
          <a:p>
            <a:pPr algn="ctr" defTabSz="914354"/>
            <a:r>
              <a:rPr lang="ru-RU" sz="2000">
                <a:solidFill>
                  <a:srgbClr val="002060"/>
                </a:solidFill>
                <a:latin typeface="Bookman Old Style" panose="02050604050505020204" pitchFamily="18" charset="0"/>
              </a:rPr>
              <a:t>Состояние инфраструктуры кампуса</a:t>
            </a:r>
          </a:p>
        </p:txBody>
      </p:sp>
      <p:sp>
        <p:nvSpPr>
          <p:cNvPr id="13" name="Прямоугольник 12"/>
          <p:cNvSpPr/>
          <p:nvPr/>
        </p:nvSpPr>
        <p:spPr>
          <a:xfrm>
            <a:off x="1967541" y="4314699"/>
            <a:ext cx="6873996" cy="379654"/>
          </a:xfrm>
          <a:prstGeom prst="rect">
            <a:avLst/>
          </a:prstGeom>
        </p:spPr>
        <p:txBody>
          <a:bodyPr wrap="none" lIns="91439" tIns="45719" rIns="91439" bIns="45719">
            <a:spAutoFit/>
          </a:bodyPr>
          <a:lstStyle/>
          <a:p>
            <a:pPr defTabSz="914354">
              <a:defRPr/>
            </a:pPr>
            <a:r>
              <a:rPr lang="ru-RU" sz="1867" b="1" kern="0">
                <a:solidFill>
                  <a:srgbClr val="002060"/>
                </a:solidFill>
                <a:latin typeface="Bookman Old Style" panose="02050604050505020204" pitchFamily="18" charset="0"/>
              </a:rPr>
              <a:t>Институт строительства, архитектуры и дизайна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911424" y="1250789"/>
            <a:ext cx="3860800" cy="289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711958" y="1250790"/>
            <a:ext cx="3908980" cy="287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1169815" y="5135577"/>
            <a:ext cx="8678559" cy="1077218"/>
          </a:xfrm>
          <a:prstGeom prst="rect">
            <a:avLst/>
          </a:prstGeom>
        </p:spPr>
        <p:txBody>
          <a:bodyPr wrap="square">
            <a:spAutoFit/>
          </a:bodyPr>
          <a:lstStyle/>
          <a:p>
            <a:pPr algn="ctr" defTabSz="1219140"/>
            <a:r>
              <a:rPr lang="ru-RU" sz="3200">
                <a:solidFill>
                  <a:srgbClr val="002060"/>
                </a:solidFill>
                <a:latin typeface="Bookman Old Style" panose="02050604050505020204" pitchFamily="18" charset="0"/>
              </a:rPr>
              <a:t>Отремонтированы холлы двух этажей и 10 аудиторий корпуса</a:t>
            </a:r>
          </a:p>
        </p:txBody>
      </p:sp>
    </p:spTree>
    <p:extLst>
      <p:ext uri="{BB962C8B-B14F-4D97-AF65-F5344CB8AC3E}">
        <p14:creationId xmlns:p14="http://schemas.microsoft.com/office/powerpoint/2010/main" val="1466429491"/>
      </p:ext>
    </p:extLst>
  </p:cSld>
  <p:clrMapOvr>
    <a:masterClrMapping/>
  </p:clrMapOvr>
  <p:transition/>
  <p:timing/>
</p:sld>
</file>

<file path=ppt/slides/slide8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744200" y="6356352"/>
            <a:ext cx="1028702" cy="365125"/>
          </a:xfrm>
        </p:spPr>
        <p:txBody>
          <a:bodyPr/>
          <a:lstStyle/>
          <a:p>
            <a:pPr defTabSz="1219140"/>
            <a:r>
              <a:rPr lang="ru-RU" sz="4000">
                <a:solidFill>
                  <a:prstClr val="black">
                    <a:tint val="75000"/>
                  </a:prstClr>
                </a:solidFill>
              </a:rPr>
              <a:t>85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651413"/>
            <a:ext cx="10612315" cy="400108"/>
          </a:xfrm>
          <a:prstGeom prst="rect">
            <a:avLst/>
          </a:prstGeom>
        </p:spPr>
        <p:txBody>
          <a:bodyPr wrap="square" lIns="91439" tIns="45719" rIns="91439" bIns="45719">
            <a:spAutoFit/>
          </a:bodyPr>
          <a:lstStyle/>
          <a:p>
            <a:pPr algn="ctr" defTabSz="914354"/>
            <a:r>
              <a:rPr lang="ru-RU" sz="2000">
                <a:solidFill>
                  <a:srgbClr val="002060"/>
                </a:solidFill>
                <a:latin typeface="Bookman Old Style" panose="02050604050505020204" pitchFamily="18" charset="0"/>
              </a:rPr>
              <a:t>Состояние инфраструктуры кампуса</a:t>
            </a:r>
          </a:p>
        </p:txBody>
      </p:sp>
      <p:sp>
        <p:nvSpPr>
          <p:cNvPr id="13" name="Прямоугольник 12"/>
          <p:cNvSpPr/>
          <p:nvPr/>
        </p:nvSpPr>
        <p:spPr>
          <a:xfrm>
            <a:off x="5857137" y="4246399"/>
            <a:ext cx="5157227" cy="954298"/>
          </a:xfrm>
          <a:prstGeom prst="rect">
            <a:avLst/>
          </a:prstGeom>
        </p:spPr>
        <p:txBody>
          <a:bodyPr wrap="square" lIns="91439" tIns="45719" rIns="91439" bIns="45719">
            <a:spAutoFit/>
          </a:bodyPr>
          <a:lstStyle/>
          <a:p>
            <a:pPr algn="ctr" defTabSz="914354">
              <a:defRPr/>
            </a:pPr>
            <a:endParaRPr lang="ru-RU" sz="1867" b="1" kern="0">
              <a:solidFill>
                <a:srgbClr val="002060"/>
              </a:solidFill>
              <a:latin typeface="Bookman Old Style" panose="02050604050505020204" pitchFamily="18" charset="0"/>
            </a:endParaRPr>
          </a:p>
          <a:p>
            <a:pPr algn="ctr" defTabSz="914354">
              <a:defRPr/>
            </a:pPr>
            <a:r>
              <a:rPr lang="ru-RU" sz="1867" b="1" kern="0">
                <a:solidFill>
                  <a:srgbClr val="002060"/>
                </a:solidFill>
                <a:latin typeface="Bookman Old Style" panose="02050604050505020204" pitchFamily="18" charset="0"/>
              </a:rPr>
              <a:t>Институт права,</a:t>
            </a:r>
          </a:p>
          <a:p>
            <a:pPr algn="ctr" defTabSz="914354">
              <a:defRPr/>
            </a:pPr>
            <a:r>
              <a:rPr lang="ru-RU" sz="1867" b="1" kern="0">
                <a:solidFill>
                  <a:srgbClr val="002060"/>
                </a:solidFill>
                <a:latin typeface="Bookman Old Style" panose="02050604050505020204" pitchFamily="18" charset="0"/>
              </a:rPr>
              <a:t>экономики и финансов </a:t>
            </a:r>
          </a:p>
        </p:txBody>
      </p:sp>
      <p:sp>
        <p:nvSpPr>
          <p:cNvPr id="7" name="Прямоугольник 6"/>
          <p:cNvSpPr/>
          <p:nvPr/>
        </p:nvSpPr>
        <p:spPr>
          <a:xfrm>
            <a:off x="6157556" y="5088281"/>
            <a:ext cx="4657697" cy="1446550"/>
          </a:xfrm>
          <a:prstGeom prst="rect">
            <a:avLst/>
          </a:prstGeom>
        </p:spPr>
        <p:txBody>
          <a:bodyPr wrap="square" anchor="t">
            <a:spAutoFit/>
          </a:bodyPr>
          <a:lstStyle/>
          <a:p>
            <a:pPr algn="ctr" defTabSz="1219140"/>
            <a:r>
              <a:rPr lang="ru-RU" sz="2200">
                <a:solidFill>
                  <a:srgbClr val="002060"/>
                </a:solidFill>
                <a:latin typeface="Bookman Old Style"/>
              </a:rPr>
              <a:t>Отремонтированы</a:t>
            </a:r>
          </a:p>
          <a:p>
            <a:pPr algn="ctr" defTabSz="1219140"/>
            <a:r>
              <a:rPr lang="ru-RU" sz="2200">
                <a:solidFill>
                  <a:srgbClr val="002060"/>
                </a:solidFill>
                <a:latin typeface="Bookman Old Style"/>
              </a:rPr>
              <a:t> 26 аудиторий, произведена замена окон 1 этажа, частично заменено напольное покрытие.</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349958" y="1220755"/>
            <a:ext cx="4318372" cy="288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97047" y="1051524"/>
            <a:ext cx="4946504" cy="32976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1233900" y="4606520"/>
            <a:ext cx="3656768" cy="379654"/>
          </a:xfrm>
          <a:prstGeom prst="rect">
            <a:avLst/>
          </a:prstGeom>
        </p:spPr>
        <p:txBody>
          <a:bodyPr wrap="none" lIns="91439" tIns="45719" rIns="91439" bIns="45719">
            <a:spAutoFit/>
          </a:bodyPr>
          <a:lstStyle/>
          <a:p>
            <a:pPr defTabSz="914354">
              <a:defRPr/>
            </a:pPr>
            <a:r>
              <a:rPr lang="ru-RU" sz="1867" b="1" kern="0">
                <a:solidFill>
                  <a:srgbClr val="002060"/>
                </a:solidFill>
                <a:latin typeface="Bookman Old Style" panose="02050604050505020204" pitchFamily="18" charset="0"/>
              </a:rPr>
              <a:t>Главный учебный корпус </a:t>
            </a:r>
          </a:p>
        </p:txBody>
      </p:sp>
      <p:sp>
        <p:nvSpPr>
          <p:cNvPr id="15" name="Прямоугольник 14"/>
          <p:cNvSpPr/>
          <p:nvPr/>
        </p:nvSpPr>
        <p:spPr>
          <a:xfrm>
            <a:off x="597048" y="4965171"/>
            <a:ext cx="4657697" cy="1569660"/>
          </a:xfrm>
          <a:prstGeom prst="rect">
            <a:avLst/>
          </a:prstGeom>
        </p:spPr>
        <p:txBody>
          <a:bodyPr wrap="square" anchor="t">
            <a:spAutoFit/>
          </a:bodyPr>
          <a:lstStyle/>
          <a:p>
            <a:pPr algn="ctr" defTabSz="1219140"/>
            <a:r>
              <a:rPr lang="ru-RU" sz="2400">
                <a:solidFill>
                  <a:srgbClr val="002060"/>
                </a:solidFill>
                <a:latin typeface="Bookman Old Style"/>
              </a:rPr>
              <a:t>Отремонтировано и оснащено новой мебелью </a:t>
            </a:r>
            <a:endParaRPr lang="ru-RU" sz="2400">
              <a:solidFill>
                <a:prstClr val="black"/>
              </a:solidFill>
              <a:latin typeface="Bookman Old Style"/>
            </a:endParaRPr>
          </a:p>
          <a:p>
            <a:pPr algn="ctr" defTabSz="1219140"/>
            <a:r>
              <a:rPr lang="ru-RU" sz="2400">
                <a:solidFill>
                  <a:srgbClr val="002060"/>
                </a:solidFill>
                <a:latin typeface="Bookman Old Style"/>
              </a:rPr>
              <a:t>13 аудиторий.</a:t>
            </a:r>
            <a:endParaRPr lang="ru-RU" sz="2400">
              <a:solidFill>
                <a:srgbClr val="000000"/>
              </a:solidFill>
              <a:latin typeface="Bookman Old Style"/>
            </a:endParaRPr>
          </a:p>
          <a:p>
            <a:pPr algn="ctr" defTabSz="1219140"/>
            <a:r>
              <a:rPr lang="ru-RU" sz="2400">
                <a:solidFill>
                  <a:srgbClr val="002060"/>
                </a:solidFill>
                <a:latin typeface="Bookman Old Style"/>
              </a:rPr>
              <a:t>Произведен ремонт кровли.</a:t>
            </a:r>
            <a:endParaRPr lang="ru-RU" sz="2400">
              <a:solidFill>
                <a:prstClr val="black"/>
              </a:solidFill>
              <a:latin typeface="Bookman Old Style"/>
            </a:endParaRPr>
          </a:p>
        </p:txBody>
      </p:sp>
    </p:spTree>
    <p:extLst>
      <p:ext uri="{BB962C8B-B14F-4D97-AF65-F5344CB8AC3E}">
        <p14:creationId xmlns:p14="http://schemas.microsoft.com/office/powerpoint/2010/main" val="3302510634"/>
      </p:ext>
    </p:extLst>
  </p:cSld>
  <p:clrMapOvr>
    <a:masterClrMapping/>
  </p:clrMapOvr>
  <p:transition/>
  <p:timing/>
</p:sld>
</file>

<file path=ppt/slides/slide8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753699" y="6356352"/>
            <a:ext cx="1019203" cy="365125"/>
          </a:xfrm>
        </p:spPr>
        <p:txBody>
          <a:bodyPr/>
          <a:lstStyle/>
          <a:p>
            <a:pPr defTabSz="1219140"/>
            <a:r>
              <a:rPr lang="ru-RU" sz="4000">
                <a:solidFill>
                  <a:prstClr val="black">
                    <a:tint val="75000"/>
                  </a:prstClr>
                </a:solidFill>
              </a:rPr>
              <a:t>86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651413"/>
            <a:ext cx="10612315" cy="400108"/>
          </a:xfrm>
          <a:prstGeom prst="rect">
            <a:avLst/>
          </a:prstGeom>
        </p:spPr>
        <p:txBody>
          <a:bodyPr wrap="square" lIns="91439" tIns="45719" rIns="91439" bIns="45719">
            <a:spAutoFit/>
          </a:bodyPr>
          <a:lstStyle/>
          <a:p>
            <a:pPr algn="ctr" defTabSz="914354"/>
            <a:r>
              <a:rPr lang="ru-RU" sz="2000">
                <a:solidFill>
                  <a:srgbClr val="002060"/>
                </a:solidFill>
                <a:latin typeface="Bookman Old Style" panose="02050604050505020204" pitchFamily="18" charset="0"/>
              </a:rPr>
              <a:t>Состояние инфраструктуры кампуса</a:t>
            </a:r>
          </a:p>
        </p:txBody>
      </p:sp>
      <p:sp>
        <p:nvSpPr>
          <p:cNvPr id="7" name="Прямоугольник 6"/>
          <p:cNvSpPr/>
          <p:nvPr/>
        </p:nvSpPr>
        <p:spPr>
          <a:xfrm>
            <a:off x="5243500" y="5004020"/>
            <a:ext cx="5521795" cy="1400383"/>
          </a:xfrm>
          <a:prstGeom prst="rect">
            <a:avLst/>
          </a:prstGeom>
        </p:spPr>
        <p:txBody>
          <a:bodyPr wrap="square" anchor="t">
            <a:spAutoFit/>
          </a:bodyPr>
          <a:lstStyle/>
          <a:p>
            <a:pPr algn="ctr" defTabSz="1219140"/>
            <a:r>
              <a:rPr lang="ru-RU" sz="1700">
                <a:solidFill>
                  <a:srgbClr val="002060"/>
                </a:solidFill>
                <a:latin typeface="Bookman Old Style"/>
              </a:rPr>
              <a:t>Входные зоны учебных корпусов обустроены пандусами для лиц с ограниченными возможностями, санузлы в учебных корпусах  оборудованы с учетом требований</a:t>
            </a:r>
            <a:endParaRPr lang="ru-RU" sz="1700">
              <a:solidFill>
                <a:prstClr val="black"/>
              </a:solidFill>
            </a:endParaRPr>
          </a:p>
          <a:p>
            <a:pPr algn="ctr" defTabSz="1219140"/>
            <a:r>
              <a:rPr lang="ru-RU" sz="1700">
                <a:solidFill>
                  <a:srgbClr val="002060"/>
                </a:solidFill>
                <a:latin typeface="Bookman Old Style"/>
              </a:rPr>
              <a:t>для лиц данной категории.</a:t>
            </a:r>
            <a:endParaRPr lang="ru-RU" sz="1700">
              <a:solidFill>
                <a:prstClr val="black"/>
              </a:solidFill>
            </a:endParaRPr>
          </a:p>
        </p:txBody>
      </p:sp>
      <p:sp>
        <p:nvSpPr>
          <p:cNvPr id="14" name="Прямоугольник 13"/>
          <p:cNvSpPr/>
          <p:nvPr/>
        </p:nvSpPr>
        <p:spPr>
          <a:xfrm>
            <a:off x="1368865" y="3717032"/>
            <a:ext cx="2116283" cy="379654"/>
          </a:xfrm>
          <a:prstGeom prst="rect">
            <a:avLst/>
          </a:prstGeom>
        </p:spPr>
        <p:txBody>
          <a:bodyPr wrap="none" lIns="91439" tIns="45719" rIns="91439" bIns="45719">
            <a:spAutoFit/>
          </a:bodyPr>
          <a:lstStyle/>
          <a:p>
            <a:pPr defTabSz="914354">
              <a:defRPr/>
            </a:pPr>
            <a:r>
              <a:rPr lang="ru-RU" sz="1867" b="1" kern="0">
                <a:solidFill>
                  <a:srgbClr val="002060"/>
                </a:solidFill>
                <a:latin typeface="Bookman Old Style" panose="02050604050505020204" pitchFamily="18" charset="0"/>
              </a:rPr>
              <a:t>Корпус КИТиЭ</a:t>
            </a:r>
          </a:p>
        </p:txBody>
      </p:sp>
      <p:sp>
        <p:nvSpPr>
          <p:cNvPr id="15" name="Прямоугольник 14"/>
          <p:cNvSpPr/>
          <p:nvPr/>
        </p:nvSpPr>
        <p:spPr>
          <a:xfrm>
            <a:off x="189645" y="4232767"/>
            <a:ext cx="4657697" cy="1733488"/>
          </a:xfrm>
          <a:prstGeom prst="rect">
            <a:avLst/>
          </a:prstGeom>
        </p:spPr>
        <p:txBody>
          <a:bodyPr wrap="square">
            <a:spAutoFit/>
          </a:bodyPr>
          <a:lstStyle/>
          <a:p>
            <a:pPr algn="ctr" defTabSz="1219140"/>
            <a:r>
              <a:rPr lang="ru-RU" sz="2133">
                <a:solidFill>
                  <a:srgbClr val="002060"/>
                </a:solidFill>
                <a:latin typeface="Bookman Old Style" panose="02050604050505020204" pitchFamily="18" charset="0"/>
              </a:rPr>
              <a:t>Сделан капитальный ремонт аудиторий, коридоров и лестничных пролетов, заменена мебель. Произведена замена кровельного покрытия.</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78079" y="1220755"/>
            <a:ext cx="4294115" cy="2304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524201" y="1220755"/>
            <a:ext cx="2400267" cy="16013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155643" y="1217227"/>
            <a:ext cx="2144528" cy="16083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Изображение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157186" y="2980633"/>
            <a:ext cx="3419276" cy="1864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91196180"/>
      </p:ext>
    </p:extLst>
  </p:cSld>
  <p:clrMapOvr>
    <a:masterClrMapping/>
  </p:clrMapOvr>
  <p:transition/>
  <p:timing/>
</p:sld>
</file>

<file path=ppt/slides/slide8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645100" y="6356352"/>
            <a:ext cx="1127802" cy="365125"/>
          </a:xfrm>
        </p:spPr>
        <p:txBody>
          <a:bodyPr/>
          <a:lstStyle/>
          <a:p>
            <a:pPr defTabSz="1219140"/>
            <a:r>
              <a:rPr lang="ru-RU" sz="4000">
                <a:solidFill>
                  <a:prstClr val="black">
                    <a:tint val="75000"/>
                  </a:prstClr>
                </a:solidFill>
              </a:rPr>
              <a:t>87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651413"/>
            <a:ext cx="10612315" cy="400108"/>
          </a:xfrm>
          <a:prstGeom prst="rect">
            <a:avLst/>
          </a:prstGeom>
        </p:spPr>
        <p:txBody>
          <a:bodyPr wrap="square" lIns="91439" tIns="45719" rIns="91439" bIns="45719">
            <a:spAutoFit/>
          </a:bodyPr>
          <a:lstStyle/>
          <a:p>
            <a:pPr algn="ctr" defTabSz="914354"/>
            <a:r>
              <a:rPr lang="ru-RU" sz="2000">
                <a:solidFill>
                  <a:srgbClr val="002060"/>
                </a:solidFill>
                <a:latin typeface="Bookman Old Style" panose="02050604050505020204" pitchFamily="18" charset="0"/>
              </a:rPr>
              <a:t>Состояние инфраструктуры кампуса</a:t>
            </a:r>
          </a:p>
        </p:txBody>
      </p:sp>
      <p:sp>
        <p:nvSpPr>
          <p:cNvPr id="8" name="Прямоугольник 7"/>
          <p:cNvSpPr/>
          <p:nvPr/>
        </p:nvSpPr>
        <p:spPr>
          <a:xfrm>
            <a:off x="278157" y="1124744"/>
            <a:ext cx="10571551" cy="2862322"/>
          </a:xfrm>
          <a:prstGeom prst="rect">
            <a:avLst/>
          </a:prstGeom>
        </p:spPr>
        <p:txBody>
          <a:bodyPr wrap="square" anchor="t">
            <a:spAutoFit/>
          </a:bodyPr>
          <a:lstStyle/>
          <a:p>
            <a:pPr algn="just" defTabSz="1219140"/>
            <a:r>
              <a:rPr lang="ru-RU" sz="2200">
                <a:solidFill>
                  <a:srgbClr val="002060"/>
                </a:solidFill>
                <a:latin typeface="Bookman Old Style"/>
              </a:rPr>
              <a:t>Открыты новые и переоснащены действующие учебные лаборатории:</a:t>
            </a:r>
            <a:endParaRPr lang="ru-RU" sz="2200">
              <a:solidFill>
                <a:prstClr val="black"/>
              </a:solidFill>
              <a:cs typeface="Calibri"/>
            </a:endParaRPr>
          </a:p>
          <a:p>
            <a:pPr algn="just" defTabSz="1219140"/>
            <a:r>
              <a:rPr lang="ru-RU" sz="2200">
                <a:solidFill>
                  <a:srgbClr val="002060"/>
                </a:solidFill>
                <a:latin typeface="Bookman Old Style"/>
              </a:rPr>
              <a:t>- медицинский колледж - 4</a:t>
            </a:r>
            <a:endParaRPr lang="ru-RU" sz="2200">
              <a:solidFill>
                <a:srgbClr val="000000"/>
              </a:solidFill>
              <a:cs typeface="Calibri"/>
            </a:endParaRPr>
          </a:p>
          <a:p>
            <a:pPr algn="just" defTabSz="1219140"/>
            <a:r>
              <a:rPr lang="ru-RU" sz="2200">
                <a:solidFill>
                  <a:srgbClr val="002060"/>
                </a:solidFill>
                <a:latin typeface="Bookman Old Style"/>
              </a:rPr>
              <a:t>- колледж информационных технологий и экономики - 23 </a:t>
            </a:r>
            <a:endParaRPr lang="ru-RU" sz="2200">
              <a:solidFill>
                <a:srgbClr val="000000"/>
              </a:solidFill>
              <a:cs typeface="Calibri"/>
            </a:endParaRPr>
          </a:p>
          <a:p>
            <a:pPr algn="just" defTabSz="1219140"/>
            <a:r>
              <a:rPr lang="ru-RU" sz="2200">
                <a:solidFill>
                  <a:srgbClr val="002060"/>
                </a:solidFill>
                <a:latin typeface="Bookman Old Style"/>
              </a:rPr>
              <a:t>- институт права, экономики и финансов - 2</a:t>
            </a:r>
            <a:endParaRPr lang="ru-RU" sz="2200">
              <a:solidFill>
                <a:srgbClr val="000000"/>
              </a:solidFill>
              <a:cs typeface="Calibri"/>
            </a:endParaRPr>
          </a:p>
          <a:p>
            <a:pPr algn="just" defTabSz="1219140"/>
            <a:r>
              <a:rPr lang="ru-RU" sz="2200">
                <a:solidFill>
                  <a:srgbClr val="002060"/>
                </a:solidFill>
                <a:latin typeface="Bookman Old Style"/>
              </a:rPr>
              <a:t>- институт физики и математики - 1</a:t>
            </a:r>
            <a:endParaRPr lang="ru-RU" sz="2200">
              <a:solidFill>
                <a:srgbClr val="000000"/>
              </a:solidFill>
              <a:cs typeface="Calibri"/>
            </a:endParaRPr>
          </a:p>
          <a:p>
            <a:pPr algn="just" defTabSz="1219140"/>
            <a:r>
              <a:rPr lang="ru-RU" sz="2200">
                <a:solidFill>
                  <a:srgbClr val="002060"/>
                </a:solidFill>
                <a:latin typeface="Bookman Old Style"/>
              </a:rPr>
              <a:t>- ИПЭиФ - 2 лаборатории криминалистики</a:t>
            </a:r>
            <a:endParaRPr lang="ru-RU" sz="2200">
              <a:solidFill>
                <a:prstClr val="black"/>
              </a:solidFill>
              <a:cs typeface="Calibri"/>
            </a:endParaRPr>
          </a:p>
          <a:p>
            <a:pPr algn="ctr" defTabSz="1219140"/>
            <a:r>
              <a:rPr lang="ru-RU" sz="2400" b="1">
                <a:solidFill>
                  <a:srgbClr val="002060"/>
                </a:solidFill>
                <a:latin typeface="Bookman Old Style" panose="02050604050505020204" pitchFamily="18" charset="0"/>
              </a:rPr>
              <a:t>Всего оборудования и материалов для учебно-лабораторных занятий приобретено на сумму 94,3 млн. рублей</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78157" y="4312930"/>
            <a:ext cx="3284111" cy="2188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430423" y="4381563"/>
            <a:ext cx="3178079" cy="2119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887756" y="4392061"/>
            <a:ext cx="3165361" cy="21092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238729"/>
      </p:ext>
    </p:extLst>
  </p:cSld>
  <p:clrMapOvr>
    <a:masterClrMapping/>
  </p:clrMapOvr>
  <p:transition/>
  <p:timing/>
</p:sld>
</file>

<file path=ppt/slides/slide8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37010" y="6356352"/>
            <a:ext cx="935892" cy="365125"/>
          </a:xfrm>
        </p:spPr>
        <p:txBody>
          <a:bodyPr/>
          <a:lstStyle/>
          <a:p>
            <a:pPr defTabSz="1219140"/>
            <a:r>
              <a:rPr lang="ru-RU" sz="4000">
                <a:solidFill>
                  <a:prstClr val="black">
                    <a:tint val="75000"/>
                  </a:prstClr>
                </a:solidFill>
              </a:rPr>
              <a:t>88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651413"/>
            <a:ext cx="10612315" cy="400108"/>
          </a:xfrm>
          <a:prstGeom prst="rect">
            <a:avLst/>
          </a:prstGeom>
        </p:spPr>
        <p:txBody>
          <a:bodyPr wrap="square" lIns="91439" tIns="45719" rIns="91439" bIns="45719">
            <a:spAutoFit/>
          </a:bodyPr>
          <a:lstStyle/>
          <a:p>
            <a:pPr algn="ctr" defTabSz="914354"/>
            <a:r>
              <a:rPr lang="ru-RU" sz="2000">
                <a:solidFill>
                  <a:srgbClr val="002060"/>
                </a:solidFill>
                <a:latin typeface="Bookman Old Style" panose="02050604050505020204" pitchFamily="18" charset="0"/>
              </a:rPr>
              <a:t>Модернизация социальной инфраструктуры</a:t>
            </a:r>
          </a:p>
        </p:txBody>
      </p:sp>
      <p:sp>
        <p:nvSpPr>
          <p:cNvPr id="7" name="Прямоугольник 6"/>
          <p:cNvSpPr/>
          <p:nvPr/>
        </p:nvSpPr>
        <p:spPr>
          <a:xfrm>
            <a:off x="652299" y="5525429"/>
            <a:ext cx="3520516" cy="913199"/>
          </a:xfrm>
          <a:prstGeom prst="rect">
            <a:avLst/>
          </a:prstGeom>
        </p:spPr>
        <p:txBody>
          <a:bodyPr wrap="none">
            <a:spAutoFit/>
          </a:bodyPr>
          <a:lstStyle/>
          <a:p>
            <a:pPr algn="ctr" defTabSz="1219140"/>
            <a:r>
              <a:rPr lang="ru-RU" sz="2667">
                <a:solidFill>
                  <a:srgbClr val="70AD47">
                    <a:lumMod val="50000"/>
                  </a:srgbClr>
                </a:solidFill>
                <a:latin typeface="Bookman Old Style" panose="02050604050505020204" pitchFamily="18" charset="0"/>
              </a:rPr>
              <a:t>Функционируют</a:t>
            </a:r>
          </a:p>
          <a:p>
            <a:pPr algn="ctr" defTabSz="1219140"/>
            <a:r>
              <a:rPr lang="ru-RU" sz="2667">
                <a:solidFill>
                  <a:srgbClr val="70AD47">
                    <a:lumMod val="50000"/>
                  </a:srgbClr>
                </a:solidFill>
                <a:latin typeface="Bookman Old Style" panose="02050604050505020204" pitchFamily="18" charset="0"/>
              </a:rPr>
              <a:t>22 пункта питания</a:t>
            </a:r>
          </a:p>
        </p:txBody>
      </p:sp>
      <p:sp>
        <p:nvSpPr>
          <p:cNvPr id="10" name="Прямоугольник 9"/>
          <p:cNvSpPr/>
          <p:nvPr/>
        </p:nvSpPr>
        <p:spPr>
          <a:xfrm>
            <a:off x="131887" y="2437902"/>
            <a:ext cx="5280587" cy="1734064"/>
          </a:xfrm>
          <a:prstGeom prst="rect">
            <a:avLst/>
          </a:prstGeom>
        </p:spPr>
        <p:txBody>
          <a:bodyPr wrap="square" anchor="t">
            <a:spAutoFit/>
          </a:bodyPr>
          <a:lstStyle/>
          <a:p>
            <a:pPr algn="ctr" defTabSz="1219140"/>
            <a:r>
              <a:rPr lang="ru-RU" sz="2667">
                <a:solidFill>
                  <a:srgbClr val="002060"/>
                </a:solidFill>
                <a:latin typeface="Bookman Old Style" panose="02050604050505020204" pitchFamily="18" charset="0"/>
              </a:rPr>
              <a:t>Студенческий городок КБГУ</a:t>
            </a:r>
          </a:p>
          <a:p>
            <a:pPr algn="ctr" defTabSz="1219140"/>
            <a:r>
              <a:rPr lang="ru-RU" sz="2650">
                <a:solidFill>
                  <a:srgbClr val="002060"/>
                </a:solidFill>
                <a:latin typeface="Bookman Old Style"/>
              </a:rPr>
              <a:t>состоит из </a:t>
            </a:r>
            <a:r>
              <a:rPr lang="ru-RU" sz="2650" b="1">
                <a:solidFill>
                  <a:srgbClr val="002060"/>
                </a:solidFill>
                <a:latin typeface="Bookman Old Style"/>
              </a:rPr>
              <a:t>12 общежитий</a:t>
            </a:r>
            <a:r>
              <a:rPr lang="ru-RU" sz="2650">
                <a:solidFill>
                  <a:srgbClr val="002060"/>
                </a:solidFill>
                <a:latin typeface="Bookman Old Style"/>
              </a:rPr>
              <a:t>, </a:t>
            </a:r>
          </a:p>
          <a:p>
            <a:pPr algn="ctr" defTabSz="1219140"/>
            <a:r>
              <a:rPr lang="ru-RU" sz="2650">
                <a:solidFill>
                  <a:srgbClr val="002060"/>
                </a:solidFill>
                <a:latin typeface="Bookman Old Style"/>
              </a:rPr>
              <a:t>в которых проживает</a:t>
            </a:r>
            <a:endParaRPr lang="ru-RU" sz="2650">
              <a:solidFill>
                <a:prstClr val="black"/>
              </a:solidFill>
              <a:latin typeface="Bookman Old Style"/>
            </a:endParaRPr>
          </a:p>
          <a:p>
            <a:pPr algn="ctr" defTabSz="1219140"/>
            <a:r>
              <a:rPr lang="ru-RU" sz="2667" b="1">
                <a:solidFill>
                  <a:srgbClr val="002060"/>
                </a:solidFill>
                <a:latin typeface="Bookman Old Style" panose="02050604050505020204" pitchFamily="18" charset="0"/>
              </a:rPr>
              <a:t>3390 человек</a:t>
            </a:r>
            <a:r>
              <a:rPr lang="ru-RU" sz="2667">
                <a:solidFill>
                  <a:srgbClr val="002060"/>
                </a:solidFill>
                <a:latin typeface="Bookman Old Style" panose="02050604050505020204" pitchFamily="18" charset="0"/>
              </a:rPr>
              <a:t>.</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31371" y="1051525"/>
            <a:ext cx="2078552" cy="138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509924" y="1082997"/>
            <a:ext cx="2408721" cy="13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131887" y="4202487"/>
            <a:ext cx="5280587" cy="913199"/>
          </a:xfrm>
          <a:prstGeom prst="rect">
            <a:avLst/>
          </a:prstGeom>
        </p:spPr>
        <p:txBody>
          <a:bodyPr wrap="square">
            <a:spAutoFit/>
          </a:bodyPr>
          <a:lstStyle/>
          <a:p>
            <a:pPr algn="ctr" defTabSz="1219140"/>
            <a:r>
              <a:rPr lang="ru-RU" sz="2667">
                <a:solidFill>
                  <a:srgbClr val="002060"/>
                </a:solidFill>
                <a:latin typeface="Bookman Old Style" panose="02050604050505020204" pitchFamily="18" charset="0"/>
              </a:rPr>
              <a:t>Дополнительно оборудовано 178 койко-мест.</a:t>
            </a:r>
          </a:p>
        </p:txBody>
      </p:sp>
      <p:sp>
        <p:nvSpPr>
          <p:cNvPr id="18" name="Прямоугольник 17"/>
          <p:cNvSpPr/>
          <p:nvPr/>
        </p:nvSpPr>
        <p:spPr>
          <a:xfrm>
            <a:off x="5412473" y="4797372"/>
            <a:ext cx="5280587" cy="1405256"/>
          </a:xfrm>
          <a:prstGeom prst="rect">
            <a:avLst/>
          </a:prstGeom>
        </p:spPr>
        <p:txBody>
          <a:bodyPr wrap="square">
            <a:spAutoFit/>
          </a:bodyPr>
          <a:lstStyle/>
          <a:p>
            <a:pPr algn="ctr" defTabSz="1219140"/>
            <a:r>
              <a:rPr lang="ru-RU" sz="2133">
                <a:solidFill>
                  <a:srgbClr val="70AD47">
                    <a:lumMod val="50000"/>
                  </a:srgbClr>
                </a:solidFill>
                <a:latin typeface="Bookman Old Style" panose="02050604050505020204" pitchFamily="18" charset="0"/>
              </a:rPr>
              <a:t>Холлы всех общежитий оснащены новой мягкой мебелью и телевизорами. Установлены столы для настольного тенниса.</a:t>
            </a:r>
          </a:p>
        </p:txBody>
      </p:sp>
      <p:sp>
        <p:nvSpPr>
          <p:cNvPr id="12" name="Прямоугольник 11"/>
          <p:cNvSpPr/>
          <p:nvPr/>
        </p:nvSpPr>
        <p:spPr>
          <a:xfrm>
            <a:off x="5327915" y="1316766"/>
            <a:ext cx="5509095" cy="3046411"/>
          </a:xfrm>
          <a:prstGeom prst="rect">
            <a:avLst/>
          </a:prstGeom>
        </p:spPr>
        <p:txBody>
          <a:bodyPr wrap="square" anchor="t">
            <a:spAutoFit/>
          </a:bodyPr>
          <a:lstStyle/>
          <a:p>
            <a:pPr algn="just" defTabSz="1219140"/>
            <a:r>
              <a:rPr lang="ru-RU" sz="2133">
                <a:solidFill>
                  <a:srgbClr val="002060"/>
                </a:solidFill>
                <a:latin typeface="Bookman Old Style" panose="02050604050505020204" pitchFamily="18" charset="0"/>
              </a:rPr>
              <a:t>Для улучшения материально-технической базы студенческого городка закуплено:</a:t>
            </a:r>
          </a:p>
          <a:p>
            <a:pPr marL="989965" lvl="1" indent="-380365" algn="just" defTabSz="1219140">
              <a:buFont typeface="Wingdings" panose="05000000000000000000" pitchFamily="2" charset="2"/>
              <a:buChar char="ü"/>
            </a:pPr>
            <a:r>
              <a:rPr lang="ru-RU" sz="2100">
                <a:solidFill>
                  <a:srgbClr val="002060"/>
                </a:solidFill>
                <a:latin typeface="Bookman Old Style"/>
              </a:rPr>
              <a:t>180 комплектов мебели</a:t>
            </a:r>
          </a:p>
          <a:p>
            <a:pPr marL="989965" lvl="1" indent="-380365" algn="just" defTabSz="1219140">
              <a:buFont typeface="Wingdings" panose="05000000000000000000" pitchFamily="2" charset="2"/>
              <a:buChar char="ü"/>
            </a:pPr>
            <a:r>
              <a:rPr lang="ru-RU" sz="2100">
                <a:solidFill>
                  <a:srgbClr val="002060"/>
                </a:solidFill>
                <a:latin typeface="Bookman Old Style"/>
              </a:rPr>
              <a:t>200 шт. индукционных печей</a:t>
            </a:r>
          </a:p>
          <a:p>
            <a:pPr marL="989965" lvl="1" indent="-380365" algn="just" defTabSz="1219140">
              <a:buFont typeface="Wingdings" panose="05000000000000000000" pitchFamily="2" charset="2"/>
              <a:buChar char="ü"/>
            </a:pPr>
            <a:r>
              <a:rPr lang="ru-RU" sz="2100">
                <a:solidFill>
                  <a:srgbClr val="002060"/>
                </a:solidFill>
                <a:latin typeface="Bookman Old Style"/>
              </a:rPr>
              <a:t>600 комплектов матрацев и постельного белья</a:t>
            </a:r>
          </a:p>
          <a:p>
            <a:pPr marL="989965" lvl="1" indent="-380365" algn="just" defTabSz="1219140">
              <a:buFont typeface="Wingdings" panose="05000000000000000000" pitchFamily="2" charset="2"/>
              <a:buChar char="ü"/>
            </a:pPr>
            <a:r>
              <a:rPr lang="ru-RU" sz="2100">
                <a:solidFill>
                  <a:srgbClr val="002060"/>
                </a:solidFill>
                <a:latin typeface="Bookman Old Style"/>
              </a:rPr>
              <a:t>16 стиральных машин</a:t>
            </a:r>
          </a:p>
          <a:p>
            <a:pPr marL="989965" lvl="1" indent="-380365" algn="just" defTabSz="1219140">
              <a:buFont typeface="Wingdings" panose="05000000000000000000" pitchFamily="2" charset="2"/>
              <a:buChar char="ü"/>
            </a:pPr>
            <a:r>
              <a:rPr lang="ru-RU" sz="2133">
                <a:solidFill>
                  <a:srgbClr val="002060"/>
                </a:solidFill>
                <a:latin typeface="Bookman Old Style" panose="02050604050505020204" pitchFamily="18" charset="0"/>
              </a:rPr>
              <a:t>11 телевизоров.</a:t>
            </a:r>
          </a:p>
        </p:txBody>
      </p:sp>
    </p:spTree>
    <p:extLst>
      <p:ext uri="{BB962C8B-B14F-4D97-AF65-F5344CB8AC3E}">
        <p14:creationId xmlns:p14="http://schemas.microsoft.com/office/powerpoint/2010/main" val="2556882111"/>
      </p:ext>
    </p:extLst>
  </p:cSld>
  <p:clrMapOvr>
    <a:masterClrMapping/>
  </p:clrMapOvr>
  <p:transition/>
  <p:timing/>
</p:sld>
</file>

<file path=ppt/slides/slide8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37010" y="6356352"/>
            <a:ext cx="935892" cy="365125"/>
          </a:xfrm>
        </p:spPr>
        <p:txBody>
          <a:bodyPr/>
          <a:lstStyle/>
          <a:p>
            <a:pPr defTabSz="1219140"/>
            <a:r>
              <a:rPr lang="ru-RU" sz="4000">
                <a:solidFill>
                  <a:prstClr val="black">
                    <a:tint val="75000"/>
                  </a:prstClr>
                </a:solidFill>
              </a:rPr>
              <a:t>89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175489" y="745939"/>
            <a:ext cx="8634571" cy="1323632"/>
          </a:xfrm>
          <a:prstGeom prst="rect">
            <a:avLst/>
          </a:prstGeom>
        </p:spPr>
        <p:txBody>
          <a:bodyPr wrap="square" anchor="t">
            <a:spAutoFit/>
          </a:bodyPr>
          <a:lstStyle/>
          <a:p>
            <a:pPr algn="ctr" defTabSz="1219140"/>
            <a:r>
              <a:rPr lang="ru-RU" sz="2667">
                <a:solidFill>
                  <a:srgbClr val="002060"/>
                </a:solidFill>
                <a:latin typeface="Bookman Old Style" panose="02050604050505020204" pitchFamily="18" charset="0"/>
              </a:rPr>
              <a:t>Ведутся работы по реконструкции зданий ПМНО и ИПК под студенческие общежития</a:t>
            </a:r>
          </a:p>
          <a:p>
            <a:pPr algn="ctr" defTabSz="1219140"/>
            <a:r>
              <a:rPr lang="ru-RU" sz="2667">
                <a:solidFill>
                  <a:srgbClr val="002060"/>
                </a:solidFill>
                <a:latin typeface="Bookman Old Style" panose="02050604050505020204" pitchFamily="18" charset="0"/>
              </a:rPr>
              <a:t>Произведен капремонт спортивных объектов</a:t>
            </a:r>
          </a:p>
        </p:txBody>
      </p:sp>
      <p:sp>
        <p:nvSpPr>
          <p:cNvPr id="18" name="Прямоугольник 17"/>
          <p:cNvSpPr/>
          <p:nvPr/>
        </p:nvSpPr>
        <p:spPr>
          <a:xfrm>
            <a:off x="168708" y="5469961"/>
            <a:ext cx="10458139" cy="830997"/>
          </a:xfrm>
          <a:prstGeom prst="rect">
            <a:avLst/>
          </a:prstGeom>
        </p:spPr>
        <p:txBody>
          <a:bodyPr wrap="square">
            <a:spAutoFit/>
          </a:bodyPr>
          <a:lstStyle/>
          <a:p>
            <a:pPr algn="ctr" defTabSz="1219140"/>
            <a:r>
              <a:rPr lang="ru-RU" sz="2400">
                <a:solidFill>
                  <a:srgbClr val="70AD47">
                    <a:lumMod val="50000"/>
                  </a:srgbClr>
                </a:solidFill>
                <a:latin typeface="Bookman Old Style" panose="02050604050505020204" pitchFamily="18" charset="0"/>
              </a:rPr>
              <a:t>В 2019 году расходы на ремонт объектов инфраструктуры КБГУ</a:t>
            </a:r>
          </a:p>
          <a:p>
            <a:pPr algn="ctr" defTabSz="1219140"/>
            <a:r>
              <a:rPr lang="ru-RU" sz="2400">
                <a:solidFill>
                  <a:srgbClr val="70AD47">
                    <a:lumMod val="50000"/>
                  </a:srgbClr>
                </a:solidFill>
                <a:latin typeface="Bookman Old Style" panose="02050604050505020204" pitchFamily="18" charset="0"/>
              </a:rPr>
              <a:t>составили 152,3 млн. руб.</a:t>
            </a:r>
          </a:p>
        </p:txBody>
      </p:sp>
      <p:pic>
        <p:nvPicPr>
          <p:cNvPr id="8" name="Изображение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18831" y="2416129"/>
            <a:ext cx="6449438" cy="25067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6596679"/>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30" y="0"/>
            <a:ext cx="1305697" cy="6858000"/>
          </a:xfrm>
        </p:spPr>
      </p:pic>
      <p:sp>
        <p:nvSpPr>
          <p:cNvPr id="2" name="Номер слайда 1"/>
          <p:cNvSpPr>
            <a:spLocks noGrp="1"/>
          </p:cNvSpPr>
          <p:nvPr>
            <p:ph type="sldNum" sz="quarter" idx="12"/>
          </p:nvPr>
        </p:nvSpPr>
        <p:spPr>
          <a:xfrm>
            <a:off x="10886307" y="6356352"/>
            <a:ext cx="886596" cy="365125"/>
          </a:xfrm>
        </p:spPr>
        <p:txBody>
          <a:bodyPr/>
          <a:lstStyle/>
          <a:p>
            <a:fld id="{4F6D3D4B-0C37-5D47-AB8B-062A475B8C59}" type="slidenum">
              <a:rPr lang="ru-RU" sz="4000">
                <a:solidFill>
                  <a:prstClr val="black">
                    <a:tint val="75000"/>
                  </a:prstClr>
                </a:solidFill>
              </a:rPr>
              <a:t>9</a:t>
            </a:fld>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26"/>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50" tIns="45718" rIns="91250" bIns="45718" rtlCol="0">
            <a:spAutoFit/>
          </a:bodyPr>
          <a:lstStyle/>
          <a:p>
            <a:pPr defTabSz="912247"/>
            <a:r>
              <a:rPr lang="ru-RU" sz="190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202936"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37393" y="413124"/>
            <a:ext cx="10612315" cy="400111"/>
          </a:xfrm>
          <a:prstGeom prst="rect">
            <a:avLst/>
          </a:prstGeom>
        </p:spPr>
        <p:txBody>
          <a:bodyPr wrap="square" lIns="91250" tIns="45718" rIns="91250" bIns="45718">
            <a:spAutoFit/>
          </a:bodyPr>
          <a:lstStyle/>
          <a:p>
            <a:pPr algn="ctr" defTabSz="912247"/>
            <a:r>
              <a:rPr lang="ru-RU" sz="2000" b="1">
                <a:solidFill>
                  <a:srgbClr val="002060"/>
                </a:solidFill>
                <a:latin typeface="Bookman Old Style" panose="02050604050505020204" pitchFamily="18" charset="0"/>
              </a:rPr>
              <a:t>Приемная кампания</a:t>
            </a:r>
          </a:p>
        </p:txBody>
      </p:sp>
      <p:sp>
        <p:nvSpPr>
          <p:cNvPr id="10" name="Прямоугольник 9"/>
          <p:cNvSpPr/>
          <p:nvPr/>
        </p:nvSpPr>
        <p:spPr>
          <a:xfrm>
            <a:off x="237389" y="846112"/>
            <a:ext cx="10612315" cy="400111"/>
          </a:xfrm>
          <a:prstGeom prst="rect">
            <a:avLst/>
          </a:prstGeom>
        </p:spPr>
        <p:txBody>
          <a:bodyPr wrap="square" lIns="91250" tIns="45718" rIns="91250" bIns="45718">
            <a:spAutoFit/>
          </a:bodyPr>
          <a:lstStyle/>
          <a:p>
            <a:pPr algn="ctr" defTabSz="912247"/>
            <a:r>
              <a:rPr lang="ru-RU" sz="2000">
                <a:solidFill>
                  <a:srgbClr val="002060"/>
                </a:solidFill>
                <a:latin typeface="Bookman Old Style" panose="02050604050505020204" pitchFamily="18" charset="0"/>
              </a:rPr>
              <a:t>Средний балл ЕГЭ по очной форме обучения 2015-2019 гг.</a:t>
            </a:r>
          </a:p>
        </p:txBody>
      </p:sp>
      <p:sp>
        <p:nvSpPr>
          <p:cNvPr id="12" name="Прямоугольник 11"/>
          <p:cNvSpPr/>
          <p:nvPr/>
        </p:nvSpPr>
        <p:spPr>
          <a:xfrm>
            <a:off x="202936" y="5859685"/>
            <a:ext cx="10612315" cy="707887"/>
          </a:xfrm>
          <a:prstGeom prst="rect">
            <a:avLst/>
          </a:prstGeom>
        </p:spPr>
        <p:txBody>
          <a:bodyPr wrap="square" lIns="91250" tIns="45718" rIns="91250" bIns="45718">
            <a:spAutoFit/>
          </a:bodyPr>
          <a:lstStyle/>
          <a:p>
            <a:pPr algn="ctr" defTabSz="912247"/>
            <a:r>
              <a:rPr lang="ru-RU" sz="2000" b="1">
                <a:solidFill>
                  <a:srgbClr val="70AD47">
                    <a:lumMod val="50000"/>
                  </a:srgbClr>
                </a:solidFill>
                <a:latin typeface="Bookman Old Style" panose="02050604050505020204" pitchFamily="18" charset="0"/>
              </a:rPr>
              <a:t>КБГУ выполняет один из основных показателей эффективности образовательных организаций три года подряд </a:t>
            </a:r>
          </a:p>
        </p:txBody>
      </p:sp>
      <p:graphicFrame>
        <p:nvGraphicFramePr>
          <p:cNvPr id="14" name="Диаграмма 13"/>
          <p:cNvGraphicFramePr/>
          <p:nvPr/>
        </p:nvGraphicFramePr>
        <p:xfrm>
          <a:off x="338290" y="1292495"/>
          <a:ext cx="10341603" cy="4375940"/>
        </p:xfrm>
        <a:graphic>
          <a:graphicData uri="http://schemas.openxmlformats.org/drawingml/2006/chart">
            <c:chart xmlns:c="http://schemas.openxmlformats.org/drawingml/2006/chart" r:id="rId4"/>
          </a:graphicData>
        </a:graphic>
      </p:graphicFrame>
    </p:spTree>
    <p:extLst>
      <p:ext uri="{BB962C8B-B14F-4D97-AF65-F5344CB8AC3E}">
        <p14:creationId xmlns:p14="http://schemas.microsoft.com/office/powerpoint/2010/main" val="1670986173"/>
      </p:ext>
    </p:extLst>
  </p:cSld>
  <p:clrMapOvr>
    <a:masterClrMapping/>
  </p:clrMapOvr>
  <p:transition/>
  <p:timing/>
</p:sld>
</file>

<file path=ppt/slides/slide9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837010" y="6356352"/>
            <a:ext cx="935892" cy="365125"/>
          </a:xfrm>
        </p:spPr>
        <p:txBody>
          <a:bodyPr/>
          <a:lstStyle/>
          <a:p>
            <a:pPr defTabSz="1219140"/>
            <a:r>
              <a:rPr lang="ru-RU" sz="4000">
                <a:solidFill>
                  <a:prstClr val="black">
                    <a:tint val="75000"/>
                  </a:prstClr>
                </a:solidFill>
              </a:rPr>
              <a:t>90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237393" y="4378838"/>
            <a:ext cx="10501042" cy="1323632"/>
          </a:xfrm>
          <a:prstGeom prst="rect">
            <a:avLst/>
          </a:prstGeom>
        </p:spPr>
        <p:txBody>
          <a:bodyPr wrap="square" anchor="t">
            <a:spAutoFit/>
          </a:bodyPr>
          <a:lstStyle/>
          <a:p>
            <a:pPr marL="457200" indent="-457200" defTabSz="1219140">
              <a:buFont typeface="Wingdings"/>
              <a:buChar char="ü"/>
            </a:pPr>
            <a:r>
              <a:rPr lang="ru-RU" sz="2667">
                <a:solidFill>
                  <a:srgbClr val="002060"/>
                </a:solidFill>
                <a:latin typeface="Bookman Old Style" panose="02050604050505020204" pitchFamily="18" charset="0"/>
              </a:rPr>
              <a:t>Разработана проектно-сметная документация на строительство, реконструкцию и благоустройство кампуса и нескольких объектов.</a:t>
            </a:r>
          </a:p>
        </p:txBody>
      </p:sp>
      <p:pic>
        <p:nvPicPr>
          <p:cNvPr id="3" name="Изображение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2539" y="1222893"/>
            <a:ext cx="5158665" cy="2543004"/>
          </a:xfrm>
          <a:prstGeom prst="rect">
            <a:avLst/>
          </a:prstGeom>
        </p:spPr>
      </p:pic>
      <p:sp>
        <p:nvSpPr>
          <p:cNvPr id="12" name="Прямоугольник 11"/>
          <p:cNvSpPr/>
          <p:nvPr/>
        </p:nvSpPr>
        <p:spPr>
          <a:xfrm>
            <a:off x="266857" y="2249920"/>
            <a:ext cx="4804276" cy="2554930"/>
          </a:xfrm>
          <a:prstGeom prst="rect">
            <a:avLst/>
          </a:prstGeom>
        </p:spPr>
        <p:txBody>
          <a:bodyPr wrap="square" anchor="t">
            <a:spAutoFit/>
          </a:bodyPr>
          <a:lstStyle/>
          <a:p>
            <a:pPr marL="457200" indent="-457200" defTabSz="1219140">
              <a:buFont typeface="Wingdings"/>
              <a:buChar char="ü"/>
            </a:pPr>
            <a:r>
              <a:rPr lang="ru-RU" sz="2667">
                <a:solidFill>
                  <a:srgbClr val="002060"/>
                </a:solidFill>
                <a:latin typeface="Bookman Old Style" panose="02050604050505020204" pitchFamily="18" charset="0"/>
              </a:rPr>
              <a:t>Ликвидированы и списаны 5 ветхих объектов недвижимости.</a:t>
            </a:r>
          </a:p>
          <a:p>
            <a:pPr marL="457200" indent="-457200" defTabSz="1219140">
              <a:buFont typeface="Wingdings"/>
              <a:buChar char="ü"/>
            </a:pPr>
            <a:endParaRPr lang="ru-RU" sz="2667">
              <a:solidFill>
                <a:srgbClr val="002060"/>
              </a:solidFill>
              <a:latin typeface="Bookman Old Style" panose="02050604050505020204" pitchFamily="18" charset="0"/>
            </a:endParaRPr>
          </a:p>
          <a:p>
            <a:pPr marL="457200" indent="-457200" defTabSz="1219140">
              <a:buFont typeface="Wingdings"/>
              <a:buChar char="ü"/>
            </a:pPr>
            <a:endParaRPr lang="ru-RU" sz="2667">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552004480"/>
      </p:ext>
    </p:extLst>
  </p:cSld>
  <p:clrMapOvr>
    <a:masterClrMapping/>
  </p:clrMapOvr>
  <p:transition/>
  <p:timing/>
</p:sld>
</file>

<file path=ppt/slides/slide9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050" name="Объект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7076" y="0"/>
            <a:ext cx="1304925" cy="6858000"/>
          </a:xfrm>
        </p:spPr>
      </p:pic>
      <p:sp>
        <p:nvSpPr>
          <p:cNvPr id="2" name="Номер слайда 1"/>
          <p:cNvSpPr>
            <a:spLocks noGrp="1"/>
          </p:cNvSpPr>
          <p:nvPr>
            <p:ph type="sldNum" sz="quarter" idx="12"/>
          </p:nvPr>
        </p:nvSpPr>
        <p:spPr>
          <a:xfrm>
            <a:off x="10908584" y="6356352"/>
            <a:ext cx="1028827" cy="365125"/>
          </a:xfrm>
        </p:spPr>
        <p:txBody>
          <a:bodyPr/>
          <a:lstStyle>
            <a:lvl1pPr>
              <a:defRPr>
                <a:solidFill>
                  <a:schemeClr val="tx1"/>
                </a:solidFill>
                <a:latin typeface="Calibri" panose="020f0502020204030204" pitchFamily="34" charset="0"/>
              </a:defRPr>
            </a:lvl1pPr>
            <a:lvl2pPr marL="741177" indent="-285117">
              <a:defRPr>
                <a:solidFill>
                  <a:schemeClr val="tx1"/>
                </a:solidFill>
                <a:latin typeface="Calibri" panose="020f0502020204030204" pitchFamily="34" charset="0"/>
              </a:defRPr>
            </a:lvl2pPr>
            <a:lvl3pPr marL="1140338" indent="-228093">
              <a:defRPr>
                <a:solidFill>
                  <a:schemeClr val="tx1"/>
                </a:solidFill>
                <a:latin typeface="Calibri" panose="020f0502020204030204" pitchFamily="34" charset="0"/>
              </a:defRPr>
            </a:lvl3pPr>
            <a:lvl4pPr marL="1596400" indent="-228093">
              <a:defRPr>
                <a:solidFill>
                  <a:schemeClr val="tx1"/>
                </a:solidFill>
                <a:latin typeface="Calibri" panose="020f0502020204030204" pitchFamily="34" charset="0"/>
              </a:defRPr>
            </a:lvl4pPr>
            <a:lvl5pPr marL="2052463" indent="-228093">
              <a:defRPr>
                <a:solidFill>
                  <a:schemeClr val="tx1"/>
                </a:solidFill>
                <a:latin typeface="Calibri" panose="020f0502020204030204" pitchFamily="34" charset="0"/>
              </a:defRPr>
            </a:lvl5pPr>
            <a:lvl6pPr marL="2508647" indent="-228093" fontAlgn="base">
              <a:spcBef>
                <a:spcPct val="0"/>
              </a:spcBef>
              <a:spcAft>
                <a:spcPct val="0"/>
              </a:spcAft>
              <a:defRPr>
                <a:solidFill>
                  <a:schemeClr val="tx1"/>
                </a:solidFill>
                <a:latin typeface="Calibri" panose="020f0502020204030204" pitchFamily="34" charset="0"/>
              </a:defRPr>
            </a:lvl6pPr>
            <a:lvl7pPr marL="2964771" indent="-228093" fontAlgn="base">
              <a:spcBef>
                <a:spcPct val="0"/>
              </a:spcBef>
              <a:spcAft>
                <a:spcPct val="0"/>
              </a:spcAft>
              <a:defRPr>
                <a:solidFill>
                  <a:schemeClr val="tx1"/>
                </a:solidFill>
                <a:latin typeface="Calibri" panose="020f0502020204030204" pitchFamily="34" charset="0"/>
              </a:defRPr>
            </a:lvl7pPr>
            <a:lvl8pPr marL="3420893" indent="-228093" fontAlgn="base">
              <a:spcBef>
                <a:spcPct val="0"/>
              </a:spcBef>
              <a:spcAft>
                <a:spcPct val="0"/>
              </a:spcAft>
              <a:defRPr>
                <a:solidFill>
                  <a:schemeClr val="tx1"/>
                </a:solidFill>
                <a:latin typeface="Calibri" panose="020f0502020204030204" pitchFamily="34" charset="0"/>
              </a:defRPr>
            </a:lvl8pPr>
            <a:lvl9pPr marL="3877078" indent="-228093" fontAlgn="base">
              <a:spcBef>
                <a:spcPct val="0"/>
              </a:spcBef>
              <a:spcAft>
                <a:spcPct val="0"/>
              </a:spcAft>
              <a:defRPr>
                <a:solidFill>
                  <a:schemeClr val="tx1"/>
                </a:solidFill>
                <a:latin typeface="Calibri" panose="020f0502020204030204" pitchFamily="34" charset="0"/>
              </a:defRPr>
            </a:lvl9pPr>
          </a:lstStyle>
          <a:p>
            <a:r>
              <a:rPr lang="ru-RU" sz="4000">
                <a:solidFill>
                  <a:srgbClr val="898989"/>
                </a:solidFill>
              </a:rPr>
              <a:t>91</a:t>
            </a:r>
          </a:p>
        </p:txBody>
      </p:sp>
      <p:pic>
        <p:nvPicPr>
          <p:cNvPr id="2052"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10926763" y="5781675"/>
            <a:ext cx="12557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5"/>
          <p:cNvSpPr txBox="1">
            <a:spLocks noChangeArrowheads="1"/>
          </p:cNvSpPr>
          <p:nvPr/>
        </p:nvSpPr>
        <p:spPr bwMode="auto">
          <a:xfrm>
            <a:off x="60325" y="53435"/>
            <a:ext cx="10755312" cy="38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718" rIns="91250" bIns="4571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2247" fontAlgn="base">
              <a:spcBef>
                <a:spcPct val="0"/>
              </a:spcBef>
              <a:spcAft>
                <a:spcPct val="0"/>
              </a:spcAft>
            </a:pPr>
            <a:r>
              <a:rPr lang="ru-RU" sz="1900"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238125" y="388939"/>
            <a:ext cx="10610851"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131763" y="487368"/>
            <a:ext cx="10612437" cy="6032417"/>
          </a:xfrm>
          <a:prstGeom prst="rect">
            <a:avLst/>
          </a:prstGeom>
        </p:spPr>
        <p:txBody>
          <a:bodyPr lIns="91250" tIns="45718" rIns="91250" bIns="45718">
            <a:spAutoFit/>
          </a:bodyPr>
          <a:lstStyle/>
          <a:p>
            <a:pPr algn="just" defTabSz="912247">
              <a:defRPr/>
            </a:pPr>
            <a:r>
              <a:rPr lang="ru-RU" sz="1700" b="1">
                <a:solidFill>
                  <a:srgbClr val="002060"/>
                </a:solidFill>
                <a:latin typeface="Bookman Old Style" panose="02050604050505020204" pitchFamily="18" charset="0"/>
              </a:rPr>
              <a:t>В СФЕРЕ ОБРАЗОВАТЕЛЬНОЙ ДЕЯТЕЛЬНОСТИ:</a:t>
            </a:r>
          </a:p>
          <a:p>
            <a:pPr algn="just" defTabSz="912247">
              <a:defRPr/>
            </a:pPr>
            <a:endParaRPr lang="ru-RU" sz="1700" b="1">
              <a:solidFill>
                <a:srgbClr val="002060"/>
              </a:solidFill>
              <a:latin typeface="Bookman Old Style" panose="02050604050505020204" pitchFamily="18" charset="0"/>
            </a:endParaRPr>
          </a:p>
          <a:p>
            <a:pPr marL="285117" indent="-285117" algn="just" defTabSz="912247">
              <a:buFont typeface="Wingdings" panose="05000000000000000000" pitchFamily="2" charset="2"/>
              <a:buChar char="q"/>
              <a:defRPr/>
            </a:pPr>
            <a:r>
              <a:rPr lang="ru-RU" sz="1600">
                <a:solidFill>
                  <a:srgbClr val="002060"/>
                </a:solidFill>
                <a:latin typeface="Bookman Old Style" panose="02050604050505020204" pitchFamily="18" charset="0"/>
              </a:rPr>
              <a:t>Эффективная организация профориентационной работы по приему в вуз для обеспечения среднего балла ЕГЭ студентов, по результатам ЕГЭ принятых на обучение по очной форме в 2020 г. не менее 65 баллов</a:t>
            </a:r>
          </a:p>
          <a:p>
            <a:pPr marL="285117" indent="-285117" algn="just" defTabSz="912247">
              <a:buFont typeface="Wingdings" panose="05000000000000000000" pitchFamily="2" charset="2"/>
              <a:buChar char="q"/>
              <a:defRPr/>
            </a:pPr>
            <a:r>
              <a:rPr lang="ru-RU" sz="1600">
                <a:solidFill>
                  <a:srgbClr val="002060"/>
                </a:solidFill>
                <a:latin typeface="Bookman Old Style" panose="02050604050505020204" pitchFamily="18" charset="0"/>
              </a:rPr>
              <a:t>Расширение портфеля (набора) основных образовательных программ. реализуемых в вузе, в первую очередь, по подготовке кадров высшей квалификации</a:t>
            </a:r>
          </a:p>
          <a:p>
            <a:pPr marL="285117" indent="-285117" algn="just" defTabSz="912247">
              <a:buFont typeface="Wingdings" panose="05000000000000000000" pitchFamily="2" charset="2"/>
              <a:buChar char="q"/>
              <a:defRPr/>
            </a:pPr>
            <a:r>
              <a:rPr lang="ru-RU" sz="1600">
                <a:solidFill>
                  <a:srgbClr val="002060"/>
                </a:solidFill>
                <a:latin typeface="Bookman Old Style" panose="02050604050505020204" pitchFamily="18" charset="0"/>
              </a:rPr>
              <a:t>Успешное продолжение практики по разработке и внедрения проектно-ориентированных образовательных программ СПО и ВО и доведения доли таких программ по ВО до 75 %</a:t>
            </a:r>
          </a:p>
          <a:p>
            <a:pPr marL="285117" indent="-285117" algn="just" defTabSz="912247">
              <a:buFont typeface="Wingdings" panose="05000000000000000000" pitchFamily="2" charset="2"/>
              <a:buChar char="q"/>
              <a:defRPr/>
            </a:pPr>
            <a:r>
              <a:rPr lang="ru-RU" sz="1600">
                <a:solidFill>
                  <a:srgbClr val="002060"/>
                </a:solidFill>
                <a:latin typeface="Bookman Old Style" panose="02050604050505020204" pitchFamily="18" charset="0"/>
              </a:rPr>
              <a:t>Обеспечение качества и конкурентоспособности образовательных программ, реализуемых в вузе, на основе модернизации их содержания, формирования гибких индивидуальных траекторий, внедрения электронных и дистанционных образовательных траекторий</a:t>
            </a:r>
          </a:p>
          <a:p>
            <a:pPr marL="285117" indent="-285117" algn="just" defTabSz="912247">
              <a:buFont typeface="Wingdings" panose="05000000000000000000" pitchFamily="2" charset="2"/>
              <a:buChar char="q"/>
              <a:defRPr/>
            </a:pPr>
            <a:r>
              <a:rPr lang="ru-RU" sz="1600">
                <a:solidFill>
                  <a:srgbClr val="002060"/>
                </a:solidFill>
                <a:latin typeface="Bookman Old Style" panose="02050604050505020204" pitchFamily="18" charset="0"/>
              </a:rPr>
              <a:t>Интенсивное продолжение процесса формирования цифровой образовательной среды и активное использование в учебном процессе смешанного обучения и онлайн обучения, а также цифровых портфолио обучающихся и преподавателей (разработка, утверждение и контроль выполнения конкретных мероприятий по всем образовательным программам)</a:t>
            </a:r>
          </a:p>
          <a:p>
            <a:pPr marL="285117" indent="-285117" algn="just" defTabSz="912247">
              <a:buFont typeface="Wingdings" panose="05000000000000000000" pitchFamily="2" charset="2"/>
              <a:buChar char="q"/>
              <a:defRPr/>
            </a:pPr>
            <a:r>
              <a:rPr lang="ru-RU" sz="1600">
                <a:solidFill>
                  <a:srgbClr val="002060"/>
                </a:solidFill>
                <a:latin typeface="Bookman Old Style" panose="02050604050505020204" pitchFamily="18" charset="0"/>
              </a:rPr>
              <a:t>Дальнейшее развитие технологий, методов и методик проведения образовательного процесса на основе создания и эффективного использования в практической деятельности онлайн-сервисов для студентов и слушателей ДПО</a:t>
            </a:r>
          </a:p>
          <a:p>
            <a:pPr marL="285117" indent="-285117" algn="just" defTabSz="912247">
              <a:buFont typeface="Wingdings" panose="05000000000000000000" pitchFamily="2" charset="2"/>
              <a:buChar char="q"/>
              <a:defRPr/>
            </a:pPr>
            <a:r>
              <a:rPr lang="ru-RU" sz="1600">
                <a:solidFill>
                  <a:srgbClr val="002060"/>
                </a:solidFill>
                <a:latin typeface="Bookman Old Style" panose="02050604050505020204" pitchFamily="18" charset="0"/>
              </a:rPr>
              <a:t>Разработка комплекса конкретных мер по участию в проектах входящих в национальные проекты «Образование», «Цифровая экономика РФ», включающие в себя в том числе федеральные проекты «Кадры для цифровой экономики», «Информационная безопасность», «Цифровые технологии»</a:t>
            </a:r>
          </a:p>
          <a:p>
            <a:pPr marL="285117" indent="-285117" algn="just" defTabSz="912247">
              <a:buFont typeface="Wingdings" panose="05000000000000000000" pitchFamily="2" charset="2"/>
              <a:buChar char="q"/>
              <a:defRPr/>
            </a:pPr>
            <a:endParaRPr lang="ru-RU" sz="160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415723075"/>
      </p:ext>
    </p:extLst>
  </p:cSld>
  <p:clrMapOvr>
    <a:masterClrMapping/>
  </p:clrMapOvr>
  <p:transition/>
  <p:timing/>
</p:sld>
</file>

<file path=ppt/slides/slide9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050" name="Объект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7076" y="0"/>
            <a:ext cx="1304925" cy="6858000"/>
          </a:xfrm>
        </p:spPr>
      </p:pic>
      <p:sp>
        <p:nvSpPr>
          <p:cNvPr id="2" name="Номер слайда 1"/>
          <p:cNvSpPr>
            <a:spLocks noGrp="1"/>
          </p:cNvSpPr>
          <p:nvPr>
            <p:ph type="sldNum" sz="quarter" idx="12"/>
          </p:nvPr>
        </p:nvSpPr>
        <p:spPr>
          <a:xfrm>
            <a:off x="10908584" y="6356352"/>
            <a:ext cx="1028827" cy="365125"/>
          </a:xfrm>
        </p:spPr>
        <p:txBody>
          <a:bodyPr/>
          <a:lstStyle>
            <a:lvl1pPr>
              <a:defRPr>
                <a:solidFill>
                  <a:schemeClr val="tx1"/>
                </a:solidFill>
                <a:latin typeface="Calibri" panose="020f0502020204030204" pitchFamily="34" charset="0"/>
              </a:defRPr>
            </a:lvl1pPr>
            <a:lvl2pPr marL="741177" indent="-285117">
              <a:defRPr>
                <a:solidFill>
                  <a:schemeClr val="tx1"/>
                </a:solidFill>
                <a:latin typeface="Calibri" panose="020f0502020204030204" pitchFamily="34" charset="0"/>
              </a:defRPr>
            </a:lvl2pPr>
            <a:lvl3pPr marL="1140338" indent="-228093">
              <a:defRPr>
                <a:solidFill>
                  <a:schemeClr val="tx1"/>
                </a:solidFill>
                <a:latin typeface="Calibri" panose="020f0502020204030204" pitchFamily="34" charset="0"/>
              </a:defRPr>
            </a:lvl3pPr>
            <a:lvl4pPr marL="1596400" indent="-228093">
              <a:defRPr>
                <a:solidFill>
                  <a:schemeClr val="tx1"/>
                </a:solidFill>
                <a:latin typeface="Calibri" panose="020f0502020204030204" pitchFamily="34" charset="0"/>
              </a:defRPr>
            </a:lvl4pPr>
            <a:lvl5pPr marL="2052463" indent="-228093">
              <a:defRPr>
                <a:solidFill>
                  <a:schemeClr val="tx1"/>
                </a:solidFill>
                <a:latin typeface="Calibri" panose="020f0502020204030204" pitchFamily="34" charset="0"/>
              </a:defRPr>
            </a:lvl5pPr>
            <a:lvl6pPr marL="2508647" indent="-228093" fontAlgn="base">
              <a:spcBef>
                <a:spcPct val="0"/>
              </a:spcBef>
              <a:spcAft>
                <a:spcPct val="0"/>
              </a:spcAft>
              <a:defRPr>
                <a:solidFill>
                  <a:schemeClr val="tx1"/>
                </a:solidFill>
                <a:latin typeface="Calibri" panose="020f0502020204030204" pitchFamily="34" charset="0"/>
              </a:defRPr>
            </a:lvl6pPr>
            <a:lvl7pPr marL="2964771" indent="-228093" fontAlgn="base">
              <a:spcBef>
                <a:spcPct val="0"/>
              </a:spcBef>
              <a:spcAft>
                <a:spcPct val="0"/>
              </a:spcAft>
              <a:defRPr>
                <a:solidFill>
                  <a:schemeClr val="tx1"/>
                </a:solidFill>
                <a:latin typeface="Calibri" panose="020f0502020204030204" pitchFamily="34" charset="0"/>
              </a:defRPr>
            </a:lvl7pPr>
            <a:lvl8pPr marL="3420893" indent="-228093" fontAlgn="base">
              <a:spcBef>
                <a:spcPct val="0"/>
              </a:spcBef>
              <a:spcAft>
                <a:spcPct val="0"/>
              </a:spcAft>
              <a:defRPr>
                <a:solidFill>
                  <a:schemeClr val="tx1"/>
                </a:solidFill>
                <a:latin typeface="Calibri" panose="020f0502020204030204" pitchFamily="34" charset="0"/>
              </a:defRPr>
            </a:lvl8pPr>
            <a:lvl9pPr marL="3877078" indent="-228093" fontAlgn="base">
              <a:spcBef>
                <a:spcPct val="0"/>
              </a:spcBef>
              <a:spcAft>
                <a:spcPct val="0"/>
              </a:spcAft>
              <a:defRPr>
                <a:solidFill>
                  <a:schemeClr val="tx1"/>
                </a:solidFill>
                <a:latin typeface="Calibri" panose="020f0502020204030204" pitchFamily="34" charset="0"/>
              </a:defRPr>
            </a:lvl9pPr>
          </a:lstStyle>
          <a:p>
            <a:r>
              <a:rPr lang="ru-RU" sz="4000">
                <a:solidFill>
                  <a:srgbClr val="898989"/>
                </a:solidFill>
              </a:rPr>
              <a:t>92</a:t>
            </a:r>
          </a:p>
        </p:txBody>
      </p:sp>
      <p:pic>
        <p:nvPicPr>
          <p:cNvPr id="2052"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10926763" y="5781675"/>
            <a:ext cx="12557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5"/>
          <p:cNvSpPr txBox="1">
            <a:spLocks noChangeArrowheads="1"/>
          </p:cNvSpPr>
          <p:nvPr/>
        </p:nvSpPr>
        <p:spPr bwMode="auto">
          <a:xfrm>
            <a:off x="131763" y="19120"/>
            <a:ext cx="10755312" cy="38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718" rIns="91250" bIns="4571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2247" fontAlgn="base">
              <a:spcBef>
                <a:spcPct val="0"/>
              </a:spcBef>
              <a:spcAft>
                <a:spcPct val="0"/>
              </a:spcAft>
            </a:pPr>
            <a:r>
              <a:rPr lang="ru-RU" sz="1900"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238125" y="388939"/>
            <a:ext cx="10610851"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131763" y="487368"/>
            <a:ext cx="10612437" cy="6478693"/>
          </a:xfrm>
          <a:prstGeom prst="rect">
            <a:avLst/>
          </a:prstGeom>
        </p:spPr>
        <p:txBody>
          <a:bodyPr lIns="91250" tIns="45718" rIns="91250" bIns="45718">
            <a:spAutoFit/>
          </a:bodyPr>
          <a:lstStyle/>
          <a:p>
            <a:pPr algn="just" defTabSz="912247">
              <a:defRPr/>
            </a:pPr>
            <a:r>
              <a:rPr lang="ru-RU" sz="1700" b="1">
                <a:solidFill>
                  <a:srgbClr val="002060"/>
                </a:solidFill>
                <a:latin typeface="Bookman Old Style" panose="02050604050505020204" pitchFamily="18" charset="0"/>
              </a:rPr>
              <a:t>В СФЕРЕ ОБРАЗОВАТЕЛЬНОЙ ДЕЯТЕЛЬНОСТИ:</a:t>
            </a:r>
          </a:p>
          <a:p>
            <a:pPr marL="285117" indent="-285117" algn="just" defTabSz="912247">
              <a:buFont typeface="Wingdings" panose="05000000000000000000" pitchFamily="2" charset="2"/>
              <a:buChar char="q"/>
              <a:defRPr/>
            </a:pPr>
            <a:endParaRPr lang="ru-RU" sz="1600">
              <a:solidFill>
                <a:srgbClr val="002060"/>
              </a:solidFill>
              <a:latin typeface="Bookman Old Style" panose="02050604050505020204" pitchFamily="18" charset="0"/>
            </a:endParaRPr>
          </a:p>
          <a:p>
            <a:pPr marL="285117" indent="-285117" algn="just" defTabSz="912247">
              <a:buFont typeface="Wingdings" panose="05000000000000000000" pitchFamily="2" charset="2"/>
              <a:buChar char="q"/>
              <a:defRPr/>
            </a:pPr>
            <a:r>
              <a:rPr lang="ru-RU" sz="1600">
                <a:solidFill>
                  <a:srgbClr val="002060"/>
                </a:solidFill>
                <a:latin typeface="Bookman Old Style" panose="02050604050505020204" pitchFamily="18" charset="0"/>
              </a:rPr>
              <a:t>Разработка и реализация конкретных мер по реальному повышению доли практико-ориентированных выпускных квалификационных работ, выполняемые в том числе по заказам работодателей (конкретные показатели планируются по всем реализуемым в вузе образовательным программам)</a:t>
            </a:r>
          </a:p>
          <a:p>
            <a:pPr marL="285117" indent="-285117" algn="just" defTabSz="912247">
              <a:buFont typeface="Wingdings" panose="05000000000000000000" pitchFamily="2" charset="2"/>
              <a:buChar char="q"/>
              <a:defRPr/>
            </a:pPr>
            <a:r>
              <a:rPr lang="ru-RU" sz="1600">
                <a:solidFill>
                  <a:srgbClr val="002060"/>
                </a:solidFill>
                <a:latin typeface="Bookman Old Style" panose="02050604050505020204" pitchFamily="18" charset="0"/>
              </a:rPr>
              <a:t>Проведение мероприятий по доведению доли трудоустройства выпускников по программам высшего образования до 70 %</a:t>
            </a:r>
          </a:p>
          <a:p>
            <a:pPr marL="285117" indent="-285117" algn="just" defTabSz="912247">
              <a:buFont typeface="Wingdings" panose="05000000000000000000" pitchFamily="2" charset="2"/>
              <a:buChar char="q"/>
              <a:defRPr/>
            </a:pPr>
            <a:r>
              <a:rPr lang="ru-RU" sz="1600">
                <a:solidFill>
                  <a:srgbClr val="002060"/>
                </a:solidFill>
                <a:latin typeface="Bookman Old Style" panose="02050604050505020204" pitchFamily="18" charset="0"/>
              </a:rPr>
              <a:t>Целенаправленная работа по интернационализации и экспорта образовательных программ</a:t>
            </a:r>
          </a:p>
          <a:p>
            <a:pPr marL="285750" lvl="0" indent="-285750" algn="just">
              <a:buFont typeface="Wingdings" panose="05000000000000000000" pitchFamily="2" charset="2"/>
              <a:buChar char="q"/>
              <a:defRPr/>
            </a:pPr>
            <a:r>
              <a:rPr lang="ru-RU" sz="1700">
                <a:solidFill>
                  <a:srgbClr val="002060"/>
                </a:solidFill>
                <a:latin typeface="Bookman Old Style" panose="02050604050505020204" pitchFamily="18" charset="0"/>
              </a:rPr>
              <a:t>Разработка и продвижение конкурентоспособных востребованных образовательных программ, ориентированных на иностранных обучающихся, с учетом специфики целевых образовательных рынков и рынков труда</a:t>
            </a:r>
          </a:p>
          <a:p>
            <a:pPr marL="285750" lvl="0" indent="-285750" algn="just">
              <a:buFont typeface="Wingdings" panose="05000000000000000000" pitchFamily="2" charset="2"/>
              <a:buChar char="q"/>
              <a:defRPr/>
            </a:pPr>
            <a:r>
              <a:rPr lang="ru-RU" sz="1700">
                <a:solidFill>
                  <a:srgbClr val="002060"/>
                </a:solidFill>
                <a:latin typeface="Bookman Old Style" panose="02050604050505020204" pitchFamily="18" charset="0"/>
              </a:rPr>
              <a:t>Развитие внутривузовской интернационализации за счет разработки и внедрения основных образовательных программ, реализуемых полностью на иностранном языке; повышения языковых компетенций студентов и ППС</a:t>
            </a:r>
          </a:p>
          <a:p>
            <a:pPr marL="285750" lvl="0" indent="-285750" algn="just">
              <a:buFont typeface="Wingdings" panose="05000000000000000000" pitchFamily="2" charset="2"/>
              <a:buChar char="q"/>
              <a:defRPr/>
            </a:pPr>
            <a:r>
              <a:rPr lang="ru-RU" sz="1700">
                <a:solidFill>
                  <a:srgbClr val="002060"/>
                </a:solidFill>
                <a:latin typeface="Bookman Old Style" panose="02050604050505020204" pitchFamily="18" charset="0"/>
              </a:rPr>
              <a:t>Улучшение показателей академической мобильности студентов и ППС</a:t>
            </a:r>
          </a:p>
          <a:p>
            <a:pPr marL="285750" lvl="0" indent="-285750" algn="just">
              <a:buFont typeface="Wingdings" panose="05000000000000000000" pitchFamily="2" charset="2"/>
              <a:buChar char="q"/>
              <a:defRPr/>
            </a:pPr>
            <a:r>
              <a:rPr lang="ru-RU" sz="1700">
                <a:solidFill>
                  <a:srgbClr val="002060"/>
                </a:solidFill>
                <a:latin typeface="Bookman Old Style" panose="02050604050505020204" pitchFamily="18" charset="0"/>
              </a:rPr>
              <a:t>Привлечение высококвалифицированных иностранных преподавателей и научных сотрудников на академические позиции, рост вовлеченности иностранных НПР в учебный процесс</a:t>
            </a:r>
          </a:p>
          <a:p>
            <a:pPr marL="285750" lvl="0" indent="-285750" algn="just">
              <a:buFont typeface="Wingdings" panose="05000000000000000000" pitchFamily="2" charset="2"/>
              <a:buChar char="q"/>
              <a:defRPr/>
            </a:pPr>
            <a:r>
              <a:rPr lang="ru-RU" sz="1700">
                <a:solidFill>
                  <a:srgbClr val="002060"/>
                </a:solidFill>
                <a:latin typeface="Bookman Old Style" panose="02050604050505020204" pitchFamily="18" charset="0"/>
              </a:rPr>
              <a:t>Удержание и улучшение позиций в международных университетских рейтингах, главным образом, за счет роста показателей наукометрии и академической репутации (публикационная активность совместно с ведущими зарубежными вузами, цитируемость в международных базах, вхождение в международные научные проекты)</a:t>
            </a:r>
          </a:p>
          <a:p>
            <a:pPr marL="285117" indent="-285117" algn="just" defTabSz="912247">
              <a:buFont typeface="Wingdings" panose="05000000000000000000" pitchFamily="2" charset="2"/>
              <a:buChar char="q"/>
              <a:defRPr/>
            </a:pPr>
            <a:r>
              <a:rPr lang="ru-RU" sz="1600">
                <a:solidFill>
                  <a:srgbClr val="002060"/>
                </a:solidFill>
                <a:latin typeface="Bookman Old Style" panose="02050604050505020204" pitchFamily="18" charset="0"/>
              </a:rPr>
              <a:t>Участие КБГУ в конкурсе на получение статуса опорного университета, предполагающего приоритетную нацеленность на содействие социально-экономическому развитию региона.</a:t>
            </a:r>
          </a:p>
        </p:txBody>
      </p:sp>
    </p:spTree>
    <p:extLst>
      <p:ext uri="{BB962C8B-B14F-4D97-AF65-F5344CB8AC3E}">
        <p14:creationId xmlns:p14="http://schemas.microsoft.com/office/powerpoint/2010/main" val="2991252057"/>
      </p:ext>
    </p:extLst>
  </p:cSld>
  <p:clrMapOvr>
    <a:masterClrMapping/>
  </p:clrMapOvr>
  <p:transition/>
  <p:timing/>
</p:sld>
</file>

<file path=ppt/slides/slide9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13" y="0"/>
            <a:ext cx="1305697" cy="6858000"/>
          </a:xfrm>
        </p:spPr>
      </p:pic>
      <p:sp>
        <p:nvSpPr>
          <p:cNvPr id="2" name="Номер слайда 1"/>
          <p:cNvSpPr>
            <a:spLocks noGrp="1"/>
          </p:cNvSpPr>
          <p:nvPr>
            <p:ph type="sldNum" sz="quarter" idx="12"/>
          </p:nvPr>
        </p:nvSpPr>
        <p:spPr>
          <a:xfrm>
            <a:off x="10939406" y="6356352"/>
            <a:ext cx="1028703" cy="365125"/>
          </a:xfrm>
        </p:spPr>
        <p:txBody>
          <a:bodyPr/>
          <a:lstStyle/>
          <a:p>
            <a:r>
              <a:rPr lang="ru-RU" sz="4000">
                <a:solidFill>
                  <a:prstClr val="black">
                    <a:tint val="75000"/>
                  </a:prstClr>
                </a:solidFill>
              </a:rPr>
              <a:t>93</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09"/>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76" tIns="45718" rIns="91276" bIns="45718" rtlCol="0">
            <a:spAutoFit/>
          </a:bodyPr>
          <a:lstStyle/>
          <a:p>
            <a:pPr algn="ctr" defTabSz="912541"/>
            <a:r>
              <a:rPr lang="ru-RU" sz="1900"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131885" y="508460"/>
            <a:ext cx="10612315" cy="6109361"/>
          </a:xfrm>
          <a:prstGeom prst="rect">
            <a:avLst/>
          </a:prstGeom>
        </p:spPr>
        <p:txBody>
          <a:bodyPr wrap="square" lIns="91276" tIns="45718" rIns="91276" bIns="45718">
            <a:spAutoFit/>
          </a:bodyPr>
          <a:lstStyle/>
          <a:p>
            <a:pPr algn="just" defTabSz="912541"/>
            <a:r>
              <a:rPr lang="ru-RU" sz="1700" b="1">
                <a:solidFill>
                  <a:srgbClr val="002060"/>
                </a:solidFill>
                <a:latin typeface="Bookman Old Style" panose="02050604050505020204" pitchFamily="18" charset="0"/>
              </a:rPr>
              <a:t>В СФЕРЕ НАУКИ И ИННОВАЦИЙ:</a:t>
            </a:r>
          </a:p>
          <a:p>
            <a:pPr algn="just" defTabSz="912541"/>
            <a:endParaRPr lang="ru-RU" sz="1700" b="1">
              <a:solidFill>
                <a:srgbClr val="002060"/>
              </a:solidFill>
              <a:latin typeface="Bookman Old Style" panose="02050604050505020204" pitchFamily="18" charset="0"/>
            </a:endParaRPr>
          </a:p>
          <a:p>
            <a:pPr marL="285204" indent="-285204" algn="just" defTabSz="912541">
              <a:buFont typeface="Wingdings" panose="05000000000000000000" pitchFamily="2" charset="2"/>
              <a:buChar char="q"/>
            </a:pPr>
            <a:r>
              <a:rPr lang="ru-RU" sz="1700">
                <a:solidFill>
                  <a:srgbClr val="002060"/>
                </a:solidFill>
                <a:latin typeface="Bookman Old Style" panose="02050604050505020204" pitchFamily="18" charset="0"/>
              </a:rPr>
              <a:t>Обеспечение регулярной работы научно-исследовательских семинаров во всех структурных подразделениях (институты, факультет, колледжи) с привлечением ППС, ПС и студентов (в особенности магистров)</a:t>
            </a:r>
          </a:p>
          <a:p>
            <a:pPr marL="285204" indent="-285204" algn="just" defTabSz="912541">
              <a:buFont typeface="Wingdings" panose="05000000000000000000" pitchFamily="2" charset="2"/>
              <a:buChar char="q"/>
            </a:pPr>
            <a:endParaRPr lang="ru-RU" sz="1700">
              <a:solidFill>
                <a:srgbClr val="002060"/>
              </a:solidFill>
              <a:latin typeface="Bookman Old Style" panose="02050604050505020204" pitchFamily="18" charset="0"/>
            </a:endParaRPr>
          </a:p>
          <a:p>
            <a:pPr marL="285204" indent="-285204" algn="just" defTabSz="912541">
              <a:buFont typeface="Wingdings" panose="05000000000000000000" pitchFamily="2" charset="2"/>
              <a:buChar char="q"/>
            </a:pPr>
            <a:r>
              <a:rPr lang="ru-RU" sz="1700">
                <a:solidFill>
                  <a:srgbClr val="002060"/>
                </a:solidFill>
                <a:latin typeface="Bookman Old Style" panose="02050604050505020204" pitchFamily="18" charset="0"/>
              </a:rPr>
              <a:t>Участие КБГУ в программах, проектах и мероприятиях Национального проекта «Наука», в частности в конкурсах на создание научно-образовательного центра мирового уровня «Нейтрино, интеллектуальные системы, материалы нового поколения и зеленая экономика»</a:t>
            </a:r>
          </a:p>
          <a:p>
            <a:pPr marL="285204" indent="-285204" algn="just" defTabSz="912541">
              <a:buFont typeface="Wingdings" panose="05000000000000000000" pitchFamily="2" charset="2"/>
              <a:buChar char="q"/>
            </a:pPr>
            <a:endParaRPr lang="ru-RU" sz="1700">
              <a:solidFill>
                <a:srgbClr val="002060"/>
              </a:solidFill>
              <a:latin typeface="Bookman Old Style" panose="02050604050505020204" pitchFamily="18" charset="0"/>
            </a:endParaRPr>
          </a:p>
          <a:p>
            <a:pPr marL="285204" indent="-285204" algn="just" defTabSz="912541">
              <a:buFont typeface="Wingdings" panose="05000000000000000000" pitchFamily="2" charset="2"/>
              <a:buChar char="q"/>
            </a:pPr>
            <a:r>
              <a:rPr lang="ru-RU" sz="1700">
                <a:solidFill>
                  <a:srgbClr val="002060"/>
                </a:solidFill>
                <a:latin typeface="Bookman Old Style" panose="02050604050505020204" pitchFamily="18" charset="0"/>
              </a:rPr>
              <a:t>Увеличение объема финансирования НИОКТР за счет участия в конкурсах РФФИ, РНФ, комплексных научно-технических проектах, в т.ч. путем формирования междисциплинарных направлений исследований и консорциумов с ведущими вузами и научными организациями, индустриальными партнерами, привлечения в вуз ученых мирового уровня</a:t>
            </a:r>
          </a:p>
          <a:p>
            <a:pPr marL="285204" indent="-285204" algn="just" defTabSz="912541">
              <a:buFont typeface="Wingdings" panose="05000000000000000000" pitchFamily="2" charset="2"/>
              <a:buChar char="q"/>
            </a:pPr>
            <a:endParaRPr lang="ru-RU" sz="1700">
              <a:solidFill>
                <a:srgbClr val="002060"/>
              </a:solidFill>
              <a:latin typeface="Bookman Old Style" panose="02050604050505020204" pitchFamily="18" charset="0"/>
            </a:endParaRPr>
          </a:p>
          <a:p>
            <a:pPr marL="285204" indent="-285204" algn="just" defTabSz="912541">
              <a:buFont typeface="Wingdings" panose="05000000000000000000" pitchFamily="2" charset="2"/>
              <a:buChar char="q"/>
            </a:pPr>
            <a:r>
              <a:rPr lang="ru-RU" sz="1700">
                <a:solidFill>
                  <a:srgbClr val="002060"/>
                </a:solidFill>
                <a:latin typeface="Bookman Old Style" panose="02050604050505020204" pitchFamily="18" charset="0"/>
              </a:rPr>
              <a:t>Повышение публикационной активности НПР КБГУ за счет развития системы материального стимулирования за публикации в высокорейтинговых изданиях, укрепления и поддержки Центров коллективного пользования научным оборудованием, научных и научно-практических конференций, привлечения ведущих ученых и перевода изданий вуза, включенных в перечень ВАК и RSCI на международный формат для дальнейшего продвижения в международные базы цитирования Scopus и Web of Science</a:t>
            </a:r>
          </a:p>
          <a:p>
            <a:pPr marL="285204" indent="-285204" algn="just" defTabSz="912541">
              <a:buFont typeface="Wingdings" panose="05000000000000000000" pitchFamily="2" charset="2"/>
              <a:buChar char="q"/>
            </a:pPr>
            <a:endParaRPr lang="ru-RU" sz="170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311241936"/>
      </p:ext>
    </p:extLst>
  </p:cSld>
  <p:clrMapOvr>
    <a:masterClrMapping/>
  </p:clrMapOvr>
  <p:transition/>
  <p:timing/>
</p:sld>
</file>

<file path=ppt/slides/slide9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413" y="0"/>
            <a:ext cx="1305697" cy="6858000"/>
          </a:xfrm>
        </p:spPr>
      </p:pic>
      <p:sp>
        <p:nvSpPr>
          <p:cNvPr id="2" name="Номер слайда 1"/>
          <p:cNvSpPr>
            <a:spLocks noGrp="1"/>
          </p:cNvSpPr>
          <p:nvPr>
            <p:ph type="sldNum" sz="quarter" idx="12"/>
          </p:nvPr>
        </p:nvSpPr>
        <p:spPr>
          <a:xfrm>
            <a:off x="10939406" y="6356352"/>
            <a:ext cx="1028703" cy="365125"/>
          </a:xfrm>
        </p:spPr>
        <p:txBody>
          <a:bodyPr/>
          <a:lstStyle/>
          <a:p>
            <a:r>
              <a:rPr lang="ru-RU" sz="4000">
                <a:solidFill>
                  <a:prstClr val="black">
                    <a:tint val="75000"/>
                  </a:prstClr>
                </a:solidFill>
              </a:rPr>
              <a:t>94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309"/>
            <a:ext cx="1256960" cy="432303"/>
          </a:xfrm>
          <a:prstGeom prst="rect">
            <a:avLst/>
          </a:prstGeom>
        </p:spPr>
      </p:pic>
      <p:sp>
        <p:nvSpPr>
          <p:cNvPr id="6" name="TextBox 5"/>
          <p:cNvSpPr txBox="1"/>
          <p:nvPr/>
        </p:nvSpPr>
        <p:spPr>
          <a:xfrm>
            <a:off x="131891" y="19728"/>
            <a:ext cx="10754417" cy="384719"/>
          </a:xfrm>
          <a:prstGeom prst="rect">
            <a:avLst/>
          </a:prstGeom>
          <a:noFill/>
        </p:spPr>
        <p:txBody>
          <a:bodyPr wrap="square" lIns="91276" tIns="45718" rIns="91276" bIns="45718" rtlCol="0">
            <a:spAutoFit/>
          </a:bodyPr>
          <a:lstStyle/>
          <a:p>
            <a:pPr algn="ctr" defTabSz="912541"/>
            <a:r>
              <a:rPr lang="ru-RU" sz="1900"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1973796" y="1060037"/>
            <a:ext cx="6809242" cy="4278090"/>
          </a:xfrm>
          <a:prstGeom prst="rect">
            <a:avLst/>
          </a:prstGeom>
        </p:spPr>
        <p:txBody>
          <a:bodyPr wrap="square" lIns="91276" tIns="45718" rIns="91276" bIns="45718">
            <a:spAutoFit/>
          </a:bodyPr>
          <a:lstStyle/>
          <a:p>
            <a:pPr algn="just" defTabSz="912541"/>
            <a:r>
              <a:rPr lang="ru-RU" sz="1700" b="1">
                <a:solidFill>
                  <a:srgbClr val="002060"/>
                </a:solidFill>
                <a:latin typeface="Bookman Old Style" panose="02050604050505020204" pitchFamily="18" charset="0"/>
              </a:rPr>
              <a:t>В СФЕРЕ НАУКИ И ИННОВАЦИЙ:</a:t>
            </a:r>
          </a:p>
          <a:p>
            <a:pPr algn="just" defTabSz="912541"/>
            <a:endParaRPr lang="ru-RU" sz="1700" b="1">
              <a:solidFill>
                <a:srgbClr val="002060"/>
              </a:solidFill>
              <a:latin typeface="Bookman Old Style" panose="02050604050505020204" pitchFamily="18" charset="0"/>
            </a:endParaRPr>
          </a:p>
          <a:p>
            <a:pPr marL="285204" indent="-285204" algn="just" defTabSz="912541">
              <a:buFont typeface="Wingdings" panose="05000000000000000000" pitchFamily="2" charset="2"/>
              <a:buChar char="q"/>
            </a:pPr>
            <a:r>
              <a:rPr lang="ru-RU" sz="1700">
                <a:solidFill>
                  <a:srgbClr val="002060"/>
                </a:solidFill>
                <a:latin typeface="Bookman Old Style" panose="02050604050505020204" pitchFamily="18" charset="0"/>
              </a:rPr>
              <a:t>Обеспечение эффективной работы действующих диссертационных советов на базе КБГУ и увеличение количества защит, в т.ч. за счет развития действенной системы мотивации аспирантов</a:t>
            </a:r>
          </a:p>
          <a:p>
            <a:pPr algn="just" defTabSz="912541"/>
            <a:endParaRPr lang="ru-RU" sz="1700">
              <a:solidFill>
                <a:srgbClr val="002060"/>
              </a:solidFill>
              <a:latin typeface="Bookman Old Style" panose="02050604050505020204" pitchFamily="18" charset="0"/>
            </a:endParaRPr>
          </a:p>
          <a:p>
            <a:pPr marL="285204" indent="-285204" algn="just" defTabSz="912541">
              <a:buFont typeface="Wingdings" panose="05000000000000000000" pitchFamily="2" charset="2"/>
              <a:buChar char="q"/>
            </a:pPr>
            <a:r>
              <a:rPr lang="ru-RU" sz="1700">
                <a:solidFill>
                  <a:srgbClr val="002060"/>
                </a:solidFill>
                <a:latin typeface="Bookman Old Style" panose="02050604050505020204" pitchFamily="18" charset="0"/>
              </a:rPr>
              <a:t>Повышение эффективности работы малых инновационных предприятий при вузе за счет мониторинга и оценки потребностей хозяйствующих субъектов региона в прикладных разработках и ориентации научных разработок на потребителя, привлечения к работе студенческих научных сообществ и их вовлечения в конкурсы «УМНИК» и «СТАРТ»</a:t>
            </a:r>
          </a:p>
          <a:p>
            <a:pPr algn="just" defTabSz="912541"/>
            <a:endParaRPr lang="ru-RU" sz="1700">
              <a:solidFill>
                <a:srgbClr val="002060"/>
              </a:solidFill>
              <a:latin typeface="Bookman Old Style" panose="02050604050505020204" pitchFamily="18" charset="0"/>
            </a:endParaRPr>
          </a:p>
          <a:p>
            <a:pPr marL="285204" indent="-285204" algn="just" defTabSz="912541">
              <a:buFont typeface="Wingdings" panose="05000000000000000000" pitchFamily="2" charset="2"/>
              <a:buChar char="q"/>
            </a:pPr>
            <a:endParaRPr lang="ru-RU" sz="170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611493259"/>
      </p:ext>
    </p:extLst>
  </p:cSld>
  <p:clrMapOvr>
    <a:masterClrMapping/>
  </p:clrMapOvr>
  <p:transition/>
  <p:timing/>
</p:sld>
</file>

<file path=ppt/slides/slide9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908584" y="6356352"/>
            <a:ext cx="1028702" cy="365125"/>
          </a:xfrm>
        </p:spPr>
        <p:txBody>
          <a:bodyPr/>
          <a:lstStyle/>
          <a:p>
            <a:pPr defTabSz="1217790"/>
            <a:r>
              <a:rPr lang="ru-RU" sz="4000">
                <a:solidFill>
                  <a:prstClr val="black">
                    <a:tint val="75000"/>
                  </a:prstClr>
                </a:solidFill>
              </a:rPr>
              <a:t>95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84719"/>
          </a:xfrm>
          <a:prstGeom prst="rect">
            <a:avLst/>
          </a:prstGeom>
          <a:noFill/>
        </p:spPr>
        <p:txBody>
          <a:bodyPr wrap="square" lIns="91439" tIns="45719" rIns="91439" bIns="45719" rtlCol="0">
            <a:spAutoFit/>
          </a:bodyPr>
          <a:lstStyle/>
          <a:p>
            <a:pPr algn="ctr" defTabSz="912247" fontAlgn="base">
              <a:spcBef>
                <a:spcPct val="0"/>
              </a:spcBef>
              <a:spcAft>
                <a:spcPct val="0"/>
              </a:spcAft>
            </a:pPr>
            <a:r>
              <a:rPr lang="ru-RU" sz="1900"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131885" y="577911"/>
            <a:ext cx="10612315" cy="5425842"/>
          </a:xfrm>
          <a:prstGeom prst="rect">
            <a:avLst/>
          </a:prstGeom>
        </p:spPr>
        <p:txBody>
          <a:bodyPr wrap="square" lIns="91439" tIns="45719" rIns="91439" bIns="45719">
            <a:spAutoFit/>
          </a:bodyPr>
          <a:lstStyle/>
          <a:p>
            <a:pPr algn="just" defTabSz="914354"/>
            <a:r>
              <a:rPr lang="ru-RU" sz="1733" b="1">
                <a:solidFill>
                  <a:srgbClr val="002060"/>
                </a:solidFill>
                <a:latin typeface="Bookman Old Style" panose="02050604050505020204" pitchFamily="18" charset="0"/>
              </a:rPr>
              <a:t>В СФЕРЕ взаимодействия университета с бизнесом, властью и обществом: </a:t>
            </a:r>
          </a:p>
          <a:p>
            <a:pPr algn="just" defTabSz="914354"/>
            <a:endParaRPr lang="ru-RU" sz="1733" b="1">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Поиск и выстраивание эффективных механизмов взаимодействия между основными элементами региональной инновационной системы - университеты, предприятия и государство</a:t>
            </a: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Повышение роли университета в конструировании «фабрик мысли» и центров публичной политики, в системе региональных экспертно-аналитических сообществ</a:t>
            </a: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Повышение конкурентоспособности региона на национальном и международном уровне, в том числе за счет участия в создании региональных кластеров в приоритетных отраслях экономики, мероприятиях Национальной технологической инициативы</a:t>
            </a: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Развитие центров компетенций для исследований и разработок по приоритетным направлениям развития региона, участие в создании в регионе НОЦ мирового уровня</a:t>
            </a: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Выдвижение передовых социально-культурных инициатив для развития территории региона за счет социального партнерства и концентрации в университете драйверов позитивных изменений в социальной сфере, экономике и культуре</a:t>
            </a: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611543437"/>
      </p:ext>
    </p:extLst>
  </p:cSld>
  <p:clrMapOvr>
    <a:masterClrMapping/>
  </p:clrMapOvr>
  <p:transition/>
  <p:timing/>
</p:sld>
</file>

<file path=ppt/slides/slide9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908584" y="6356352"/>
            <a:ext cx="1028702" cy="365125"/>
          </a:xfrm>
        </p:spPr>
        <p:txBody>
          <a:bodyPr/>
          <a:lstStyle/>
          <a:p>
            <a:pPr defTabSz="1217790"/>
            <a:r>
              <a:rPr lang="ru-RU" sz="4000">
                <a:solidFill>
                  <a:prstClr val="black">
                    <a:tint val="75000"/>
                  </a:prstClr>
                </a:solidFill>
              </a:rPr>
              <a:t>96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84719"/>
          </a:xfrm>
          <a:prstGeom prst="rect">
            <a:avLst/>
          </a:prstGeom>
          <a:noFill/>
        </p:spPr>
        <p:txBody>
          <a:bodyPr wrap="square" lIns="91439" tIns="45719" rIns="91439" bIns="45719" rtlCol="0">
            <a:spAutoFit/>
          </a:bodyPr>
          <a:lstStyle/>
          <a:p>
            <a:pPr algn="ctr" defTabSz="912247" fontAlgn="base">
              <a:spcBef>
                <a:spcPct val="0"/>
              </a:spcBef>
              <a:spcAft>
                <a:spcPct val="0"/>
              </a:spcAft>
            </a:pPr>
            <a:r>
              <a:rPr lang="ru-RU" sz="1900"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131885" y="577911"/>
            <a:ext cx="10612315" cy="5692518"/>
          </a:xfrm>
          <a:prstGeom prst="rect">
            <a:avLst/>
          </a:prstGeom>
        </p:spPr>
        <p:txBody>
          <a:bodyPr wrap="square" lIns="91439" tIns="45719" rIns="91439" bIns="45719">
            <a:spAutoFit/>
          </a:bodyPr>
          <a:lstStyle/>
          <a:p>
            <a:pPr algn="just" defTabSz="914354"/>
            <a:r>
              <a:rPr lang="ru-RU" sz="1733" b="1">
                <a:solidFill>
                  <a:srgbClr val="002060"/>
                </a:solidFill>
                <a:latin typeface="Bookman Old Style" panose="02050604050505020204" pitchFamily="18" charset="0"/>
              </a:rPr>
              <a:t>В СФЕРЕ воспитательной работы, молодежной политики и социально-экономической поддержки студентов и сотрудников: </a:t>
            </a:r>
          </a:p>
          <a:p>
            <a:pPr algn="just" defTabSz="914354"/>
            <a:endParaRPr lang="ru-RU" sz="1733" b="1">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Участие студентов и сотрудников в памятных мероприятиях приуроченных к 75-летию Победы Великой Отечественной войне, организация встреч с ветеранами Великой Отечественной войны</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Организация и усиление работы по антитеррору и противодействию экстремизму;</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Развитие волонтерского движения, направленного на предупреждение, профилактику  асоциального поведения обучающихся и пропаганду здорового образа жизни в молодежной среде</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Обеспечение социально-психологической поддержки студентов, адаптация первокурсников и иногородних студентов к изменившимся условиям жизнедеятельности с целью вхождения в университетскую среду</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Развитие инклюзивного добровольчества (социальная, профилактическая, профориентационная работа с обучающимися, имеющими отклонения в состоянии здоровья, ограниченные возможности здоровья)</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Активизация участия в проектной деятельности студентов в рамках участия в различных конкурсах, грантах</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Развитие студенческого спорта</a:t>
            </a: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3272242334"/>
      </p:ext>
    </p:extLst>
  </p:cSld>
  <p:clrMapOvr>
    <a:masterClrMapping/>
  </p:clrMapOvr>
  <p:transition/>
  <p:timing/>
</p:sld>
</file>

<file path=ppt/slides/slide9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741530" y="6356352"/>
            <a:ext cx="1195756" cy="365125"/>
          </a:xfrm>
        </p:spPr>
        <p:txBody>
          <a:bodyPr/>
          <a:lstStyle/>
          <a:p>
            <a:pPr defTabSz="1219080"/>
            <a:r>
              <a:rPr lang="ru-RU" sz="4000">
                <a:solidFill>
                  <a:prstClr val="black">
                    <a:tint val="75000"/>
                  </a:prstClr>
                </a:solidFill>
              </a:rPr>
              <a:t>97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895532" y="1331634"/>
            <a:ext cx="9227127" cy="3825789"/>
          </a:xfrm>
          <a:prstGeom prst="rect">
            <a:avLst/>
          </a:prstGeom>
        </p:spPr>
        <p:txBody>
          <a:bodyPr wrap="square" lIns="91439" tIns="45719" rIns="91439" bIns="45719">
            <a:spAutoFit/>
          </a:bodyPr>
          <a:lstStyle/>
          <a:p>
            <a:pPr algn="just" defTabSz="914354"/>
            <a:r>
              <a:rPr lang="ru-RU" sz="1733" b="1">
                <a:solidFill>
                  <a:srgbClr val="002060"/>
                </a:solidFill>
                <a:latin typeface="Bookman Old Style" panose="02050604050505020204" pitchFamily="18" charset="0"/>
              </a:rPr>
              <a:t>В СФЕРЕ ФИНАНСОВОЙ ДЕЯТЕЛЬНОСТИ:</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Увеличение роста доходов консолидированного бюджета</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Рост доходов по образовательной деятельности</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Увеличение доли доходов от реализации дополнительных профессиональных программ до 10% в общем объеме доходов вуза (в том числе за счет грантов);</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Сокращение дебиторской задолженности вуза до уровня текущих платежей </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Усовершенствование критериев премирования, для выполнения установленных показателей вуза на 2020 год</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Совершенствование системы показателей рейтинговой оценки деятельности педагогических работников КБГУ</a:t>
            </a:r>
          </a:p>
          <a:p>
            <a:pPr marL="285737" indent="-285737" algn="just" defTabSz="914354">
              <a:buFont typeface="Wingdings" panose="05000000000000000000" pitchFamily="2" charset="2"/>
              <a:buChar char="q"/>
            </a:pPr>
            <a:r>
              <a:rPr lang="ru-RU" sz="1733">
                <a:solidFill>
                  <a:srgbClr val="002060"/>
                </a:solidFill>
                <a:latin typeface="Bookman Old Style" panose="02050604050505020204" pitchFamily="18" charset="0"/>
              </a:rPr>
              <a:t>Доведение заработной платы ППС ВО до уровня 210-215 %, а ПС СПО до 115-120 % от уровня средней заработной платы по экономике КБР</a:t>
            </a:r>
          </a:p>
          <a:p>
            <a:pPr algn="just" defTabSz="914354"/>
            <a:endParaRPr lang="ru-RU" sz="1733">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59107368"/>
      </p:ext>
    </p:extLst>
  </p:cSld>
  <p:clrMapOvr>
    <a:masterClrMapping/>
  </p:clrMapOvr>
  <p:transition/>
  <p:timing/>
</p:sld>
</file>

<file path=ppt/slides/slide9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741530" y="6356352"/>
            <a:ext cx="1195756" cy="365125"/>
          </a:xfrm>
        </p:spPr>
        <p:txBody>
          <a:bodyPr/>
          <a:lstStyle/>
          <a:p>
            <a:pPr defTabSz="1219080"/>
            <a:r>
              <a:rPr lang="ru-RU" sz="4000">
                <a:solidFill>
                  <a:prstClr val="black">
                    <a:tint val="75000"/>
                  </a:prstClr>
                </a:solidFill>
              </a:rPr>
              <a:t>98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defTabSz="914354"/>
            <a:r>
              <a:rPr lang="ru-RU" sz="1867"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31885" y="577910"/>
            <a:ext cx="10612315" cy="5450977"/>
          </a:xfrm>
          <a:prstGeom prst="rect">
            <a:avLst/>
          </a:prstGeom>
        </p:spPr>
        <p:txBody>
          <a:bodyPr wrap="square" lIns="91439" tIns="45719" rIns="91439" bIns="45719">
            <a:spAutoFit/>
          </a:bodyPr>
          <a:lstStyle/>
          <a:p>
            <a:pPr algn="just" defTabSz="914354"/>
            <a:r>
              <a:rPr lang="ru-RU" sz="1733" b="1">
                <a:solidFill>
                  <a:srgbClr val="002060"/>
                </a:solidFill>
                <a:latin typeface="Bookman Old Style" panose="02050604050505020204" pitchFamily="18" charset="0"/>
              </a:rPr>
              <a:t>В СФЕРЕ РАЗВИТИЯ КАДРОВОГО ПОТЕНЦИАЛА:</a:t>
            </a:r>
          </a:p>
          <a:p>
            <a:pPr marL="285750" lvl="0" indent="-285750" algn="just">
              <a:lnSpc>
                <a:spcPct val="107000"/>
              </a:lnSpc>
              <a:buFont typeface="Wingdings" panose="05000000000000000000" pitchFamily="2" charset="2"/>
              <a:buChar char="q"/>
            </a:pPr>
            <a:r>
              <a:rPr lang="ru-RU" sz="1730">
                <a:solidFill>
                  <a:srgbClr val="4472C4">
                    <a:lumMod val="50000"/>
                  </a:srgbClr>
                </a:solidFill>
                <a:latin typeface="Bookman Old Style" panose="02050604050505020204" pitchFamily="18" charset="0"/>
                <a:ea typeface="Times New Roman" panose="02020603050405020304" pitchFamily="18" charset="0"/>
                <a:cs typeface="Times New Roman" panose="02020603050405020304" pitchFamily="18" charset="0"/>
              </a:rPr>
              <a:t>Совершенствование системы «эффективный контракт» посредством модернизации рейтинговой системы, обеспечивающей оценку результативности научно-педагогических кадров, развитие механизмов стимулирования их научно-педагогической и инновационной активности (премирование, денежное и моральное поощрение, командирование для обмена опытом, проведение конкурсов, конкурс грантов и пр.)</a:t>
            </a:r>
          </a:p>
          <a:p>
            <a:pPr lvl="0" algn="just">
              <a:lnSpc>
                <a:spcPct val="107000"/>
              </a:lnSpc>
            </a:pPr>
            <a:endParaRPr lang="ru-RU" sz="1733" b="1">
              <a:solidFill>
                <a:srgbClr val="002060"/>
              </a:solidFill>
              <a:latin typeface="Bookman Old Style" panose="02050604050505020204" pitchFamily="18" charset="0"/>
            </a:endParaRPr>
          </a:p>
          <a:p>
            <a:pPr marL="285750" indent="-285750" algn="just">
              <a:lnSpc>
                <a:spcPct val="107000"/>
              </a:lnSpc>
              <a:spcAft>
                <a:spcPct val="0"/>
              </a:spcAft>
              <a:buFont typeface="Wingdings" panose="05000000000000000000" pitchFamily="2" charset="2"/>
              <a:buChar char="q"/>
            </a:pPr>
            <a:r>
              <a:rPr lang="ru-RU" sz="1730">
                <a:solidFill>
                  <a:schemeClr val="accent1">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rPr>
              <a:t>Внедрение в работу принятые в 2019г. профессиональные стандарты по имеющимся в университете должностям, корректировка в связи с этим соответствующих локальных нормативных актов и должностных инструкций</a:t>
            </a:r>
          </a:p>
          <a:p>
            <a:pPr algn="just">
              <a:lnSpc>
                <a:spcPct val="107000"/>
              </a:lnSpc>
              <a:spcAft>
                <a:spcPct val="0"/>
              </a:spcAft>
            </a:pPr>
            <a:endParaRPr lang="ru-RU" sz="173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a:p>
            <a:pPr marL="285750" indent="-285750" algn="just">
              <a:lnSpc>
                <a:spcPct val="107000"/>
              </a:lnSpc>
              <a:spcAft>
                <a:spcPct val="0"/>
              </a:spcAft>
              <a:buFont typeface="Wingdings" panose="05000000000000000000" pitchFamily="2" charset="2"/>
              <a:buChar char="q"/>
            </a:pPr>
            <a:r>
              <a:rPr lang="ru-RU" sz="173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a:t>
            </a:r>
            <a:r>
              <a:rPr lang="ru-RU" sz="1730">
                <a:solidFill>
                  <a:schemeClr val="accent1">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rPr>
              <a:t>Перевод личных дел сотрудников в электронную форму с образованием ресурса, позволяющего максимально полно учесть профессиональные достижения каждого работника для определения персонифицированной программы карьерного роста, формирование индивидуальных карьерных траекторий для молодых сотрудников</a:t>
            </a:r>
          </a:p>
          <a:p>
            <a:pPr algn="just">
              <a:lnSpc>
                <a:spcPct val="107000"/>
              </a:lnSpc>
              <a:spcAft>
                <a:spcPct val="0"/>
              </a:spcAft>
            </a:pPr>
            <a:endParaRPr lang="ru-RU" sz="1730">
              <a:solidFill>
                <a:schemeClr val="accent1">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ct val="0"/>
              </a:spcAft>
              <a:buFont typeface="Wingdings" panose="05000000000000000000" pitchFamily="2" charset="2"/>
              <a:buChar char="q"/>
            </a:pPr>
            <a:r>
              <a:rPr lang="ru-RU" sz="1730">
                <a:solidFill>
                  <a:schemeClr val="accent1">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rPr>
              <a:t>Продолжение формирования кадрового резерва.</a:t>
            </a:r>
            <a:endParaRPr lang="ru-RU" sz="173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a:p>
            <a:pPr algn="just" defTabSz="914354"/>
            <a:endParaRPr lang="ru-RU" sz="1733">
              <a:solidFill>
                <a:schemeClr val="accent1">
                  <a:lumMod val="50000"/>
                </a:schemeClr>
              </a:solidFill>
              <a:latin typeface="Bookman Old Style" panose="02050604050505020204" pitchFamily="18" charset="0"/>
            </a:endParaRP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3549938323"/>
      </p:ext>
    </p:extLst>
  </p:cSld>
  <p:clrMapOvr>
    <a:masterClrMapping/>
  </p:clrMapOvr>
  <p:transition/>
  <p:timing/>
</p:sld>
</file>

<file path=ppt/slides/slide9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86306" y="0"/>
            <a:ext cx="1305697" cy="6858000"/>
          </a:xfrm>
        </p:spPr>
      </p:pic>
      <p:sp>
        <p:nvSpPr>
          <p:cNvPr id="2" name="Номер слайда 1"/>
          <p:cNvSpPr>
            <a:spLocks noGrp="1"/>
          </p:cNvSpPr>
          <p:nvPr>
            <p:ph type="sldNum" sz="quarter" idx="12"/>
          </p:nvPr>
        </p:nvSpPr>
        <p:spPr>
          <a:xfrm>
            <a:off x="10939406" y="6356352"/>
            <a:ext cx="1028702" cy="365125"/>
          </a:xfrm>
        </p:spPr>
        <p:txBody>
          <a:bodyPr/>
          <a:lstStyle/>
          <a:p>
            <a:pPr defTabSz="1219080"/>
            <a:r>
              <a:rPr lang="ru-RU" sz="4000">
                <a:solidFill>
                  <a:prstClr val="black">
                    <a:tint val="75000"/>
                  </a:prstClr>
                </a:solidFill>
              </a:rPr>
              <a:t>99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6248" y="5781202"/>
            <a:ext cx="1256960" cy="432303"/>
          </a:xfrm>
          <a:prstGeom prst="rect">
            <a:avLst/>
          </a:prstGeom>
        </p:spPr>
      </p:pic>
      <p:sp>
        <p:nvSpPr>
          <p:cNvPr id="6" name="TextBox 5"/>
          <p:cNvSpPr txBox="1"/>
          <p:nvPr/>
        </p:nvSpPr>
        <p:spPr>
          <a:xfrm>
            <a:off x="131888" y="19727"/>
            <a:ext cx="10754417" cy="379654"/>
          </a:xfrm>
          <a:prstGeom prst="rect">
            <a:avLst/>
          </a:prstGeom>
          <a:noFill/>
        </p:spPr>
        <p:txBody>
          <a:bodyPr wrap="square" lIns="91439" tIns="45719" rIns="91439" bIns="45719" rtlCol="0">
            <a:spAutoFit/>
          </a:bodyPr>
          <a:lstStyle/>
          <a:p>
            <a:pPr algn="ctr" defTabSz="914354"/>
            <a:r>
              <a:rPr lang="ru-RU" sz="1867"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237393" y="389059"/>
            <a:ext cx="10612315"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1356013" y="1735293"/>
            <a:ext cx="8375073" cy="4744438"/>
          </a:xfrm>
          <a:prstGeom prst="rect">
            <a:avLst/>
          </a:prstGeom>
        </p:spPr>
        <p:txBody>
          <a:bodyPr wrap="square" lIns="91439" tIns="45719" rIns="91439" bIns="45719">
            <a:spAutoFit/>
          </a:bodyPr>
          <a:lstStyle/>
          <a:p>
            <a:pPr algn="just" defTabSz="914354"/>
            <a:r>
              <a:rPr lang="ru-RU" sz="2133" b="1">
                <a:solidFill>
                  <a:srgbClr val="002060"/>
                </a:solidFill>
                <a:latin typeface="Bookman Old Style" panose="02050604050505020204" pitchFamily="18" charset="0"/>
              </a:rPr>
              <a:t> В СФЕРЕ ИНФОРМАТИЗАЦИИ И ЦИФРОВИЗАЦИИ: </a:t>
            </a:r>
          </a:p>
          <a:p>
            <a:pPr algn="just" defTabSz="914354"/>
            <a:endParaRPr lang="ru-RU" sz="2133" b="1">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r>
              <a:rPr lang="ru-RU" sz="1730">
                <a:solidFill>
                  <a:srgbClr val="002060"/>
                </a:solidFill>
                <a:latin typeface="Bookman Old Style" panose="02050604050505020204" pitchFamily="18" charset="0"/>
              </a:rPr>
              <a:t>Повышение навыков преподавателей в сфере цифровых технологий (до 100% ППС)</a:t>
            </a:r>
          </a:p>
          <a:p>
            <a:pPr algn="just" defTabSz="914354"/>
            <a:endParaRPr lang="ru-RU" sz="1730">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r>
              <a:rPr lang="ru-RU" sz="1730">
                <a:solidFill>
                  <a:srgbClr val="002060"/>
                </a:solidFill>
                <a:latin typeface="Bookman Old Style" panose="02050604050505020204" pitchFamily="18" charset="0"/>
              </a:rPr>
              <a:t>Дальнейшая разработка и усовершенствование инструментов и сервисов построения индивидуальных образовательных траекторий</a:t>
            </a:r>
          </a:p>
          <a:p>
            <a:pPr algn="just" defTabSz="914354"/>
            <a:endParaRPr lang="ru-RU" sz="1730">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r>
              <a:rPr lang="ru-RU" sz="1730">
                <a:solidFill>
                  <a:srgbClr val="002060"/>
                </a:solidFill>
                <a:latin typeface="Bookman Old Style" panose="02050604050505020204" pitchFamily="18" charset="0"/>
              </a:rPr>
              <a:t>Развитие системы универсальной идентификации обучающегося,  а также  инструментов и сервисов построения и визуализации цифрового профиля студента </a:t>
            </a:r>
          </a:p>
          <a:p>
            <a:pPr algn="just" defTabSz="914354"/>
            <a:r>
              <a:rPr lang="ru-RU" sz="1730">
                <a:solidFill>
                  <a:srgbClr val="002060"/>
                </a:solidFill>
                <a:latin typeface="Bookman Old Style" panose="02050604050505020204" pitchFamily="18" charset="0"/>
              </a:rPr>
              <a:t>    (до 100% обучающихся)</a:t>
            </a: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a:p>
            <a:pPr marL="285737" indent="-285737" algn="just" defTabSz="914354">
              <a:buFont typeface="Wingdings" panose="05000000000000000000" pitchFamily="2" charset="2"/>
              <a:buChar char="q"/>
            </a:pPr>
            <a:endParaRPr lang="ru-RU" sz="1733">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206236568"/>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r="http://schemas.openxmlformats.org/officeDocument/2006/relationships" xmlns:a="http://schemas.openxmlformats.org/drawingml/2006/main" name="13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r="http://schemas.openxmlformats.org/officeDocument/2006/relationships" xmlns:a="http://schemas.openxmlformats.org/drawingml/2006/main" name="14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r="http://schemas.openxmlformats.org/officeDocument/2006/relationships" xmlns:a="http://schemas.openxmlformats.org/drawingml/2006/main" name="15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r="http://schemas.openxmlformats.org/officeDocument/2006/relationships" xmlns:a="http://schemas.openxmlformats.org/drawingml/2006/main" name="16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r="http://schemas.openxmlformats.org/officeDocument/2006/relationships" xmlns:a="http://schemas.openxmlformats.org/drawingml/2006/main" name="17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r="http://schemas.openxmlformats.org/officeDocument/2006/relationships" xmlns:a="http://schemas.openxmlformats.org/drawingml/2006/main" name="18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r="http://schemas.openxmlformats.org/officeDocument/2006/relationships" xmlns:a="http://schemas.openxmlformats.org/drawingml/2006/main" name="19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r="http://schemas.openxmlformats.org/officeDocument/2006/relationships" xmlns:a="http://schemas.openxmlformats.org/drawingml/2006/main" name="20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r="http://schemas.openxmlformats.org/officeDocument/2006/relationships" xmlns:a="http://schemas.openxmlformats.org/drawingml/2006/main" name="2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r="http://schemas.openxmlformats.org/officeDocument/2006/relationships" xmlns:a="http://schemas.openxmlformats.org/drawingml/2006/main" name="2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r="http://schemas.openxmlformats.org/officeDocument/2006/relationships" xmlns:a="http://schemas.openxmlformats.org/drawingml/2006/main" name="23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r="http://schemas.openxmlformats.org/officeDocument/2006/relationships" xmlns:a="http://schemas.openxmlformats.org/drawingml/2006/main" name="24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r="http://schemas.openxmlformats.org/officeDocument/2006/relationships" xmlns:a="http://schemas.openxmlformats.org/drawingml/2006/main" name="25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r="http://schemas.openxmlformats.org/officeDocument/2006/relationships" xmlns:a="http://schemas.openxmlformats.org/drawingml/2006/main" name="27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r="http://schemas.openxmlformats.org/officeDocument/2006/relationships" xmlns:a="http://schemas.openxmlformats.org/drawingml/2006/main" name="28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r="http://schemas.openxmlformats.org/officeDocument/2006/relationships" xmlns:a="http://schemas.openxmlformats.org/drawingml/2006/main" name="29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r="http://schemas.openxmlformats.org/officeDocument/2006/relationships" xmlns:a="http://schemas.openxmlformats.org/drawingml/2006/main" name="30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r="http://schemas.openxmlformats.org/officeDocument/2006/relationships" xmlns:a="http://schemas.openxmlformats.org/drawingml/2006/main" name="3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r="http://schemas.openxmlformats.org/officeDocument/2006/relationships" xmlns:a="http://schemas.openxmlformats.org/drawingml/2006/main" name="3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r="http://schemas.openxmlformats.org/officeDocument/2006/relationships" xmlns:a="http://schemas.openxmlformats.org/drawingml/2006/main" name="33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r="http://schemas.openxmlformats.org/officeDocument/2006/relationships" xmlns:a="http://schemas.openxmlformats.org/drawingml/2006/main" name="34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r="http://schemas.openxmlformats.org/officeDocument/2006/relationships" xmlns:a="http://schemas.openxmlformats.org/drawingml/2006/main" name="36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r="http://schemas.openxmlformats.org/officeDocument/2006/relationships" xmlns:a="http://schemas.openxmlformats.org/drawingml/2006/main" name="38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r="http://schemas.openxmlformats.org/officeDocument/2006/relationships" xmlns:a="http://schemas.openxmlformats.org/drawingml/2006/main" name="39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r="http://schemas.openxmlformats.org/officeDocument/2006/relationships" xmlns:a="http://schemas.openxmlformats.org/drawingml/2006/main" name="40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r="http://schemas.openxmlformats.org/officeDocument/2006/relationships" xmlns:a="http://schemas.openxmlformats.org/drawingml/2006/main" name="4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r="http://schemas.openxmlformats.org/officeDocument/2006/relationships" xmlns:a="http://schemas.openxmlformats.org/drawingml/2006/main" name="4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r="http://schemas.openxmlformats.org/officeDocument/2006/relationships" xmlns:a="http://schemas.openxmlformats.org/drawingml/2006/main" name="43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r="http://schemas.openxmlformats.org/officeDocument/2006/relationships" xmlns:a="http://schemas.openxmlformats.org/drawingml/2006/main" name="44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r="http://schemas.openxmlformats.org/officeDocument/2006/relationships" xmlns:a="http://schemas.openxmlformats.org/drawingml/2006/main" name="45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r="http://schemas.openxmlformats.org/officeDocument/2006/relationships" xmlns:a="http://schemas.openxmlformats.org/drawingml/2006/main" name="46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r="http://schemas.openxmlformats.org/officeDocument/2006/relationships" xmlns:a="http://schemas.openxmlformats.org/drawingml/2006/main" name="47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r="http://schemas.openxmlformats.org/officeDocument/2006/relationships" xmlns:a="http://schemas.openxmlformats.org/drawingml/2006/main" name="48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r="http://schemas.openxmlformats.org/officeDocument/2006/relationships" xmlns:a="http://schemas.openxmlformats.org/drawingml/2006/main" name="49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r="http://schemas.openxmlformats.org/officeDocument/2006/relationships" xmlns:a="http://schemas.openxmlformats.org/drawingml/2006/main" name="50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r="http://schemas.openxmlformats.org/officeDocument/2006/relationships" xmlns:a="http://schemas.openxmlformats.org/drawingml/2006/main" name="5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r="http://schemas.openxmlformats.org/officeDocument/2006/relationships" xmlns:a="http://schemas.openxmlformats.org/drawingml/2006/main" name="5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r="http://schemas.openxmlformats.org/officeDocument/2006/relationships" xmlns:a="http://schemas.openxmlformats.org/drawingml/2006/main" name="53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r="http://schemas.openxmlformats.org/officeDocument/2006/relationships" xmlns:a="http://schemas.openxmlformats.org/drawingml/2006/main" name="54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r="http://schemas.openxmlformats.org/officeDocument/2006/relationships" xmlns:a="http://schemas.openxmlformats.org/drawingml/2006/main" name="55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7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r="http://schemas.openxmlformats.org/officeDocument/2006/relationships" xmlns:a="http://schemas.openxmlformats.org/drawingml/2006/main" name="56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r="http://schemas.openxmlformats.org/officeDocument/2006/relationships" xmlns:a="http://schemas.openxmlformats.org/drawingml/2006/main" name="57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r="http://schemas.openxmlformats.org/officeDocument/2006/relationships" xmlns:a="http://schemas.openxmlformats.org/drawingml/2006/main" name="58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r="http://schemas.openxmlformats.org/officeDocument/2006/relationships" xmlns:a="http://schemas.openxmlformats.org/drawingml/2006/main" name="59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4.xml><?xml version="1.0" encoding="utf-8"?>
<a:theme xmlns:r="http://schemas.openxmlformats.org/officeDocument/2006/relationships" xmlns:a="http://schemas.openxmlformats.org/drawingml/2006/main" name="60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r="http://schemas.openxmlformats.org/officeDocument/2006/relationships" xmlns:a="http://schemas.openxmlformats.org/drawingml/2006/main" name="6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6.xml><?xml version="1.0" encoding="utf-8"?>
<a:theme xmlns:r="http://schemas.openxmlformats.org/officeDocument/2006/relationships" xmlns:a="http://schemas.openxmlformats.org/drawingml/2006/main" name="6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7.xml><?xml version="1.0" encoding="utf-8"?>
<a:theme xmlns:r="http://schemas.openxmlformats.org/officeDocument/2006/relationships" xmlns:a="http://schemas.openxmlformats.org/drawingml/2006/main" name="63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8.xml><?xml version="1.0" encoding="utf-8"?>
<a:theme xmlns:r="http://schemas.openxmlformats.org/officeDocument/2006/relationships" xmlns:a="http://schemas.openxmlformats.org/drawingml/2006/main" name="64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9.xml><?xml version="1.0" encoding="utf-8"?>
<a:theme xmlns:r="http://schemas.openxmlformats.org/officeDocument/2006/relationships" xmlns:a="http://schemas.openxmlformats.org/drawingml/2006/main" name="65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8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0.xml><?xml version="1.0" encoding="utf-8"?>
<a:theme xmlns:r="http://schemas.openxmlformats.org/officeDocument/2006/relationships" xmlns:a="http://schemas.openxmlformats.org/drawingml/2006/main" name="66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r="http://schemas.openxmlformats.org/officeDocument/2006/relationships" xmlns:a="http://schemas.openxmlformats.org/drawingml/2006/main" name="67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r="http://schemas.openxmlformats.org/officeDocument/2006/relationships" xmlns:a="http://schemas.openxmlformats.org/drawingml/2006/main" name="68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3.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4.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9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1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r="http://schemas.openxmlformats.org/officeDocument/2006/relationships" xmlns:a="http://schemas.openxmlformats.org/drawingml/2006/main" name="1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r="http://schemas.openxmlformats.org/officeDocument/2006/relationships"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r="http://schemas.openxmlformats.org/officeDocument/2006/relationships"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r="http://schemas.openxmlformats.org/officeDocument/2006/relationships"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r="http://schemas.openxmlformats.org/officeDocument/2006/relationships"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r="http://schemas.openxmlformats.org/officeDocument/2006/relationships"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r="http://schemas.openxmlformats.org/officeDocument/2006/relationships"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Широкоэкранный</PresentationFormat>
  <Paragraphs>940</Paragraphs>
  <Slides>103</Slides>
  <Notes>2</Notes>
  <TotalTime>2635</TotalTime>
  <HiddenSlides>0</HiddenSlides>
  <MMClips>0</MMClips>
  <ScaleCrop>0</ScaleCrop>
  <HeadingPairs>
    <vt:vector baseType="variant" size="4">
      <vt:variant>
        <vt:lpstr>Theme</vt:lpstr>
      </vt:variant>
      <vt:variant>
        <vt:i4>1</vt:i4>
      </vt:variant>
      <vt:variant>
        <vt:lpstr>Slide Titles</vt:lpstr>
      </vt:variant>
      <vt:variant>
        <vt:i4>103</vt:i4>
      </vt:variant>
    </vt:vector>
  </HeadingPairs>
  <TitlesOfParts>
    <vt:vector baseType="lpstr" size="104">
      <vt:lpstr>1_Тема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PowerPoint</dc:title>
  <dc:creator>User</dc:creator>
  <cp:lastModifiedBy>Юрий Керимов</cp:lastModifiedBy>
  <cp:revision>209</cp:revision>
  <cp:lastPrinted>2020-08-27T17:30:29.000</cp:lastPrinted>
  <dcterms:created xsi:type="dcterms:W3CDTF">2020-04-24T14:08:08Z</dcterms:created>
  <dcterms:modified xsi:type="dcterms:W3CDTF">2020-09-09T20:09:46Z</dcterms:modified>
</cp:coreProperties>
</file>