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8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4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8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3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1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4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2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2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7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B2ED3-2FF9-4B1F-8874-E87B8B88FE8E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02E1-08E3-49DE-A8B0-108A6EB1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648" y="332509"/>
            <a:ext cx="5227338" cy="3716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26575" y="4247803"/>
            <a:ext cx="6176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Мусуков</a:t>
            </a:r>
            <a:r>
              <a:rPr lang="ru-RU" dirty="0"/>
              <a:t> </a:t>
            </a:r>
            <a:r>
              <a:rPr lang="ru-RU" dirty="0" err="1"/>
              <a:t>Алий</a:t>
            </a:r>
            <a:r>
              <a:rPr lang="ru-RU" dirty="0"/>
              <a:t> </a:t>
            </a:r>
            <a:r>
              <a:rPr lang="ru-RU" dirty="0" err="1"/>
              <a:t>Тахироваич</a:t>
            </a:r>
            <a:r>
              <a:rPr lang="ru-RU" dirty="0"/>
              <a:t> – председатель правительства Кабардино-Балкарской республики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3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49" y="247563"/>
            <a:ext cx="6252556" cy="35170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30037" y="4064923"/>
            <a:ext cx="69743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Хоконов </a:t>
            </a:r>
            <a:r>
              <a:rPr lang="ru-RU" dirty="0" err="1"/>
              <a:t>Хазретали</a:t>
            </a:r>
            <a:r>
              <a:rPr lang="ru-RU" dirty="0"/>
              <a:t> </a:t>
            </a:r>
            <a:r>
              <a:rPr lang="ru-RU" dirty="0" err="1"/>
              <a:t>Бесланович</a:t>
            </a:r>
            <a:r>
              <a:rPr lang="ru-RU" dirty="0"/>
              <a:t> - доктор физико-математических наук, профессор, заслуженный деятель науки Российской Федерации и Кабардино-Балкарской Республики, академик Международной академии информатизации, Адыгской (Черкесской) Международной академии наук и Петровской академии наук и искусства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5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219" y="290945"/>
            <a:ext cx="5533766" cy="3687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43200" y="4330930"/>
            <a:ext cx="7099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Федченко Людмила Михайловна - доктор географических наук, действительный член Академии естественных наук Российской Федерации (РАЕН)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166" y="182418"/>
            <a:ext cx="3173845" cy="38010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9577" y="4214553"/>
            <a:ext cx="609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Залиханов</a:t>
            </a:r>
            <a:r>
              <a:rPr lang="ru-RU" dirty="0"/>
              <a:t> Михаил </a:t>
            </a:r>
            <a:r>
              <a:rPr lang="ru-RU" dirty="0" err="1"/>
              <a:t>Чоккаевич</a:t>
            </a:r>
            <a:r>
              <a:rPr lang="ru-RU" dirty="0"/>
              <a:t> – кандидат биологических наук, доктор географических наук, профессор, академик РАН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21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2022-04-18T14:17:35Z</dcterms:created>
  <dcterms:modified xsi:type="dcterms:W3CDTF">2022-04-18T14:18:45Z</dcterms:modified>
</cp:coreProperties>
</file>