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6BEAC-D111-4BDA-B8DC-632ED2906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64103A-F833-4468-A259-BE141F77F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44AB7-35CA-46C2-8DD7-17B92C3B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C2F-7ECD-48F3-BDEF-E9DECAFDC1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A7BD1-D785-4440-A425-42C673C7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922B77-1A7A-4E44-A43E-8B537165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AD9-E33C-4A93-9B34-CD7A5C8B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52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A5695-AFB6-4958-98E1-EC19175F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F2CEED-514F-4640-BB09-41C2EA47D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AEFD4-062C-4934-8153-2CE7C02C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C2F-7ECD-48F3-BDEF-E9DECAFDC1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9B2AC-A833-42A7-89F5-28D2DA95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1F665-F43C-4D80-B7A9-C84F7C44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AD9-E33C-4A93-9B34-CD7A5C8B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9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655280-192C-4664-B1C5-6FFBF1175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C462-8D04-4F7A-B41D-37D93A2A8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10ECF-D739-4192-A21F-3F9BEED9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C2F-7ECD-48F3-BDEF-E9DECAFDC1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B1440-4F3D-483B-9432-34B04A6E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5E410-2654-47D8-8C52-8DCB777A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AD9-E33C-4A93-9B34-CD7A5C8B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3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3C536-9002-48CF-AD42-9CD6C25F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300158-9136-49AF-989B-9A474B881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2CC1D7-7C0B-4842-8B61-E951465B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C2F-7ECD-48F3-BDEF-E9DECAFDC1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B16387-355F-42AA-91AF-AB995D8F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DFBE7-DC62-44B1-9350-61E4F3F9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AD9-E33C-4A93-9B34-CD7A5C8B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8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8FC63-27B7-4782-B3D0-B4827792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02F25D-DB41-4AA1-9CD4-FBD97635E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FD527-8C22-42F0-A9E8-6D390622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C2F-7ECD-48F3-BDEF-E9DECAFDC1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D89B0-8E5E-41F3-9B82-29F71C4A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E72F68-F478-403E-A0DE-A21C9944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AD9-E33C-4A93-9B34-CD7A5C8B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2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59039-051E-4980-8E13-AF66D299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564278-BBBC-437F-8B2E-15CEF96EC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90A359-6D7D-4932-B6DE-6C3C1C6BE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ADB2FA-5C71-4158-9AD9-64C3F4EC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C2F-7ECD-48F3-BDEF-E9DECAFDC1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BF404-71DD-479A-9D91-59A50372C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9BF7F3-FEC2-4889-A489-87FCCE49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AD9-E33C-4A93-9B34-CD7A5C8B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51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383E6-EBE3-428E-8F16-33446319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805F-36E3-468A-BB8B-1D2A8C191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BDDD94-334F-409B-B5FA-24612C7FF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699549-3100-404D-B8BF-A4B2BF5F1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960389-7BC5-4DD9-B726-82AB55EFC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7370CF-9BBE-478A-9913-1601E61A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C2F-7ECD-48F3-BDEF-E9DECAFDC1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1E36B8-63BD-40C8-8A31-FB92040F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A5BFF4-2611-4C16-B701-9F755632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AD9-E33C-4A93-9B34-CD7A5C8B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5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DE4B4-35EF-4027-83A9-F2123BB20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E9B106-190D-4909-A795-CEB4F389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C2F-7ECD-48F3-BDEF-E9DECAFDC1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3A96E28-590A-4AE5-BD3B-D39322F6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A94378-F384-4EC4-A964-5CC9E320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AD9-E33C-4A93-9B34-CD7A5C8B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5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6C56F5-7721-4A0D-9E85-194780FF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C2F-7ECD-48F3-BDEF-E9DECAFDC1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3D2FDA-D00B-4FEB-BEF2-54707871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A9C7F7-B4AB-49B1-84E5-B5A27F46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AD9-E33C-4A93-9B34-CD7A5C8B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2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533E8-F0BF-47B7-9C42-7CC9394D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7F76A-CEF6-4A7D-B4D8-8E4C2FF65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C4F907-1993-485F-B7DC-374935F2B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28D3A-63AC-4413-8565-4560F63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C2F-7ECD-48F3-BDEF-E9DECAFDC1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96DC1-368A-47E6-83A9-6F80A6364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E8CFE6-110F-4CFC-8B3D-594AC4B8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AD9-E33C-4A93-9B34-CD7A5C8B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6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12592-2643-490C-A4E6-D16E8442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E1D744-D025-45C7-AB74-93310BCBD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731C29-867E-49BE-9749-5E0D83225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63B02F-0E61-4FA8-9483-561A1115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45C2F-7ECD-48F3-BDEF-E9DECAFDC1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7D7ABF-7D94-4588-BD73-DB12ADDE4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30519-7539-4EAF-BCD4-9915EDAD2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9BAD9-E33C-4A93-9B34-CD7A5C8B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3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EA877-0070-446F-9832-0C35F9DD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D62D2C-0394-48E2-AF17-7C177C09F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D6184-6BB2-4FDD-BBA0-F8E5E3025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5C2F-7ECD-48F3-BDEF-E9DECAFDC11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1CC886-7DF3-4BB5-9BFC-1C93AE825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707B6A-2F0F-41B4-BD2B-E205DB7DE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BAD9-E33C-4A93-9B34-CD7A5C8B1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4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AC1F47-CC2A-490B-9B7C-A6F31AFE3A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1"/>
          <a:stretch/>
        </p:blipFill>
        <p:spPr>
          <a:xfrm>
            <a:off x="4034832" y="504108"/>
            <a:ext cx="7578594" cy="584978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C3CC1E4-1AEF-4C27-A13B-D9EF53B8CA17}"/>
              </a:ext>
            </a:extLst>
          </p:cNvPr>
          <p:cNvSpPr/>
          <p:nvPr/>
        </p:nvSpPr>
        <p:spPr>
          <a:xfrm>
            <a:off x="505326" y="504108"/>
            <a:ext cx="6984332" cy="5849784"/>
          </a:xfrm>
          <a:prstGeom prst="roundRect">
            <a:avLst/>
          </a:prstGeom>
          <a:solidFill>
            <a:schemeClr val="accent5">
              <a:lumMod val="7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0" b="1" dirty="0"/>
          </a:p>
          <a:p>
            <a:endParaRPr lang="ru-RU" sz="3200" b="1" dirty="0"/>
          </a:p>
          <a:p>
            <a:r>
              <a:rPr lang="en-US" sz="8000" b="1" dirty="0"/>
              <a:t>M-Rate</a:t>
            </a:r>
          </a:p>
          <a:p>
            <a:pPr algn="r"/>
            <a:r>
              <a:rPr lang="ru-RU" sz="5400" b="1" dirty="0"/>
              <a:t>Рейтинг медийной</a:t>
            </a:r>
          </a:p>
          <a:p>
            <a:pPr algn="r"/>
            <a:r>
              <a:rPr lang="ru-RU" sz="5400" b="1" dirty="0"/>
              <a:t>активности вузов</a:t>
            </a:r>
          </a:p>
          <a:p>
            <a:pPr algn="r"/>
            <a:r>
              <a:rPr lang="ru-RU" sz="4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март 2023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A8CC61-C305-4A83-989A-FFA23EDE920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135605" y="761456"/>
            <a:ext cx="5183756" cy="138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43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2023-02-16T06:43:38Z</dcterms:created>
  <dcterms:modified xsi:type="dcterms:W3CDTF">2023-04-17T09:43:33Z</dcterms:modified>
</cp:coreProperties>
</file>