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6" r:id="rId7"/>
    <p:sldId id="264" r:id="rId8"/>
  </p:sldIdLst>
  <p:sldSz cx="12192000" cy="6858000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724E"/>
    <a:srgbClr val="353E2A"/>
    <a:srgbClr val="C5E0B4"/>
    <a:srgbClr val="1E1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tags" Target="tags/tag1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7D089-3F90-9A80-276E-50C29648B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CDE207-4AA6-2FBC-3E71-4E3B01B6B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29E31-5B78-F486-A8B3-6B796F4D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8632-B3FE-4270-B68A-3AD3282BB1A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F59B3-8DC4-22F8-DB5E-063BCC66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B6A3C4-7617-E8A1-1154-690B6C5F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5601-294C-45D2-B28C-C174EEF6B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9161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1E78B-267E-EB5D-4FA6-1CBF87F06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18498A-7BFB-8C31-E225-076670CE2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A8BFFA-19CD-B4F7-4414-8E392235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8632-B3FE-4270-B68A-3AD3282BB1A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88BE9-74AD-AB34-6C0D-CA49AE8F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871758-CAF6-C963-93C7-1E4DF90E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5601-294C-45D2-B28C-C174EEF6B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51900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73B87D-CF37-BF72-E947-72D314F0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8632-B3FE-4270-B68A-3AD3282BB1A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FBA820-787E-59A8-CE43-83AD902E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D045AA-F0A5-C8BE-7D0B-A88C97B0F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5601-294C-45D2-B28C-C174EEF6B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47208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68C4F-1E59-C03F-D856-6D66A8004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8C6697-67E9-5099-8219-92F62C135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8A6D2-D1BF-058A-379A-84EF57258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18632-B3FE-4270-B68A-3AD3282BB1A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5B0BB-93B0-4193-F420-701295FB3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99F6C4-9C9C-1C62-7A3F-8F6827DDA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D5601-294C-45D2-B28C-C174EEF6B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7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Relationship Id="rId4" Type="http://schemas.openxmlformats.org/officeDocument/2006/relationships/image" Target="../media/image4.jpeg" /><Relationship Id="rId5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E022A3-76A3-CDD4-CC3A-07FB39B3616B}"/>
              </a:ext>
            </a:extLst>
          </p:cNvPr>
          <p:cNvSpPr txBox="1"/>
          <p:nvPr/>
        </p:nvSpPr>
        <p:spPr>
          <a:xfrm>
            <a:off x="1852966" y="169427"/>
            <a:ext cx="7218025" cy="720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>
                <a:latin typeface="Segoe UI Variable Text Semibold" pitchFamily="2" charset="0"/>
              </a:rPr>
              <a:t>Колледж информационных технологий и экономики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91FD13-7F35-F80D-1D20-BB1C8DEA94C5}"/>
              </a:ext>
            </a:extLst>
          </p:cNvPr>
          <p:cNvSpPr txBox="1"/>
          <p:nvPr/>
        </p:nvSpPr>
        <p:spPr>
          <a:xfrm>
            <a:off x="601126" y="2032644"/>
            <a:ext cx="80270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/>
              <a:t>Тема:</a:t>
            </a:r>
          </a:p>
          <a:p>
            <a:pPr algn="ctr"/>
            <a:r>
              <a:rPr lang="ru-RU" sz="4400" b="1"/>
              <a:t>Итоговый отчет по деятельности студенческого научного общества КИТиЭ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98CF3C-4EA3-E747-F179-55FB8EE735A2}"/>
              </a:ext>
            </a:extLst>
          </p:cNvPr>
          <p:cNvSpPr txBox="1"/>
          <p:nvPr/>
        </p:nvSpPr>
        <p:spPr>
          <a:xfrm>
            <a:off x="1727862" y="5453834"/>
            <a:ext cx="614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latin typeface="Sitka Subheading" pitchFamily="2" charset="0"/>
                <a:ea typeface="Calibri Light" panose="020f0302020204030204" pitchFamily="34" charset="0"/>
                <a:cs typeface="Calibri Light" panose="020f0302020204030204" pitchFamily="34" charset="0"/>
              </a:rPr>
              <a:t>Председатель СНО: Ефимкин А.П.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397E70-8752-A1D5-A3AD-2C73EC640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4" y="53551"/>
            <a:ext cx="1889319" cy="1889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B6D38E-8617-644E-F736-9FA6F456A1ED}"/>
              </a:ext>
            </a:extLst>
          </p:cNvPr>
          <p:cNvSpPr txBox="1"/>
          <p:nvPr/>
        </p:nvSpPr>
        <p:spPr>
          <a:xfrm>
            <a:off x="1886188" y="738714"/>
            <a:ext cx="68215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latin typeface="+mj-lt"/>
                <a:cs typeface="Times New Roman" panose="02020603050405020304" pitchFamily="18" charset="0"/>
              </a:rPr>
              <a:t>Кабардино-Балкарский государственный университет</a:t>
            </a:r>
            <a:endParaRPr lang="ru-RU" sz="2800">
              <a:latin typeface="+mj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5198011-519F-8E64-4CEF-064BF0181665}"/>
              </a:ext>
            </a:extLst>
          </p:cNvPr>
          <p:cNvCxnSpPr/>
          <p:nvPr/>
        </p:nvCxnSpPr>
        <p:spPr>
          <a:xfrm>
            <a:off x="1996852" y="1752027"/>
            <a:ext cx="6600237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46EF36-48CC-53FA-8490-7ABEDA685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423" y="4701943"/>
            <a:ext cx="2987132" cy="19581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589C4A-E2D9-84A1-25B0-351FFD58B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991" y="2506716"/>
            <a:ext cx="2972536" cy="19818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263CBA-4A5B-7DC9-0CE1-CA18F3560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91" y="228622"/>
            <a:ext cx="2972536" cy="197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2019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6FAB631-549D-61BB-ACF2-E41E6741818C}"/>
              </a:ext>
            </a:extLst>
          </p:cNvPr>
          <p:cNvSpPr/>
          <p:nvPr/>
        </p:nvSpPr>
        <p:spPr>
          <a:xfrm>
            <a:off x="4124324" y="2270700"/>
            <a:ext cx="3943351" cy="26356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41A902-18FC-32DE-A3B8-08B0BE857C80}"/>
              </a:ext>
            </a:extLst>
          </p:cNvPr>
          <p:cNvSpPr/>
          <p:nvPr/>
        </p:nvSpPr>
        <p:spPr>
          <a:xfrm>
            <a:off x="0" y="5039360"/>
            <a:ext cx="12192000" cy="1818640"/>
          </a:xfrm>
          <a:prstGeom prst="rect">
            <a:avLst/>
          </a:prstGeom>
          <a:solidFill>
            <a:srgbClr val="6172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>
            <a:extLst>
              <a:ext uri="{FF2B5EF4-FFF2-40B4-BE49-F238E27FC236}">
                <a16:creationId xmlns:a16="http://schemas.microsoft.com/office/drawing/2014/main" id="{EC39798D-4CE7-CED9-C5DB-7E937D7958CD}"/>
              </a:ext>
            </a:extLst>
          </p:cNvPr>
          <p:cNvSpPr/>
          <p:nvPr/>
        </p:nvSpPr>
        <p:spPr>
          <a:xfrm rot="5400000">
            <a:off x="96520" y="-96520"/>
            <a:ext cx="1046480" cy="1239520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BDC5B2-627A-72EA-212A-785C36C2E6B6}"/>
              </a:ext>
            </a:extLst>
          </p:cNvPr>
          <p:cNvSpPr txBox="1"/>
          <p:nvPr/>
        </p:nvSpPr>
        <p:spPr>
          <a:xfrm>
            <a:off x="240981" y="1379112"/>
            <a:ext cx="394335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b="1">
                <a:effectLst/>
                <a:latin typeface="Sitka Heading" pitchFamily="2" charset="0"/>
              </a:rPr>
              <a:t>Участие в профориентационной выставке.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740CC3-718B-99C1-6795-FF566876EC8C}"/>
              </a:ext>
            </a:extLst>
          </p:cNvPr>
          <p:cNvSpPr txBox="1"/>
          <p:nvPr/>
        </p:nvSpPr>
        <p:spPr>
          <a:xfrm>
            <a:off x="3071814" y="7694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>
                <a:effectLst/>
                <a:latin typeface="Sitka Heading" pitchFamily="2" charset="0"/>
              </a:rPr>
              <a:t>Участие в выставках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27ABA0-F5F1-5594-A624-01F7ADB6A281}"/>
              </a:ext>
            </a:extLst>
          </p:cNvPr>
          <p:cNvSpPr txBox="1"/>
          <p:nvPr/>
        </p:nvSpPr>
        <p:spPr>
          <a:xfrm>
            <a:off x="8222569" y="1090030"/>
            <a:ext cx="351453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b="1">
                <a:effectLst/>
                <a:latin typeface="Sitka Heading" pitchFamily="2" charset="0"/>
              </a:rPr>
              <a:t>Участие в </a:t>
            </a:r>
            <a:r>
              <a:rPr lang="en-US" sz="2600" b="1">
                <a:effectLst/>
                <a:latin typeface="Sitka Heading" pitchFamily="2" charset="0"/>
              </a:rPr>
              <a:t>XVIII </a:t>
            </a:r>
            <a:r>
              <a:rPr lang="ru-RU" sz="2600" b="1">
                <a:effectLst/>
                <a:latin typeface="Sitka Heading" pitchFamily="2" charset="0"/>
              </a:rPr>
              <a:t>выставке инновационных проектов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4B5C60-96A0-DA2D-EB15-2AF806ACA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1" y="2988495"/>
            <a:ext cx="3366133" cy="2734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018B71-4CEF-5659-87D8-E087DF6A8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278" y="2988494"/>
            <a:ext cx="3367116" cy="2734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7131BE-FCBC-04AC-C8CD-B2853439FF9B}"/>
              </a:ext>
            </a:extLst>
          </p:cNvPr>
          <p:cNvSpPr txBox="1"/>
          <p:nvPr/>
        </p:nvSpPr>
        <p:spPr>
          <a:xfrm>
            <a:off x="4069268" y="2270700"/>
            <a:ext cx="40534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100" b="1">
                <a:solidFill>
                  <a:srgbClr val="C00000"/>
                </a:solidFill>
                <a:effectLst/>
                <a:latin typeface="Sitka Heading" pitchFamily="2" charset="0"/>
              </a:rPr>
              <a:t>Диплом победителя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55BC28-710D-A948-44A4-3D5E12B637F1}"/>
              </a:ext>
            </a:extLst>
          </p:cNvPr>
          <p:cNvSpPr txBox="1"/>
          <p:nvPr/>
        </p:nvSpPr>
        <p:spPr>
          <a:xfrm>
            <a:off x="4124324" y="2856132"/>
            <a:ext cx="40534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schemeClr val="accent1">
                    <a:lumMod val="50000"/>
                  </a:schemeClr>
                </a:solidFill>
                <a:latin typeface="Sitka Heading" pitchFamily="2" charset="0"/>
              </a:rPr>
              <a:t>Два диплома призёров и три сертификата участников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C99A26-9E0A-4EA2-7642-F46AE428E99B}"/>
              </a:ext>
            </a:extLst>
          </p:cNvPr>
          <p:cNvSpPr txBox="1"/>
          <p:nvPr/>
        </p:nvSpPr>
        <p:spPr>
          <a:xfrm>
            <a:off x="4093082" y="4304668"/>
            <a:ext cx="40534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  <a:effectLst/>
                <a:latin typeface="Sitka Heading" pitchFamily="2" charset="0"/>
              </a:rPr>
              <a:t>Диплом </a:t>
            </a:r>
            <a:r>
              <a:rPr lang="en-US" sz="2800" b="1">
                <a:solidFill>
                  <a:srgbClr val="7030A0"/>
                </a:solidFill>
                <a:effectLst/>
                <a:latin typeface="Sitka Heading" pitchFamily="2" charset="0"/>
              </a:rPr>
              <a:t>III </a:t>
            </a:r>
            <a:r>
              <a:rPr lang="ru-RU" sz="2800" b="1">
                <a:solidFill>
                  <a:srgbClr val="7030A0"/>
                </a:solidFill>
                <a:effectLst/>
                <a:latin typeface="Sitka Heading" pitchFamily="2" charset="0"/>
              </a:rPr>
              <a:t>степени</a:t>
            </a:r>
          </a:p>
        </p:txBody>
      </p:sp>
    </p:spTree>
    <p:extLst>
      <p:ext uri="{BB962C8B-B14F-4D97-AF65-F5344CB8AC3E}">
        <p14:creationId xmlns:p14="http://schemas.microsoft.com/office/powerpoint/2010/main" val="11573062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28C979-F72E-F607-DD55-6CE5020D005D}"/>
              </a:ext>
            </a:extLst>
          </p:cNvPr>
          <p:cNvSpPr/>
          <p:nvPr/>
        </p:nvSpPr>
        <p:spPr>
          <a:xfrm>
            <a:off x="-1" y="0"/>
            <a:ext cx="9025130" cy="381000"/>
          </a:xfrm>
          <a:prstGeom prst="rect">
            <a:avLst/>
          </a:prstGeom>
          <a:solidFill>
            <a:srgbClr val="6172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EF08C9-8073-DD1D-6152-403FD267E0CE}"/>
              </a:ext>
            </a:extLst>
          </p:cNvPr>
          <p:cNvSpPr/>
          <p:nvPr/>
        </p:nvSpPr>
        <p:spPr>
          <a:xfrm>
            <a:off x="9025129" y="0"/>
            <a:ext cx="3166872" cy="6858000"/>
          </a:xfrm>
          <a:prstGeom prst="rect">
            <a:avLst/>
          </a:prstGeom>
          <a:solidFill>
            <a:srgbClr val="353E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72A208-EA57-B869-E736-E0B0AA49C5DE}"/>
              </a:ext>
            </a:extLst>
          </p:cNvPr>
          <p:cNvSpPr txBox="1"/>
          <p:nvPr/>
        </p:nvSpPr>
        <p:spPr>
          <a:xfrm>
            <a:off x="891541" y="370731"/>
            <a:ext cx="776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latin typeface="Sitka Subheading" pitchFamily="2" charset="0"/>
              </a:rPr>
              <a:t>Участие в мероприятиях</a:t>
            </a:r>
            <a:endParaRPr lang="ru-RU" sz="4000">
              <a:latin typeface="Sitka Subheading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78F870-BB6D-47D7-EF27-E7835DD4E2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94"/>
          <a:stretch>
            <a:fillRect/>
          </a:stretch>
        </p:blipFill>
        <p:spPr>
          <a:xfrm>
            <a:off x="7821929" y="573505"/>
            <a:ext cx="3166872" cy="1847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3D20B8-55E5-11C6-8408-0755724FEFAA}"/>
              </a:ext>
            </a:extLst>
          </p:cNvPr>
          <p:cNvSpPr txBox="1"/>
          <p:nvPr/>
        </p:nvSpPr>
        <p:spPr>
          <a:xfrm>
            <a:off x="265176" y="1424122"/>
            <a:ext cx="7556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b="1">
                <a:latin typeface="Sitka Heading" pitchFamily="2" charset="0"/>
              </a:rPr>
              <a:t>Круглый стол «На планете толерантность»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4FF896-E36C-68C3-DA24-B631988D3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928" y="2699410"/>
            <a:ext cx="3165349" cy="18438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300F3E-2C4E-36BE-6D1A-85B8976D3867}"/>
              </a:ext>
            </a:extLst>
          </p:cNvPr>
          <p:cNvSpPr txBox="1"/>
          <p:nvPr/>
        </p:nvSpPr>
        <p:spPr>
          <a:xfrm>
            <a:off x="265176" y="2905760"/>
            <a:ext cx="7821927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900" b="1">
                <a:latin typeface="Sitka Heading" pitchFamily="2" charset="0"/>
              </a:rPr>
              <a:t>Открытый научный семинар, посвященный ИИ и робототехнике в КБНЦ РАН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BE0BB84-F0EF-D2D0-FEDD-1A452CFB6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929" y="4749622"/>
            <a:ext cx="3165348" cy="18419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F02DA9-5033-2D03-2E69-FD974F5A5FC2}"/>
              </a:ext>
            </a:extLst>
          </p:cNvPr>
          <p:cNvSpPr txBox="1"/>
          <p:nvPr/>
        </p:nvSpPr>
        <p:spPr>
          <a:xfrm>
            <a:off x="265176" y="4596292"/>
            <a:ext cx="745541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900" b="1">
                <a:latin typeface="Sitka Heading" pitchFamily="2" charset="0"/>
              </a:rPr>
              <a:t>Студенческая учебно-исследовательская конференция «САПР и моделирование в современной электронике»</a:t>
            </a:r>
          </a:p>
        </p:txBody>
      </p:sp>
    </p:spTree>
    <p:extLst>
      <p:ext uri="{BB962C8B-B14F-4D97-AF65-F5344CB8AC3E}">
        <p14:creationId xmlns:p14="http://schemas.microsoft.com/office/powerpoint/2010/main" val="242891732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28C979-F72E-F607-DD55-6CE5020D005D}"/>
              </a:ext>
            </a:extLst>
          </p:cNvPr>
          <p:cNvSpPr/>
          <p:nvPr/>
        </p:nvSpPr>
        <p:spPr>
          <a:xfrm>
            <a:off x="-1" y="0"/>
            <a:ext cx="9025130" cy="381000"/>
          </a:xfrm>
          <a:prstGeom prst="rect">
            <a:avLst/>
          </a:prstGeom>
          <a:solidFill>
            <a:srgbClr val="353E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EF08C9-8073-DD1D-6152-403FD267E0CE}"/>
              </a:ext>
            </a:extLst>
          </p:cNvPr>
          <p:cNvSpPr/>
          <p:nvPr/>
        </p:nvSpPr>
        <p:spPr>
          <a:xfrm>
            <a:off x="9025129" y="0"/>
            <a:ext cx="3166872" cy="6858000"/>
          </a:xfrm>
          <a:prstGeom prst="rect">
            <a:avLst/>
          </a:prstGeom>
          <a:solidFill>
            <a:srgbClr val="6172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72A208-EA57-B869-E736-E0B0AA49C5DE}"/>
              </a:ext>
            </a:extLst>
          </p:cNvPr>
          <p:cNvSpPr txBox="1"/>
          <p:nvPr/>
        </p:nvSpPr>
        <p:spPr>
          <a:xfrm>
            <a:off x="891541" y="370731"/>
            <a:ext cx="776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latin typeface="Sitka Subheading" pitchFamily="2" charset="0"/>
              </a:rPr>
              <a:t>Участие в мероприятиях</a:t>
            </a:r>
            <a:endParaRPr lang="ru-RU" sz="4000">
              <a:latin typeface="Sitka Subheading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D20B8-55E5-11C6-8408-0755724FEFAA}"/>
              </a:ext>
            </a:extLst>
          </p:cNvPr>
          <p:cNvSpPr txBox="1"/>
          <p:nvPr/>
        </p:nvSpPr>
        <p:spPr>
          <a:xfrm>
            <a:off x="254511" y="1223372"/>
            <a:ext cx="75567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700" b="1">
                <a:latin typeface="Sitka Heading" pitchFamily="2" charset="0"/>
              </a:rPr>
              <a:t>Мастер-класс в рамках регионального этапа чемпионата по профессиональному мастерству «Профессионалы»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300F3E-2C4E-36BE-6D1A-85B8976D3867}"/>
              </a:ext>
            </a:extLst>
          </p:cNvPr>
          <p:cNvSpPr txBox="1"/>
          <p:nvPr/>
        </p:nvSpPr>
        <p:spPr>
          <a:xfrm>
            <a:off x="254511" y="5198950"/>
            <a:ext cx="782192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900" b="1">
                <a:latin typeface="Sitka Heading" pitchFamily="2" charset="0"/>
              </a:rPr>
              <a:t>День карьеры – выступление с проектами членов СНО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F02DA9-5033-2D03-2E69-FD974F5A5FC2}"/>
              </a:ext>
            </a:extLst>
          </p:cNvPr>
          <p:cNvSpPr txBox="1"/>
          <p:nvPr/>
        </p:nvSpPr>
        <p:spPr>
          <a:xfrm>
            <a:off x="254511" y="3017750"/>
            <a:ext cx="7455411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900" b="1">
                <a:latin typeface="Sitka Heading" pitchFamily="2" charset="0"/>
              </a:rPr>
              <a:t>Участие в проекте Жидкова Р.С. «Психолого-педагогическое общество </a:t>
            </a:r>
            <a:r>
              <a:rPr lang="en-US" sz="2900" b="1">
                <a:latin typeface="Sitka Heading" pitchFamily="2" charset="0"/>
              </a:rPr>
              <a:t>“</a:t>
            </a:r>
            <a:r>
              <a:rPr lang="ru-RU" sz="2900" b="1">
                <a:latin typeface="Sitka Heading" pitchFamily="2" charset="0"/>
              </a:rPr>
              <a:t>Атмосфера</a:t>
            </a:r>
            <a:r>
              <a:rPr lang="en-US" sz="2900" b="1">
                <a:latin typeface="Sitka Heading" pitchFamily="2" charset="0"/>
              </a:rPr>
              <a:t>”</a:t>
            </a:r>
            <a:r>
              <a:rPr lang="ru-RU" sz="2900" b="1">
                <a:latin typeface="Sitka Heading" pitchFamily="2" charset="0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116E27-DBF2-C66D-12C6-8D7EC1943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929" y="587350"/>
            <a:ext cx="3165348" cy="18419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915FD9-25D5-1309-2D3A-0878E41BC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122" y="4770419"/>
            <a:ext cx="3165348" cy="18419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97955A8-D52C-6B67-7438-D083F2965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315" y="2682839"/>
            <a:ext cx="3153155" cy="184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741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6502E21-A92C-6883-639D-C4F2691DF58A}"/>
              </a:ext>
            </a:extLst>
          </p:cNvPr>
          <p:cNvSpPr/>
          <p:nvPr/>
        </p:nvSpPr>
        <p:spPr>
          <a:xfrm>
            <a:off x="0" y="4044220"/>
            <a:ext cx="12192000" cy="251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2825690-2F61-44B6-7A84-BA89F00D6236}"/>
              </a:ext>
            </a:extLst>
          </p:cNvPr>
          <p:cNvSpPr/>
          <p:nvPr/>
        </p:nvSpPr>
        <p:spPr>
          <a:xfrm>
            <a:off x="0" y="6559420"/>
            <a:ext cx="12192000" cy="298580"/>
          </a:xfrm>
          <a:prstGeom prst="rect">
            <a:avLst/>
          </a:prstGeom>
          <a:solidFill>
            <a:srgbClr val="353E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D1A4E1-5256-D842-D644-5E1F06983EDD}"/>
              </a:ext>
            </a:extLst>
          </p:cNvPr>
          <p:cNvSpPr txBox="1"/>
          <p:nvPr/>
        </p:nvSpPr>
        <p:spPr>
          <a:xfrm>
            <a:off x="0" y="4332324"/>
            <a:ext cx="4027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latin typeface="Sitka Heading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этап Национального чемпионата по профессиональному мастерству «Абилимпикс»</a:t>
            </a:r>
            <a:endParaRPr lang="ru-RU" sz="2800" b="1">
              <a:latin typeface="Sitka Heading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74E51B-9300-5BA0-385E-D9348F964675}"/>
              </a:ext>
            </a:extLst>
          </p:cNvPr>
          <p:cNvSpPr txBox="1"/>
          <p:nvPr/>
        </p:nvSpPr>
        <p:spPr>
          <a:xfrm>
            <a:off x="2947204" y="-163085"/>
            <a:ext cx="6297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>
                <a:solidFill>
                  <a:schemeClr val="accent6">
                    <a:lumMod val="50000"/>
                  </a:schemeClr>
                </a:solidFill>
                <a:latin typeface="Segoe UI Variable Text Semibold" pitchFamily="2" charset="0"/>
              </a:rPr>
              <a:t>Олимпиады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CF4F23-B3B2-0C5B-D166-1FB7E2D198EC}"/>
              </a:ext>
            </a:extLst>
          </p:cNvPr>
          <p:cNvSpPr txBox="1"/>
          <p:nvPr/>
        </p:nvSpPr>
        <p:spPr>
          <a:xfrm>
            <a:off x="8055023" y="4004537"/>
            <a:ext cx="3824929" cy="2436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>
                <a:latin typeface="Sitka Heading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Призер регионального этапа чемпионата по профессиональному мастерству в компетенции Веб-технологии в КБР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350E37-B145-AE3F-4495-286116223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359" y="-113218"/>
            <a:ext cx="81393" cy="457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6508DD-728A-8D04-DB9C-AEF84A103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82" y="1152416"/>
            <a:ext cx="3559442" cy="23680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2925EE-4132-F4D9-9A25-A31D1E9DD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279" y="1161774"/>
            <a:ext cx="3559442" cy="23680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3E980E9-76B5-CDD3-2F22-0FFF8BD5FC57}"/>
              </a:ext>
            </a:extLst>
          </p:cNvPr>
          <p:cNvSpPr txBox="1"/>
          <p:nvPr/>
        </p:nvSpPr>
        <p:spPr>
          <a:xfrm>
            <a:off x="4183535" y="4014202"/>
            <a:ext cx="38249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latin typeface="Sitka Heading" pitchFamily="2" charset="0"/>
              </a:rPr>
              <a:t>Открытый чемпионат Юга России – Олимпиада Южного федерального университета по программированию «ContestSFedU-2024»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85FE94E-91D1-F87D-92BF-95775191C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767" y="1161774"/>
            <a:ext cx="3559442" cy="235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525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76125DA-DF8D-FFA9-FB4E-42D38F692563}"/>
              </a:ext>
            </a:extLst>
          </p:cNvPr>
          <p:cNvSpPr/>
          <p:nvPr/>
        </p:nvSpPr>
        <p:spPr>
          <a:xfrm>
            <a:off x="11076971" y="0"/>
            <a:ext cx="1115029" cy="5230368"/>
          </a:xfrm>
          <a:prstGeom prst="rect">
            <a:avLst/>
          </a:prstGeom>
          <a:solidFill>
            <a:srgbClr val="5361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b="1" i="0">
              <a:solidFill>
                <a:srgbClr val="222222"/>
              </a:solidFill>
              <a:effectLst/>
              <a:latin typeface="Segoe UI Variable Small Semilig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D3D6F3-2DFA-E87E-E525-D3EDDE74B583}"/>
              </a:ext>
            </a:extLst>
          </p:cNvPr>
          <p:cNvSpPr txBox="1"/>
          <p:nvPr/>
        </p:nvSpPr>
        <p:spPr>
          <a:xfrm>
            <a:off x="3636520" y="-9331"/>
            <a:ext cx="6983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>
                <a:solidFill>
                  <a:srgbClr val="61724E"/>
                </a:solidFill>
                <a:latin typeface="Sitka Subheading" pitchFamily="2" charset="0"/>
              </a:rPr>
              <a:t>Олимпиады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D563B8C-E1C6-397F-FEE9-C34A60DD0BC7}"/>
              </a:ext>
            </a:extLst>
          </p:cNvPr>
          <p:cNvGrpSpPr/>
          <p:nvPr/>
        </p:nvGrpSpPr>
        <p:grpSpPr>
          <a:xfrm>
            <a:off x="1" y="-1"/>
            <a:ext cx="3318076" cy="6858001"/>
            <a:chOff x="0" y="-1"/>
            <a:chExt cx="3576577" cy="6858001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032AAE7F-4034-444A-D663-A76087A2FFBB}"/>
                </a:ext>
              </a:extLst>
            </p:cNvPr>
            <p:cNvSpPr/>
            <p:nvPr/>
          </p:nvSpPr>
          <p:spPr>
            <a:xfrm>
              <a:off x="0" y="0"/>
              <a:ext cx="1632030" cy="6858000"/>
            </a:xfrm>
            <a:prstGeom prst="rect">
              <a:avLst/>
            </a:prstGeom>
            <a:solidFill>
              <a:srgbClr val="6172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 b="1" i="0">
                <a:solidFill>
                  <a:srgbClr val="222222"/>
                </a:solidFill>
                <a:effectLst/>
                <a:latin typeface="Segoe UI Variable Small Semilig" pitchFamily="2" charset="0"/>
              </a:endParaRP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3904493C-2A32-282A-FAD5-BA71C4B0BA06}"/>
                </a:ext>
              </a:extLst>
            </p:cNvPr>
            <p:cNvSpPr/>
            <p:nvPr/>
          </p:nvSpPr>
          <p:spPr>
            <a:xfrm>
              <a:off x="1632030" y="6355079"/>
              <a:ext cx="1944547" cy="502919"/>
            </a:xfrm>
            <a:prstGeom prst="rect">
              <a:avLst/>
            </a:prstGeom>
            <a:solidFill>
              <a:srgbClr val="6172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3D3E360-D24E-CA54-7E95-5974AA3BE6B3}"/>
                </a:ext>
              </a:extLst>
            </p:cNvPr>
            <p:cNvSpPr/>
            <p:nvPr/>
          </p:nvSpPr>
          <p:spPr>
            <a:xfrm>
              <a:off x="1632030" y="-1"/>
              <a:ext cx="1944547" cy="958831"/>
            </a:xfrm>
            <a:prstGeom prst="rect">
              <a:avLst/>
            </a:prstGeom>
            <a:solidFill>
              <a:srgbClr val="6172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05D33BB-0460-7E41-3C2A-A0C05543EE3F}"/>
              </a:ext>
            </a:extLst>
          </p:cNvPr>
          <p:cNvSpPr/>
          <p:nvPr/>
        </p:nvSpPr>
        <p:spPr>
          <a:xfrm>
            <a:off x="11076971" y="5098648"/>
            <a:ext cx="1115029" cy="1759352"/>
          </a:xfrm>
          <a:prstGeom prst="rect">
            <a:avLst/>
          </a:prstGeom>
          <a:solidFill>
            <a:srgbClr val="5361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EFD30B-9E3F-2F09-E325-78554A7DF7E2}"/>
              </a:ext>
            </a:extLst>
          </p:cNvPr>
          <p:cNvSpPr txBox="1"/>
          <p:nvPr/>
        </p:nvSpPr>
        <p:spPr>
          <a:xfrm>
            <a:off x="6053680" y="1094281"/>
            <a:ext cx="442181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>
                <a:solidFill>
                  <a:srgbClr val="222222"/>
                </a:solidFill>
                <a:effectLst/>
                <a:latin typeface="Sitka Heading" pitchFamily="2" charset="0"/>
                <a:cs typeface="Segoe UI Semilight" panose="020b0402040204020203" pitchFamily="34" charset="0"/>
              </a:rPr>
              <a:t>Чемпионат высоких технологий среди студентов и школьников КБР</a:t>
            </a:r>
            <a:endParaRPr lang="ru-RU" sz="3200" b="1">
              <a:latin typeface="Sitka Heading" pitchFamily="2" charset="0"/>
              <a:cs typeface="Segoe UI Semilight" panose="020b04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0D9381-C9D3-4B34-5B4E-E94B7AA5F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073" y="958833"/>
            <a:ext cx="3938126" cy="27170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6561B9-1262-8B44-02EC-1D3DE3F68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073" y="3675890"/>
            <a:ext cx="3938126" cy="27170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D8B44B-6CF9-E823-5FE6-BD520BEBE441}"/>
              </a:ext>
            </a:extLst>
          </p:cNvPr>
          <p:cNvSpPr txBox="1"/>
          <p:nvPr/>
        </p:nvSpPr>
        <p:spPr>
          <a:xfrm>
            <a:off x="5655606" y="3753486"/>
            <a:ext cx="54213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latin typeface="Sitka Heading" pitchFamily="2" charset="0"/>
              </a:rPr>
              <a:t>Третья ежегодная «Олимпиада по предпринимательству» среди молодежи 14-17 лет – </a:t>
            </a:r>
            <a:r>
              <a:rPr lang="ru-RU" sz="3200" b="1" i="1">
                <a:latin typeface="Sitka Heading" pitchFamily="2" charset="0"/>
              </a:rPr>
              <a:t>победитель</a:t>
            </a:r>
          </a:p>
        </p:txBody>
      </p:sp>
    </p:spTree>
    <p:extLst>
      <p:ext uri="{BB962C8B-B14F-4D97-AF65-F5344CB8AC3E}">
        <p14:creationId xmlns:p14="http://schemas.microsoft.com/office/powerpoint/2010/main" val="35971799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67C65D-7986-857F-DA93-69D4F9988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802" y="230459"/>
            <a:ext cx="3746415" cy="25346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8F62C8-97AA-10D9-658B-F1F1EB1FA65D}"/>
              </a:ext>
            </a:extLst>
          </p:cNvPr>
          <p:cNvSpPr txBox="1"/>
          <p:nvPr/>
        </p:nvSpPr>
        <p:spPr>
          <a:xfrm>
            <a:off x="1918716" y="2854471"/>
            <a:ext cx="8295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>
                <a:solidFill>
                  <a:schemeClr val="accent6">
                    <a:lumMod val="50000"/>
                  </a:schemeClr>
                </a:solidFill>
                <a:latin typeface="Sitka Heading" pitchFamily="2" charset="0"/>
              </a:rPr>
              <a:t>Спасибо за внимание!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7FE0FA-BF1C-2C1A-1A0D-838843ACA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4187952"/>
            <a:ext cx="3349752" cy="25123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0E8051-39B4-BA27-0F87-507405288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124" y="4187952"/>
            <a:ext cx="3349752" cy="251231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429B24-0D11-D654-2E80-D9CDA5FD8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408" y="4187952"/>
            <a:ext cx="3349752" cy="251231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33072DE-FB7E-AADB-1A2A-2A4F08D99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384" y="224278"/>
            <a:ext cx="3746415" cy="254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806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27</Paragraphs>
  <Slides>7</Slides>
  <Notes>0</Notes>
  <TotalTime>234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18">
      <vt:lpstr>Arial</vt:lpstr>
      <vt:lpstr>Calibri Light</vt:lpstr>
      <vt:lpstr>Calibri</vt:lpstr>
      <vt:lpstr>Segoe UI Variable Text Semibold</vt:lpstr>
      <vt:lpstr>Sitka Subheading</vt:lpstr>
      <vt:lpstr>Times New Roman</vt:lpstr>
      <vt:lpstr>Sitka Heading</vt:lpstr>
      <vt:lpstr>Wingdings</vt:lpstr>
      <vt:lpstr>Segoe UI Variable Small Semilig</vt:lpstr>
      <vt:lpstr>Segoe UI Semilight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Александр Ефимкин</dc:creator>
  <cp:lastModifiedBy>User</cp:lastModifiedBy>
  <cp:revision>4</cp:revision>
  <dcterms:created xsi:type="dcterms:W3CDTF">2024-05-26T10:59:32Z</dcterms:created>
  <dcterms:modified xsi:type="dcterms:W3CDTF">2025-04-19T08:59:17Z</dcterms:modified>
</cp:coreProperties>
</file>