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14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3B3C3-26E1-4C48-B39D-486BC2416BFC}" type="datetimeFigureOut">
              <a:rPr lang="ru-RU" smtClean="0"/>
              <a:t>19.06.2025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CFC72-7DA4-4F3A-98AB-CF902A7D330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3B3C3-26E1-4C48-B39D-486BC2416BFC}" type="datetimeFigureOut">
              <a:rPr lang="ru-RU" smtClean="0"/>
              <a:t>19.06.2025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CFC72-7DA4-4F3A-98AB-CF902A7D33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3B3C3-26E1-4C48-B39D-486BC2416BFC}" type="datetimeFigureOut">
              <a:rPr lang="ru-RU" smtClean="0"/>
              <a:t>19.06.2025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CFC72-7DA4-4F3A-98AB-CF902A7D33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3B3C3-26E1-4C48-B39D-486BC2416BFC}" type="datetimeFigureOut">
              <a:rPr lang="ru-RU" smtClean="0"/>
              <a:t>19.06.2025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CFC72-7DA4-4F3A-98AB-CF902A7D330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3B3C3-26E1-4C48-B39D-486BC2416BFC}" type="datetimeFigureOut">
              <a:rPr lang="ru-RU" smtClean="0"/>
              <a:t>19.06.2025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CFC72-7DA4-4F3A-98AB-CF902A7D33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3B3C3-26E1-4C48-B39D-486BC2416BFC}" type="datetimeFigureOut">
              <a:rPr lang="ru-RU" smtClean="0"/>
              <a:t>19.06.2025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CFC72-7DA4-4F3A-98AB-CF902A7D330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3B3C3-26E1-4C48-B39D-486BC2416BFC}" type="datetimeFigureOut">
              <a:rPr lang="ru-RU" smtClean="0"/>
              <a:t>19.06.2025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CFC72-7DA4-4F3A-98AB-CF902A7D330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3B3C3-26E1-4C48-B39D-486BC2416BFC}" type="datetimeFigureOut">
              <a:rPr lang="ru-RU" smtClean="0"/>
              <a:t>19.06.2025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CFC72-7DA4-4F3A-98AB-CF902A7D33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3B3C3-26E1-4C48-B39D-486BC2416BFC}" type="datetimeFigureOut">
              <a:rPr lang="ru-RU" smtClean="0"/>
              <a:t>19.06.2025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CFC72-7DA4-4F3A-98AB-CF902A7D33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3B3C3-26E1-4C48-B39D-486BC2416BFC}" type="datetimeFigureOut">
              <a:rPr lang="ru-RU" smtClean="0"/>
              <a:t>19.06.2025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CFC72-7DA4-4F3A-98AB-CF902A7D33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3B3C3-26E1-4C48-B39D-486BC2416BFC}" type="datetimeFigureOut">
              <a:rPr lang="ru-RU" smtClean="0"/>
              <a:t>19.06.2025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CFC72-7DA4-4F3A-98AB-CF902A7D330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623B3C3-26E1-4C48-B39D-486BC2416BFC}" type="datetimeFigureOut">
              <a:rPr lang="ru-RU" smtClean="0"/>
              <a:t>19.06.2025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5CFC72-7DA4-4F3A-98AB-CF902A7D330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-204047"/>
            <a:ext cx="11723688" cy="7303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7789272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2025-06-19T14:31:14Z</dcterms:created>
  <dcterms:modified xsi:type="dcterms:W3CDTF">2025-06-19T14:35:52Z</dcterms:modified>
</cp:coreProperties>
</file>