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7543800" cy="10680700"/>
  <p:notesSz cx="7543800" cy="10680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-2059" y="-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5785" y="3311017"/>
            <a:ext cx="6412230" cy="2242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1570" y="5981192"/>
            <a:ext cx="5280660" cy="267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190" y="2456561"/>
            <a:ext cx="3281553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85057" y="2456561"/>
            <a:ext cx="3281553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43800" cy="10680700"/>
          </a:xfrm>
          <a:custGeom>
            <a:avLst/>
            <a:gdLst/>
            <a:ahLst/>
            <a:cxnLst/>
            <a:rect l="l" t="t" r="r" b="b"/>
            <a:pathLst>
              <a:path w="7543800" h="10680700">
                <a:moveTo>
                  <a:pt x="7543800" y="0"/>
                </a:moveTo>
                <a:lnTo>
                  <a:pt x="0" y="0"/>
                </a:lnTo>
                <a:lnTo>
                  <a:pt x="0" y="10680700"/>
                </a:lnTo>
                <a:lnTo>
                  <a:pt x="7543800" y="10680700"/>
                </a:lnTo>
                <a:lnTo>
                  <a:pt x="7543800" y="0"/>
                </a:lnTo>
                <a:close/>
              </a:path>
            </a:pathLst>
          </a:custGeom>
          <a:solidFill>
            <a:srgbClr val="CCE2E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43587" y="454940"/>
            <a:ext cx="2300212" cy="439838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6411" y="493915"/>
            <a:ext cx="3974905" cy="36449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3672813"/>
            <a:ext cx="2055290" cy="4081233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792773" y="5307691"/>
            <a:ext cx="5751195" cy="5373370"/>
          </a:xfrm>
          <a:custGeom>
            <a:avLst/>
            <a:gdLst/>
            <a:ahLst/>
            <a:cxnLst/>
            <a:rect l="l" t="t" r="r" b="b"/>
            <a:pathLst>
              <a:path w="5751195" h="5373370">
                <a:moveTo>
                  <a:pt x="1187627" y="5373008"/>
                </a:moveTo>
                <a:lnTo>
                  <a:pt x="1153941" y="5322045"/>
                </a:lnTo>
                <a:lnTo>
                  <a:pt x="1131434" y="5290471"/>
                </a:lnTo>
                <a:lnTo>
                  <a:pt x="1107322" y="5257753"/>
                </a:lnTo>
                <a:lnTo>
                  <a:pt x="1081897" y="5223965"/>
                </a:lnTo>
                <a:lnTo>
                  <a:pt x="1055448" y="5189183"/>
                </a:lnTo>
                <a:lnTo>
                  <a:pt x="1028266" y="5153482"/>
                </a:lnTo>
                <a:lnTo>
                  <a:pt x="1000640" y="5116938"/>
                </a:lnTo>
                <a:lnTo>
                  <a:pt x="972860" y="5079627"/>
                </a:lnTo>
                <a:lnTo>
                  <a:pt x="945216" y="5041622"/>
                </a:lnTo>
                <a:lnTo>
                  <a:pt x="918000" y="5003002"/>
                </a:lnTo>
                <a:lnTo>
                  <a:pt x="891499" y="4963839"/>
                </a:lnTo>
                <a:lnTo>
                  <a:pt x="866006" y="4924211"/>
                </a:lnTo>
                <a:lnTo>
                  <a:pt x="841809" y="4884193"/>
                </a:lnTo>
                <a:lnTo>
                  <a:pt x="819198" y="4843859"/>
                </a:lnTo>
                <a:lnTo>
                  <a:pt x="798465" y="4803286"/>
                </a:lnTo>
                <a:lnTo>
                  <a:pt x="779899" y="4762549"/>
                </a:lnTo>
                <a:lnTo>
                  <a:pt x="763789" y="4721723"/>
                </a:lnTo>
                <a:lnTo>
                  <a:pt x="750426" y="4680885"/>
                </a:lnTo>
                <a:lnTo>
                  <a:pt x="740101" y="4640108"/>
                </a:lnTo>
                <a:lnTo>
                  <a:pt x="733103" y="4599469"/>
                </a:lnTo>
                <a:lnTo>
                  <a:pt x="729721" y="4559044"/>
                </a:lnTo>
                <a:lnTo>
                  <a:pt x="730247" y="4518907"/>
                </a:lnTo>
                <a:lnTo>
                  <a:pt x="734971" y="4479135"/>
                </a:lnTo>
                <a:lnTo>
                  <a:pt x="744181" y="4439802"/>
                </a:lnTo>
                <a:lnTo>
                  <a:pt x="758170" y="4400984"/>
                </a:lnTo>
                <a:lnTo>
                  <a:pt x="777225" y="4362757"/>
                </a:lnTo>
                <a:lnTo>
                  <a:pt x="801638" y="4325196"/>
                </a:lnTo>
                <a:lnTo>
                  <a:pt x="825066" y="4290941"/>
                </a:lnTo>
                <a:lnTo>
                  <a:pt x="846749" y="4255672"/>
                </a:lnTo>
                <a:lnTo>
                  <a:pt x="866700" y="4219436"/>
                </a:lnTo>
                <a:lnTo>
                  <a:pt x="884936" y="4182279"/>
                </a:lnTo>
                <a:lnTo>
                  <a:pt x="901472" y="4144248"/>
                </a:lnTo>
                <a:lnTo>
                  <a:pt x="916321" y="4105390"/>
                </a:lnTo>
                <a:lnTo>
                  <a:pt x="929499" y="4065752"/>
                </a:lnTo>
                <a:lnTo>
                  <a:pt x="941022" y="4025381"/>
                </a:lnTo>
                <a:lnTo>
                  <a:pt x="950903" y="3984322"/>
                </a:lnTo>
                <a:lnTo>
                  <a:pt x="959159" y="3942624"/>
                </a:lnTo>
                <a:lnTo>
                  <a:pt x="965803" y="3900333"/>
                </a:lnTo>
                <a:lnTo>
                  <a:pt x="970851" y="3857496"/>
                </a:lnTo>
                <a:lnTo>
                  <a:pt x="974318" y="3814159"/>
                </a:lnTo>
                <a:lnTo>
                  <a:pt x="976219" y="3770369"/>
                </a:lnTo>
                <a:lnTo>
                  <a:pt x="976568" y="3726174"/>
                </a:lnTo>
                <a:lnTo>
                  <a:pt x="975380" y="3681619"/>
                </a:lnTo>
                <a:lnTo>
                  <a:pt x="972672" y="3636752"/>
                </a:lnTo>
                <a:lnTo>
                  <a:pt x="968456" y="3591620"/>
                </a:lnTo>
                <a:lnTo>
                  <a:pt x="962749" y="3546269"/>
                </a:lnTo>
                <a:lnTo>
                  <a:pt x="955566" y="3500746"/>
                </a:lnTo>
                <a:lnTo>
                  <a:pt x="946920" y="3455097"/>
                </a:lnTo>
                <a:lnTo>
                  <a:pt x="936828" y="3409371"/>
                </a:lnTo>
                <a:lnTo>
                  <a:pt x="925304" y="3363613"/>
                </a:lnTo>
                <a:lnTo>
                  <a:pt x="912363" y="3317870"/>
                </a:lnTo>
                <a:lnTo>
                  <a:pt x="898020" y="3272189"/>
                </a:lnTo>
                <a:lnTo>
                  <a:pt x="882291" y="3226617"/>
                </a:lnTo>
                <a:lnTo>
                  <a:pt x="865189" y="3181201"/>
                </a:lnTo>
                <a:lnTo>
                  <a:pt x="846729" y="3135987"/>
                </a:lnTo>
                <a:lnTo>
                  <a:pt x="826928" y="3091023"/>
                </a:lnTo>
                <a:lnTo>
                  <a:pt x="805800" y="3046354"/>
                </a:lnTo>
                <a:lnTo>
                  <a:pt x="783359" y="3002028"/>
                </a:lnTo>
                <a:lnTo>
                  <a:pt x="759620" y="2958092"/>
                </a:lnTo>
                <a:lnTo>
                  <a:pt x="734600" y="2914592"/>
                </a:lnTo>
                <a:lnTo>
                  <a:pt x="708311" y="2871576"/>
                </a:lnTo>
                <a:lnTo>
                  <a:pt x="680770" y="2829089"/>
                </a:lnTo>
                <a:lnTo>
                  <a:pt x="651992" y="2787179"/>
                </a:lnTo>
                <a:lnTo>
                  <a:pt x="621991" y="2745893"/>
                </a:lnTo>
                <a:lnTo>
                  <a:pt x="590782" y="2705277"/>
                </a:lnTo>
                <a:lnTo>
                  <a:pt x="558380" y="2665378"/>
                </a:lnTo>
                <a:lnTo>
                  <a:pt x="524801" y="2626244"/>
                </a:lnTo>
                <a:lnTo>
                  <a:pt x="490058" y="2587920"/>
                </a:lnTo>
                <a:lnTo>
                  <a:pt x="454168" y="2550453"/>
                </a:lnTo>
                <a:lnTo>
                  <a:pt x="417145" y="2513891"/>
                </a:lnTo>
                <a:lnTo>
                  <a:pt x="379003" y="2478280"/>
                </a:lnTo>
                <a:lnTo>
                  <a:pt x="339758" y="2443667"/>
                </a:lnTo>
                <a:lnTo>
                  <a:pt x="320938" y="2425534"/>
                </a:lnTo>
                <a:lnTo>
                  <a:pt x="284239" y="2386357"/>
                </a:lnTo>
                <a:lnTo>
                  <a:pt x="248945" y="2343470"/>
                </a:lnTo>
                <a:lnTo>
                  <a:pt x="215239" y="2297077"/>
                </a:lnTo>
                <a:lnTo>
                  <a:pt x="183299" y="2247385"/>
                </a:lnTo>
                <a:lnTo>
                  <a:pt x="153307" y="2194600"/>
                </a:lnTo>
                <a:lnTo>
                  <a:pt x="125443" y="2138926"/>
                </a:lnTo>
                <a:lnTo>
                  <a:pt x="99886" y="2080569"/>
                </a:lnTo>
                <a:lnTo>
                  <a:pt x="76819" y="2019736"/>
                </a:lnTo>
                <a:lnTo>
                  <a:pt x="56420" y="1956631"/>
                </a:lnTo>
                <a:lnTo>
                  <a:pt x="38871" y="1891459"/>
                </a:lnTo>
                <a:lnTo>
                  <a:pt x="24352" y="1824428"/>
                </a:lnTo>
                <a:lnTo>
                  <a:pt x="13043" y="1755741"/>
                </a:lnTo>
                <a:lnTo>
                  <a:pt x="5125" y="1685605"/>
                </a:lnTo>
                <a:lnTo>
                  <a:pt x="777" y="1614225"/>
                </a:lnTo>
                <a:lnTo>
                  <a:pt x="0" y="1578133"/>
                </a:lnTo>
                <a:lnTo>
                  <a:pt x="182" y="1541807"/>
                </a:lnTo>
                <a:lnTo>
                  <a:pt x="3518" y="1468556"/>
                </a:lnTo>
                <a:lnTo>
                  <a:pt x="10967" y="1394677"/>
                </a:lnTo>
                <a:lnTo>
                  <a:pt x="22709" y="1320378"/>
                </a:lnTo>
                <a:lnTo>
                  <a:pt x="38924" y="1245862"/>
                </a:lnTo>
                <a:lnTo>
                  <a:pt x="48765" y="1208587"/>
                </a:lnTo>
                <a:lnTo>
                  <a:pt x="59792" y="1171335"/>
                </a:lnTo>
                <a:lnTo>
                  <a:pt x="72028" y="1134133"/>
                </a:lnTo>
                <a:lnTo>
                  <a:pt x="85495" y="1097004"/>
                </a:lnTo>
                <a:lnTo>
                  <a:pt x="100215" y="1059976"/>
                </a:lnTo>
                <a:lnTo>
                  <a:pt x="116212" y="1023073"/>
                </a:lnTo>
                <a:lnTo>
                  <a:pt x="133507" y="986322"/>
                </a:lnTo>
                <a:lnTo>
                  <a:pt x="152123" y="949749"/>
                </a:lnTo>
                <a:lnTo>
                  <a:pt x="172084" y="913378"/>
                </a:lnTo>
                <a:lnTo>
                  <a:pt x="193411" y="877236"/>
                </a:lnTo>
                <a:lnTo>
                  <a:pt x="216126" y="841348"/>
                </a:lnTo>
                <a:lnTo>
                  <a:pt x="240254" y="805740"/>
                </a:lnTo>
                <a:lnTo>
                  <a:pt x="265815" y="770437"/>
                </a:lnTo>
                <a:lnTo>
                  <a:pt x="292833" y="735467"/>
                </a:lnTo>
                <a:lnTo>
                  <a:pt x="321330" y="700853"/>
                </a:lnTo>
                <a:lnTo>
                  <a:pt x="351328" y="666622"/>
                </a:lnTo>
                <a:lnTo>
                  <a:pt x="382851" y="632799"/>
                </a:lnTo>
                <a:lnTo>
                  <a:pt x="415921" y="599411"/>
                </a:lnTo>
                <a:lnTo>
                  <a:pt x="450560" y="566483"/>
                </a:lnTo>
                <a:lnTo>
                  <a:pt x="486791" y="534040"/>
                </a:lnTo>
                <a:lnTo>
                  <a:pt x="524636" y="502108"/>
                </a:lnTo>
                <a:lnTo>
                  <a:pt x="564119" y="470713"/>
                </a:lnTo>
                <a:lnTo>
                  <a:pt x="605261" y="439881"/>
                </a:lnTo>
                <a:lnTo>
                  <a:pt x="648085" y="409637"/>
                </a:lnTo>
                <a:lnTo>
                  <a:pt x="692613" y="380007"/>
                </a:lnTo>
                <a:lnTo>
                  <a:pt x="738869" y="351017"/>
                </a:lnTo>
                <a:lnTo>
                  <a:pt x="786875" y="322693"/>
                </a:lnTo>
                <a:lnTo>
                  <a:pt x="836653" y="295059"/>
                </a:lnTo>
                <a:lnTo>
                  <a:pt x="888226" y="268142"/>
                </a:lnTo>
                <a:lnTo>
                  <a:pt x="941616" y="241968"/>
                </a:lnTo>
                <a:lnTo>
                  <a:pt x="996847" y="216562"/>
                </a:lnTo>
                <a:lnTo>
                  <a:pt x="1053939" y="191950"/>
                </a:lnTo>
                <a:lnTo>
                  <a:pt x="1112917" y="168157"/>
                </a:lnTo>
                <a:lnTo>
                  <a:pt x="1173803" y="145209"/>
                </a:lnTo>
                <a:lnTo>
                  <a:pt x="1236618" y="123133"/>
                </a:lnTo>
                <a:lnTo>
                  <a:pt x="1301387" y="101953"/>
                </a:lnTo>
                <a:lnTo>
                  <a:pt x="1368131" y="81696"/>
                </a:lnTo>
                <a:lnTo>
                  <a:pt x="1428839" y="72462"/>
                </a:lnTo>
                <a:lnTo>
                  <a:pt x="1489220" y="63796"/>
                </a:lnTo>
                <a:lnTo>
                  <a:pt x="1549274" y="55694"/>
                </a:lnTo>
                <a:lnTo>
                  <a:pt x="1609000" y="48155"/>
                </a:lnTo>
                <a:lnTo>
                  <a:pt x="1668398" y="41175"/>
                </a:lnTo>
                <a:lnTo>
                  <a:pt x="1727466" y="34751"/>
                </a:lnTo>
                <a:lnTo>
                  <a:pt x="1786206" y="28881"/>
                </a:lnTo>
                <a:lnTo>
                  <a:pt x="1844615" y="23561"/>
                </a:lnTo>
                <a:lnTo>
                  <a:pt x="1902694" y="18790"/>
                </a:lnTo>
                <a:lnTo>
                  <a:pt x="1960442" y="14563"/>
                </a:lnTo>
                <a:lnTo>
                  <a:pt x="2017858" y="10878"/>
                </a:lnTo>
                <a:lnTo>
                  <a:pt x="2074941" y="7733"/>
                </a:lnTo>
                <a:lnTo>
                  <a:pt x="2131692" y="5125"/>
                </a:lnTo>
                <a:lnTo>
                  <a:pt x="2188110" y="3050"/>
                </a:lnTo>
                <a:lnTo>
                  <a:pt x="2244194" y="1506"/>
                </a:lnTo>
                <a:lnTo>
                  <a:pt x="2299943" y="490"/>
                </a:lnTo>
                <a:lnTo>
                  <a:pt x="2355357" y="0"/>
                </a:lnTo>
                <a:lnTo>
                  <a:pt x="2410436" y="31"/>
                </a:lnTo>
                <a:lnTo>
                  <a:pt x="2465179" y="583"/>
                </a:lnTo>
                <a:lnTo>
                  <a:pt x="2519585" y="1651"/>
                </a:lnTo>
                <a:lnTo>
                  <a:pt x="2573654" y="3233"/>
                </a:lnTo>
                <a:lnTo>
                  <a:pt x="2627385" y="5326"/>
                </a:lnTo>
                <a:lnTo>
                  <a:pt x="2680778" y="7927"/>
                </a:lnTo>
                <a:lnTo>
                  <a:pt x="2733831" y="11034"/>
                </a:lnTo>
                <a:lnTo>
                  <a:pt x="2786546" y="14644"/>
                </a:lnTo>
                <a:lnTo>
                  <a:pt x="2838920" y="18753"/>
                </a:lnTo>
                <a:lnTo>
                  <a:pt x="2890954" y="23359"/>
                </a:lnTo>
                <a:lnTo>
                  <a:pt x="2942647" y="28460"/>
                </a:lnTo>
                <a:lnTo>
                  <a:pt x="2993998" y="34051"/>
                </a:lnTo>
                <a:lnTo>
                  <a:pt x="3045007" y="40131"/>
                </a:lnTo>
                <a:lnTo>
                  <a:pt x="3095674" y="46697"/>
                </a:lnTo>
                <a:lnTo>
                  <a:pt x="3145997" y="53746"/>
                </a:lnTo>
                <a:lnTo>
                  <a:pt x="3195976" y="61274"/>
                </a:lnTo>
                <a:lnTo>
                  <a:pt x="3245610" y="69280"/>
                </a:lnTo>
                <a:lnTo>
                  <a:pt x="3294900" y="77760"/>
                </a:lnTo>
                <a:lnTo>
                  <a:pt x="3343844" y="86712"/>
                </a:lnTo>
                <a:lnTo>
                  <a:pt x="3392443" y="96132"/>
                </a:lnTo>
                <a:lnTo>
                  <a:pt x="3440694" y="106019"/>
                </a:lnTo>
                <a:lnTo>
                  <a:pt x="3488599" y="116368"/>
                </a:lnTo>
                <a:lnTo>
                  <a:pt x="3536155" y="127177"/>
                </a:lnTo>
                <a:lnTo>
                  <a:pt x="3583364" y="138444"/>
                </a:lnTo>
                <a:lnTo>
                  <a:pt x="3630223" y="150165"/>
                </a:lnTo>
                <a:lnTo>
                  <a:pt x="3676734" y="162338"/>
                </a:lnTo>
                <a:lnTo>
                  <a:pt x="3722894" y="174960"/>
                </a:lnTo>
                <a:lnTo>
                  <a:pt x="3768704" y="188028"/>
                </a:lnTo>
                <a:lnTo>
                  <a:pt x="3814162" y="201540"/>
                </a:lnTo>
                <a:lnTo>
                  <a:pt x="3859270" y="215491"/>
                </a:lnTo>
                <a:lnTo>
                  <a:pt x="3904025" y="229881"/>
                </a:lnTo>
                <a:lnTo>
                  <a:pt x="3948427" y="244705"/>
                </a:lnTo>
                <a:lnTo>
                  <a:pt x="3992476" y="259961"/>
                </a:lnTo>
                <a:lnTo>
                  <a:pt x="4036171" y="275646"/>
                </a:lnTo>
                <a:lnTo>
                  <a:pt x="4079512" y="291757"/>
                </a:lnTo>
                <a:lnTo>
                  <a:pt x="4122498" y="308292"/>
                </a:lnTo>
                <a:lnTo>
                  <a:pt x="4165129" y="325247"/>
                </a:lnTo>
                <a:lnTo>
                  <a:pt x="4207403" y="342620"/>
                </a:lnTo>
                <a:lnTo>
                  <a:pt x="4249321" y="360408"/>
                </a:lnTo>
                <a:lnTo>
                  <a:pt x="4290882" y="378609"/>
                </a:lnTo>
                <a:lnTo>
                  <a:pt x="4332085" y="397218"/>
                </a:lnTo>
                <a:lnTo>
                  <a:pt x="4372930" y="416234"/>
                </a:lnTo>
                <a:lnTo>
                  <a:pt x="4413416" y="435654"/>
                </a:lnTo>
                <a:lnTo>
                  <a:pt x="4453543" y="455475"/>
                </a:lnTo>
                <a:lnTo>
                  <a:pt x="4493310" y="475693"/>
                </a:lnTo>
                <a:lnTo>
                  <a:pt x="4532716" y="496307"/>
                </a:lnTo>
                <a:lnTo>
                  <a:pt x="4571761" y="517313"/>
                </a:lnTo>
                <a:lnTo>
                  <a:pt x="4610445" y="538708"/>
                </a:lnTo>
                <a:lnTo>
                  <a:pt x="4648767" y="560491"/>
                </a:lnTo>
                <a:lnTo>
                  <a:pt x="4686726" y="582657"/>
                </a:lnTo>
                <a:lnTo>
                  <a:pt x="4724322" y="605204"/>
                </a:lnTo>
                <a:lnTo>
                  <a:pt x="4761554" y="628129"/>
                </a:lnTo>
                <a:lnTo>
                  <a:pt x="4798422" y="651430"/>
                </a:lnTo>
                <a:lnTo>
                  <a:pt x="4834925" y="675103"/>
                </a:lnTo>
                <a:lnTo>
                  <a:pt x="4871062" y="699146"/>
                </a:lnTo>
                <a:lnTo>
                  <a:pt x="4906834" y="723556"/>
                </a:lnTo>
                <a:lnTo>
                  <a:pt x="4942239" y="748330"/>
                </a:lnTo>
                <a:lnTo>
                  <a:pt x="4977277" y="773465"/>
                </a:lnTo>
                <a:lnTo>
                  <a:pt x="5011947" y="798959"/>
                </a:lnTo>
                <a:lnTo>
                  <a:pt x="5046249" y="824808"/>
                </a:lnTo>
                <a:lnTo>
                  <a:pt x="5080183" y="851010"/>
                </a:lnTo>
                <a:lnTo>
                  <a:pt x="5113747" y="877561"/>
                </a:lnTo>
                <a:lnTo>
                  <a:pt x="5146941" y="904460"/>
                </a:lnTo>
                <a:lnTo>
                  <a:pt x="5179765" y="931703"/>
                </a:lnTo>
                <a:lnTo>
                  <a:pt x="5212217" y="959288"/>
                </a:lnTo>
                <a:lnTo>
                  <a:pt x="5244299" y="987211"/>
                </a:lnTo>
                <a:lnTo>
                  <a:pt x="5276008" y="1015470"/>
                </a:lnTo>
                <a:lnTo>
                  <a:pt x="5307345" y="1044062"/>
                </a:lnTo>
                <a:lnTo>
                  <a:pt x="5338308" y="1072985"/>
                </a:lnTo>
                <a:lnTo>
                  <a:pt x="5368898" y="1102234"/>
                </a:lnTo>
                <a:lnTo>
                  <a:pt x="5399113" y="1131808"/>
                </a:lnTo>
                <a:lnTo>
                  <a:pt x="5428954" y="1161703"/>
                </a:lnTo>
                <a:lnTo>
                  <a:pt x="5458419" y="1191918"/>
                </a:lnTo>
                <a:lnTo>
                  <a:pt x="5487509" y="1222448"/>
                </a:lnTo>
                <a:lnTo>
                  <a:pt x="5516221" y="1253292"/>
                </a:lnTo>
                <a:lnTo>
                  <a:pt x="5544557" y="1284446"/>
                </a:lnTo>
                <a:lnTo>
                  <a:pt x="5572515" y="1315907"/>
                </a:lnTo>
                <a:lnTo>
                  <a:pt x="5600096" y="1347673"/>
                </a:lnTo>
                <a:lnTo>
                  <a:pt x="5627297" y="1379741"/>
                </a:lnTo>
                <a:lnTo>
                  <a:pt x="5654119" y="1412108"/>
                </a:lnTo>
                <a:lnTo>
                  <a:pt x="5680561" y="1444771"/>
                </a:lnTo>
                <a:lnTo>
                  <a:pt x="5706623" y="1477728"/>
                </a:lnTo>
                <a:lnTo>
                  <a:pt x="5732304" y="1510975"/>
                </a:lnTo>
                <a:lnTo>
                  <a:pt x="5751026" y="1535791"/>
                </a:lnTo>
              </a:path>
              <a:path w="5751195" h="5373370">
                <a:moveTo>
                  <a:pt x="5751026" y="4889070"/>
                </a:moveTo>
                <a:lnTo>
                  <a:pt x="5725354" y="4920565"/>
                </a:lnTo>
                <a:lnTo>
                  <a:pt x="5692431" y="4959548"/>
                </a:lnTo>
                <a:lnTo>
                  <a:pt x="5658850" y="4997946"/>
                </a:lnTo>
                <a:lnTo>
                  <a:pt x="5624627" y="5035760"/>
                </a:lnTo>
                <a:lnTo>
                  <a:pt x="5589778" y="5072988"/>
                </a:lnTo>
                <a:lnTo>
                  <a:pt x="5554319" y="5109628"/>
                </a:lnTo>
                <a:lnTo>
                  <a:pt x="5518266" y="5145679"/>
                </a:lnTo>
                <a:lnTo>
                  <a:pt x="5481634" y="5181140"/>
                </a:lnTo>
                <a:lnTo>
                  <a:pt x="5444440" y="5216011"/>
                </a:lnTo>
                <a:lnTo>
                  <a:pt x="5406698" y="5250289"/>
                </a:lnTo>
                <a:lnTo>
                  <a:pt x="5368425" y="5283974"/>
                </a:lnTo>
                <a:lnTo>
                  <a:pt x="5329636" y="5317063"/>
                </a:lnTo>
                <a:lnTo>
                  <a:pt x="5290348" y="5349557"/>
                </a:lnTo>
                <a:lnTo>
                  <a:pt x="5261107" y="5373008"/>
                </a:lnTo>
              </a:path>
            </a:pathLst>
          </a:custGeom>
          <a:ln w="254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91102" y="8514439"/>
            <a:ext cx="2452697" cy="1970323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784527" y="808676"/>
            <a:ext cx="1101908" cy="112272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579474" y="614644"/>
            <a:ext cx="1250422" cy="1266183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45314" y="1059560"/>
            <a:ext cx="907679" cy="92451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417897" y="1424477"/>
            <a:ext cx="491230" cy="501018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906358" y="925384"/>
            <a:ext cx="1022916" cy="104189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208041" y="1217974"/>
            <a:ext cx="745398" cy="760266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417942" y="464980"/>
            <a:ext cx="1194318" cy="121591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247576" y="326762"/>
            <a:ext cx="728417" cy="742924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298526" y="386276"/>
            <a:ext cx="460955" cy="470134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245377" y="318327"/>
            <a:ext cx="896186" cy="912686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308830" y="367764"/>
            <a:ext cx="1205737" cy="1221038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493466" y="534463"/>
            <a:ext cx="1205740" cy="122756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267510" y="333417"/>
            <a:ext cx="1014539" cy="103333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190" y="427228"/>
            <a:ext cx="6789420" cy="1708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190" y="2456561"/>
            <a:ext cx="6789420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4892" y="9933051"/>
            <a:ext cx="2414016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190" y="9933051"/>
            <a:ext cx="1735074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1536" y="9933051"/>
            <a:ext cx="1735074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2.png"/><Relationship Id="rId21" Type="http://schemas.openxmlformats.org/officeDocument/2006/relationships/image" Target="../media/image37.png"/><Relationship Id="rId42" Type="http://schemas.openxmlformats.org/officeDocument/2006/relationships/image" Target="../media/image58.png"/><Relationship Id="rId47" Type="http://schemas.openxmlformats.org/officeDocument/2006/relationships/image" Target="../media/image63.png"/><Relationship Id="rId63" Type="http://schemas.openxmlformats.org/officeDocument/2006/relationships/image" Target="../media/image79.png"/><Relationship Id="rId68" Type="http://schemas.openxmlformats.org/officeDocument/2006/relationships/image" Target="../media/image84.png"/><Relationship Id="rId7" Type="http://schemas.openxmlformats.org/officeDocument/2006/relationships/image" Target="../media/image23.png"/><Relationship Id="rId71" Type="http://schemas.openxmlformats.org/officeDocument/2006/relationships/image" Target="../media/image87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9" Type="http://schemas.openxmlformats.org/officeDocument/2006/relationships/image" Target="../media/image45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37" Type="http://schemas.openxmlformats.org/officeDocument/2006/relationships/image" Target="../media/image53.png"/><Relationship Id="rId40" Type="http://schemas.openxmlformats.org/officeDocument/2006/relationships/image" Target="../media/image56.png"/><Relationship Id="rId45" Type="http://schemas.openxmlformats.org/officeDocument/2006/relationships/image" Target="../media/image61.png"/><Relationship Id="rId53" Type="http://schemas.openxmlformats.org/officeDocument/2006/relationships/image" Target="../media/image69.png"/><Relationship Id="rId58" Type="http://schemas.openxmlformats.org/officeDocument/2006/relationships/image" Target="../media/image74.png"/><Relationship Id="rId66" Type="http://schemas.openxmlformats.org/officeDocument/2006/relationships/image" Target="../media/image82.png"/><Relationship Id="rId5" Type="http://schemas.openxmlformats.org/officeDocument/2006/relationships/image" Target="../media/image21.png"/><Relationship Id="rId61" Type="http://schemas.openxmlformats.org/officeDocument/2006/relationships/image" Target="../media/image77.png"/><Relationship Id="rId19" Type="http://schemas.openxmlformats.org/officeDocument/2006/relationships/image" Target="../media/image3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openxmlformats.org/officeDocument/2006/relationships/image" Target="../media/image51.png"/><Relationship Id="rId43" Type="http://schemas.openxmlformats.org/officeDocument/2006/relationships/image" Target="../media/image59.png"/><Relationship Id="rId48" Type="http://schemas.openxmlformats.org/officeDocument/2006/relationships/image" Target="../media/image64.png"/><Relationship Id="rId56" Type="http://schemas.openxmlformats.org/officeDocument/2006/relationships/image" Target="../media/image72.png"/><Relationship Id="rId64" Type="http://schemas.openxmlformats.org/officeDocument/2006/relationships/image" Target="../media/image80.png"/><Relationship Id="rId69" Type="http://schemas.openxmlformats.org/officeDocument/2006/relationships/image" Target="../media/image85.png"/><Relationship Id="rId8" Type="http://schemas.openxmlformats.org/officeDocument/2006/relationships/image" Target="../media/image24.png"/><Relationship Id="rId51" Type="http://schemas.openxmlformats.org/officeDocument/2006/relationships/image" Target="../media/image67.png"/><Relationship Id="rId72" Type="http://schemas.openxmlformats.org/officeDocument/2006/relationships/image" Target="../media/image88.png"/><Relationship Id="rId3" Type="http://schemas.openxmlformats.org/officeDocument/2006/relationships/image" Target="../media/image19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33" Type="http://schemas.openxmlformats.org/officeDocument/2006/relationships/image" Target="../media/image49.png"/><Relationship Id="rId38" Type="http://schemas.openxmlformats.org/officeDocument/2006/relationships/image" Target="../media/image54.png"/><Relationship Id="rId46" Type="http://schemas.openxmlformats.org/officeDocument/2006/relationships/image" Target="../media/image62.png"/><Relationship Id="rId59" Type="http://schemas.openxmlformats.org/officeDocument/2006/relationships/image" Target="../media/image75.png"/><Relationship Id="rId67" Type="http://schemas.openxmlformats.org/officeDocument/2006/relationships/image" Target="../media/image83.png"/><Relationship Id="rId20" Type="http://schemas.openxmlformats.org/officeDocument/2006/relationships/image" Target="../media/image36.png"/><Relationship Id="rId41" Type="http://schemas.openxmlformats.org/officeDocument/2006/relationships/image" Target="../media/image57.png"/><Relationship Id="rId54" Type="http://schemas.openxmlformats.org/officeDocument/2006/relationships/image" Target="../media/image70.png"/><Relationship Id="rId62" Type="http://schemas.openxmlformats.org/officeDocument/2006/relationships/image" Target="../media/image78.png"/><Relationship Id="rId70" Type="http://schemas.openxmlformats.org/officeDocument/2006/relationships/image" Target="../media/image8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36" Type="http://schemas.openxmlformats.org/officeDocument/2006/relationships/image" Target="../media/image52.png"/><Relationship Id="rId49" Type="http://schemas.openxmlformats.org/officeDocument/2006/relationships/image" Target="../media/image65.png"/><Relationship Id="rId57" Type="http://schemas.openxmlformats.org/officeDocument/2006/relationships/image" Target="../media/image73.png"/><Relationship Id="rId10" Type="http://schemas.openxmlformats.org/officeDocument/2006/relationships/image" Target="../media/image26.png"/><Relationship Id="rId31" Type="http://schemas.openxmlformats.org/officeDocument/2006/relationships/image" Target="../media/image47.png"/><Relationship Id="rId44" Type="http://schemas.openxmlformats.org/officeDocument/2006/relationships/image" Target="../media/image60.png"/><Relationship Id="rId52" Type="http://schemas.openxmlformats.org/officeDocument/2006/relationships/image" Target="../media/image68.png"/><Relationship Id="rId60" Type="http://schemas.openxmlformats.org/officeDocument/2006/relationships/image" Target="../media/image76.png"/><Relationship Id="rId65" Type="http://schemas.openxmlformats.org/officeDocument/2006/relationships/image" Target="../media/image8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9" Type="http://schemas.openxmlformats.org/officeDocument/2006/relationships/image" Target="../media/image55.png"/><Relationship Id="rId34" Type="http://schemas.openxmlformats.org/officeDocument/2006/relationships/image" Target="../media/image50.png"/><Relationship Id="rId50" Type="http://schemas.openxmlformats.org/officeDocument/2006/relationships/image" Target="../media/image66.png"/><Relationship Id="rId55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8.png"/><Relationship Id="rId21" Type="http://schemas.openxmlformats.org/officeDocument/2006/relationships/image" Target="../media/image108.png"/><Relationship Id="rId42" Type="http://schemas.openxmlformats.org/officeDocument/2006/relationships/image" Target="../media/image128.png"/><Relationship Id="rId47" Type="http://schemas.openxmlformats.org/officeDocument/2006/relationships/image" Target="../media/image133.png"/><Relationship Id="rId63" Type="http://schemas.openxmlformats.org/officeDocument/2006/relationships/image" Target="../media/image148.png"/><Relationship Id="rId68" Type="http://schemas.openxmlformats.org/officeDocument/2006/relationships/image" Target="../media/image152.png"/><Relationship Id="rId84" Type="http://schemas.openxmlformats.org/officeDocument/2006/relationships/image" Target="../media/image168.png"/><Relationship Id="rId89" Type="http://schemas.openxmlformats.org/officeDocument/2006/relationships/image" Target="../media/image173.png"/><Relationship Id="rId112" Type="http://schemas.openxmlformats.org/officeDocument/2006/relationships/image" Target="../media/image195.png"/><Relationship Id="rId16" Type="http://schemas.openxmlformats.org/officeDocument/2006/relationships/image" Target="../media/image103.png"/><Relationship Id="rId107" Type="http://schemas.openxmlformats.org/officeDocument/2006/relationships/image" Target="../media/image190.png"/><Relationship Id="rId11" Type="http://schemas.openxmlformats.org/officeDocument/2006/relationships/image" Target="../media/image98.png"/><Relationship Id="rId32" Type="http://schemas.openxmlformats.org/officeDocument/2006/relationships/image" Target="../media/image118.png"/><Relationship Id="rId37" Type="http://schemas.openxmlformats.org/officeDocument/2006/relationships/image" Target="../media/image123.png"/><Relationship Id="rId53" Type="http://schemas.openxmlformats.org/officeDocument/2006/relationships/image" Target="../media/image139.png"/><Relationship Id="rId58" Type="http://schemas.openxmlformats.org/officeDocument/2006/relationships/image" Target="../media/image144.png"/><Relationship Id="rId74" Type="http://schemas.openxmlformats.org/officeDocument/2006/relationships/image" Target="../media/image158.png"/><Relationship Id="rId79" Type="http://schemas.openxmlformats.org/officeDocument/2006/relationships/image" Target="../media/image163.png"/><Relationship Id="rId102" Type="http://schemas.openxmlformats.org/officeDocument/2006/relationships/image" Target="../media/image185.png"/><Relationship Id="rId5" Type="http://schemas.openxmlformats.org/officeDocument/2006/relationships/image" Target="../media/image92.png"/><Relationship Id="rId90" Type="http://schemas.openxmlformats.org/officeDocument/2006/relationships/image" Target="../media/image82.png"/><Relationship Id="rId95" Type="http://schemas.openxmlformats.org/officeDocument/2006/relationships/image" Target="../media/image178.png"/><Relationship Id="rId22" Type="http://schemas.openxmlformats.org/officeDocument/2006/relationships/image" Target="../media/image109.png"/><Relationship Id="rId27" Type="http://schemas.openxmlformats.org/officeDocument/2006/relationships/image" Target="../media/image113.png"/><Relationship Id="rId43" Type="http://schemas.openxmlformats.org/officeDocument/2006/relationships/image" Target="../media/image129.png"/><Relationship Id="rId48" Type="http://schemas.openxmlformats.org/officeDocument/2006/relationships/image" Target="../media/image134.png"/><Relationship Id="rId64" Type="http://schemas.openxmlformats.org/officeDocument/2006/relationships/image" Target="../media/image149.png"/><Relationship Id="rId69" Type="http://schemas.openxmlformats.org/officeDocument/2006/relationships/image" Target="../media/image153.png"/><Relationship Id="rId113" Type="http://schemas.openxmlformats.org/officeDocument/2006/relationships/image" Target="../media/image196.png"/><Relationship Id="rId80" Type="http://schemas.openxmlformats.org/officeDocument/2006/relationships/image" Target="../media/image164.png"/><Relationship Id="rId85" Type="http://schemas.openxmlformats.org/officeDocument/2006/relationships/image" Target="../media/image169.pn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33" Type="http://schemas.openxmlformats.org/officeDocument/2006/relationships/image" Target="../media/image119.png"/><Relationship Id="rId38" Type="http://schemas.openxmlformats.org/officeDocument/2006/relationships/image" Target="../media/image124.png"/><Relationship Id="rId59" Type="http://schemas.openxmlformats.org/officeDocument/2006/relationships/image" Target="../media/image145.png"/><Relationship Id="rId103" Type="http://schemas.openxmlformats.org/officeDocument/2006/relationships/image" Target="../media/image186.png"/><Relationship Id="rId108" Type="http://schemas.openxmlformats.org/officeDocument/2006/relationships/image" Target="../media/image191.png"/><Relationship Id="rId54" Type="http://schemas.openxmlformats.org/officeDocument/2006/relationships/image" Target="../media/image140.png"/><Relationship Id="rId70" Type="http://schemas.openxmlformats.org/officeDocument/2006/relationships/image" Target="../media/image154.png"/><Relationship Id="rId75" Type="http://schemas.openxmlformats.org/officeDocument/2006/relationships/image" Target="../media/image159.png"/><Relationship Id="rId91" Type="http://schemas.openxmlformats.org/officeDocument/2006/relationships/image" Target="../media/image174.png"/><Relationship Id="rId96" Type="http://schemas.openxmlformats.org/officeDocument/2006/relationships/image" Target="../media/image17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3.png"/><Relationship Id="rId15" Type="http://schemas.openxmlformats.org/officeDocument/2006/relationships/image" Target="../media/image102.png"/><Relationship Id="rId23" Type="http://schemas.openxmlformats.org/officeDocument/2006/relationships/image" Target="../media/image110.png"/><Relationship Id="rId28" Type="http://schemas.openxmlformats.org/officeDocument/2006/relationships/image" Target="../media/image114.png"/><Relationship Id="rId36" Type="http://schemas.openxmlformats.org/officeDocument/2006/relationships/image" Target="../media/image122.png"/><Relationship Id="rId49" Type="http://schemas.openxmlformats.org/officeDocument/2006/relationships/image" Target="../media/image135.png"/><Relationship Id="rId57" Type="http://schemas.openxmlformats.org/officeDocument/2006/relationships/image" Target="../media/image143.png"/><Relationship Id="rId106" Type="http://schemas.openxmlformats.org/officeDocument/2006/relationships/image" Target="../media/image189.png"/><Relationship Id="rId114" Type="http://schemas.openxmlformats.org/officeDocument/2006/relationships/image" Target="../media/image197.png"/><Relationship Id="rId10" Type="http://schemas.openxmlformats.org/officeDocument/2006/relationships/image" Target="../media/image97.png"/><Relationship Id="rId31" Type="http://schemas.openxmlformats.org/officeDocument/2006/relationships/image" Target="../media/image117.png"/><Relationship Id="rId44" Type="http://schemas.openxmlformats.org/officeDocument/2006/relationships/image" Target="../media/image130.png"/><Relationship Id="rId52" Type="http://schemas.openxmlformats.org/officeDocument/2006/relationships/image" Target="../media/image138.png"/><Relationship Id="rId60" Type="http://schemas.openxmlformats.org/officeDocument/2006/relationships/image" Target="../media/image146.png"/><Relationship Id="rId65" Type="http://schemas.openxmlformats.org/officeDocument/2006/relationships/image" Target="../media/image150.png"/><Relationship Id="rId73" Type="http://schemas.openxmlformats.org/officeDocument/2006/relationships/image" Target="../media/image157.png"/><Relationship Id="rId78" Type="http://schemas.openxmlformats.org/officeDocument/2006/relationships/image" Target="../media/image162.png"/><Relationship Id="rId81" Type="http://schemas.openxmlformats.org/officeDocument/2006/relationships/image" Target="../media/image165.png"/><Relationship Id="rId86" Type="http://schemas.openxmlformats.org/officeDocument/2006/relationships/image" Target="../media/image170.png"/><Relationship Id="rId94" Type="http://schemas.openxmlformats.org/officeDocument/2006/relationships/image" Target="../media/image177.png"/><Relationship Id="rId99" Type="http://schemas.openxmlformats.org/officeDocument/2006/relationships/image" Target="../media/image182.png"/><Relationship Id="rId101" Type="http://schemas.openxmlformats.org/officeDocument/2006/relationships/image" Target="../media/image184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39" Type="http://schemas.openxmlformats.org/officeDocument/2006/relationships/image" Target="../media/image125.png"/><Relationship Id="rId109" Type="http://schemas.openxmlformats.org/officeDocument/2006/relationships/image" Target="../media/image192.png"/><Relationship Id="rId34" Type="http://schemas.openxmlformats.org/officeDocument/2006/relationships/image" Target="../media/image120.png"/><Relationship Id="rId50" Type="http://schemas.openxmlformats.org/officeDocument/2006/relationships/image" Target="../media/image136.png"/><Relationship Id="rId55" Type="http://schemas.openxmlformats.org/officeDocument/2006/relationships/image" Target="../media/image141.png"/><Relationship Id="rId76" Type="http://schemas.openxmlformats.org/officeDocument/2006/relationships/image" Target="../media/image160.png"/><Relationship Id="rId97" Type="http://schemas.openxmlformats.org/officeDocument/2006/relationships/image" Target="../media/image180.png"/><Relationship Id="rId104" Type="http://schemas.openxmlformats.org/officeDocument/2006/relationships/image" Target="../media/image187.png"/><Relationship Id="rId7" Type="http://schemas.openxmlformats.org/officeDocument/2006/relationships/image" Target="../media/image94.png"/><Relationship Id="rId71" Type="http://schemas.openxmlformats.org/officeDocument/2006/relationships/image" Target="../media/image155.png"/><Relationship Id="rId92" Type="http://schemas.openxmlformats.org/officeDocument/2006/relationships/image" Target="../media/image175.png"/><Relationship Id="rId2" Type="http://schemas.openxmlformats.org/officeDocument/2006/relationships/image" Target="../media/image89.png"/><Relationship Id="rId29" Type="http://schemas.openxmlformats.org/officeDocument/2006/relationships/image" Target="../media/image115.png"/><Relationship Id="rId24" Type="http://schemas.openxmlformats.org/officeDocument/2006/relationships/image" Target="../media/image111.png"/><Relationship Id="rId40" Type="http://schemas.openxmlformats.org/officeDocument/2006/relationships/image" Target="../media/image126.png"/><Relationship Id="rId45" Type="http://schemas.openxmlformats.org/officeDocument/2006/relationships/image" Target="../media/image131.png"/><Relationship Id="rId66" Type="http://schemas.openxmlformats.org/officeDocument/2006/relationships/image" Target="../media/image151.png"/><Relationship Id="rId87" Type="http://schemas.openxmlformats.org/officeDocument/2006/relationships/image" Target="../media/image171.png"/><Relationship Id="rId110" Type="http://schemas.openxmlformats.org/officeDocument/2006/relationships/image" Target="../media/image193.png"/><Relationship Id="rId115" Type="http://schemas.openxmlformats.org/officeDocument/2006/relationships/image" Target="../media/image198.png"/><Relationship Id="rId61" Type="http://schemas.openxmlformats.org/officeDocument/2006/relationships/image" Target="../media/image57.png"/><Relationship Id="rId82" Type="http://schemas.openxmlformats.org/officeDocument/2006/relationships/image" Target="../media/image166.png"/><Relationship Id="rId19" Type="http://schemas.openxmlformats.org/officeDocument/2006/relationships/image" Target="../media/image106.png"/><Relationship Id="rId14" Type="http://schemas.openxmlformats.org/officeDocument/2006/relationships/image" Target="../media/image101.png"/><Relationship Id="rId30" Type="http://schemas.openxmlformats.org/officeDocument/2006/relationships/image" Target="../media/image116.png"/><Relationship Id="rId35" Type="http://schemas.openxmlformats.org/officeDocument/2006/relationships/image" Target="../media/image121.png"/><Relationship Id="rId56" Type="http://schemas.openxmlformats.org/officeDocument/2006/relationships/image" Target="../media/image142.png"/><Relationship Id="rId77" Type="http://schemas.openxmlformats.org/officeDocument/2006/relationships/image" Target="../media/image161.png"/><Relationship Id="rId100" Type="http://schemas.openxmlformats.org/officeDocument/2006/relationships/image" Target="../media/image183.png"/><Relationship Id="rId105" Type="http://schemas.openxmlformats.org/officeDocument/2006/relationships/image" Target="../media/image188.png"/><Relationship Id="rId8" Type="http://schemas.openxmlformats.org/officeDocument/2006/relationships/image" Target="../media/image95.png"/><Relationship Id="rId51" Type="http://schemas.openxmlformats.org/officeDocument/2006/relationships/image" Target="../media/image137.png"/><Relationship Id="rId72" Type="http://schemas.openxmlformats.org/officeDocument/2006/relationships/image" Target="../media/image156.png"/><Relationship Id="rId93" Type="http://schemas.openxmlformats.org/officeDocument/2006/relationships/image" Target="../media/image176.png"/><Relationship Id="rId98" Type="http://schemas.openxmlformats.org/officeDocument/2006/relationships/image" Target="../media/image181.png"/><Relationship Id="rId3" Type="http://schemas.openxmlformats.org/officeDocument/2006/relationships/image" Target="../media/image90.png"/><Relationship Id="rId25" Type="http://schemas.openxmlformats.org/officeDocument/2006/relationships/image" Target="../media/image112.png"/><Relationship Id="rId46" Type="http://schemas.openxmlformats.org/officeDocument/2006/relationships/image" Target="../media/image132.png"/><Relationship Id="rId67" Type="http://schemas.openxmlformats.org/officeDocument/2006/relationships/image" Target="../media/image37.png"/><Relationship Id="rId20" Type="http://schemas.openxmlformats.org/officeDocument/2006/relationships/image" Target="../media/image107.png"/><Relationship Id="rId41" Type="http://schemas.openxmlformats.org/officeDocument/2006/relationships/image" Target="../media/image127.png"/><Relationship Id="rId62" Type="http://schemas.openxmlformats.org/officeDocument/2006/relationships/image" Target="../media/image147.png"/><Relationship Id="rId83" Type="http://schemas.openxmlformats.org/officeDocument/2006/relationships/image" Target="../media/image167.png"/><Relationship Id="rId88" Type="http://schemas.openxmlformats.org/officeDocument/2006/relationships/image" Target="../media/image172.png"/><Relationship Id="rId111" Type="http://schemas.openxmlformats.org/officeDocument/2006/relationships/image" Target="../media/image194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2.png"/><Relationship Id="rId21" Type="http://schemas.openxmlformats.org/officeDocument/2006/relationships/image" Target="../media/image217.png"/><Relationship Id="rId42" Type="http://schemas.openxmlformats.org/officeDocument/2006/relationships/image" Target="../media/image237.png"/><Relationship Id="rId47" Type="http://schemas.openxmlformats.org/officeDocument/2006/relationships/image" Target="../media/image242.png"/><Relationship Id="rId63" Type="http://schemas.openxmlformats.org/officeDocument/2006/relationships/image" Target="../media/image257.png"/><Relationship Id="rId68" Type="http://schemas.openxmlformats.org/officeDocument/2006/relationships/image" Target="../media/image262.png"/><Relationship Id="rId2" Type="http://schemas.openxmlformats.org/officeDocument/2006/relationships/image" Target="../media/image199.png"/><Relationship Id="rId16" Type="http://schemas.openxmlformats.org/officeDocument/2006/relationships/image" Target="../media/image212.png"/><Relationship Id="rId29" Type="http://schemas.openxmlformats.org/officeDocument/2006/relationships/image" Target="../media/image224.png"/><Relationship Id="rId11" Type="http://schemas.openxmlformats.org/officeDocument/2006/relationships/image" Target="../media/image208.png"/><Relationship Id="rId24" Type="http://schemas.openxmlformats.org/officeDocument/2006/relationships/image" Target="../media/image220.png"/><Relationship Id="rId32" Type="http://schemas.openxmlformats.org/officeDocument/2006/relationships/image" Target="../media/image227.png"/><Relationship Id="rId37" Type="http://schemas.openxmlformats.org/officeDocument/2006/relationships/image" Target="../media/image232.png"/><Relationship Id="rId40" Type="http://schemas.openxmlformats.org/officeDocument/2006/relationships/image" Target="../media/image235.png"/><Relationship Id="rId45" Type="http://schemas.openxmlformats.org/officeDocument/2006/relationships/image" Target="../media/image240.png"/><Relationship Id="rId53" Type="http://schemas.openxmlformats.org/officeDocument/2006/relationships/image" Target="../media/image247.png"/><Relationship Id="rId58" Type="http://schemas.openxmlformats.org/officeDocument/2006/relationships/image" Target="../media/image252.png"/><Relationship Id="rId66" Type="http://schemas.openxmlformats.org/officeDocument/2006/relationships/image" Target="../media/image260.png"/><Relationship Id="rId74" Type="http://schemas.openxmlformats.org/officeDocument/2006/relationships/image" Target="../media/image268.png"/><Relationship Id="rId5" Type="http://schemas.openxmlformats.org/officeDocument/2006/relationships/image" Target="../media/image202.png"/><Relationship Id="rId61" Type="http://schemas.openxmlformats.org/officeDocument/2006/relationships/image" Target="../media/image255.png"/><Relationship Id="rId19" Type="http://schemas.openxmlformats.org/officeDocument/2006/relationships/image" Target="../media/image215.png"/><Relationship Id="rId14" Type="http://schemas.openxmlformats.org/officeDocument/2006/relationships/image" Target="../media/image211.png"/><Relationship Id="rId22" Type="http://schemas.openxmlformats.org/officeDocument/2006/relationships/image" Target="../media/image218.png"/><Relationship Id="rId27" Type="http://schemas.openxmlformats.org/officeDocument/2006/relationships/image" Target="../media/image223.png"/><Relationship Id="rId30" Type="http://schemas.openxmlformats.org/officeDocument/2006/relationships/image" Target="../media/image225.png"/><Relationship Id="rId35" Type="http://schemas.openxmlformats.org/officeDocument/2006/relationships/image" Target="../media/image230.png"/><Relationship Id="rId43" Type="http://schemas.openxmlformats.org/officeDocument/2006/relationships/image" Target="../media/image238.png"/><Relationship Id="rId48" Type="http://schemas.openxmlformats.org/officeDocument/2006/relationships/image" Target="../media/image107.png"/><Relationship Id="rId56" Type="http://schemas.openxmlformats.org/officeDocument/2006/relationships/image" Target="../media/image250.png"/><Relationship Id="rId64" Type="http://schemas.openxmlformats.org/officeDocument/2006/relationships/image" Target="../media/image258.png"/><Relationship Id="rId69" Type="http://schemas.openxmlformats.org/officeDocument/2006/relationships/image" Target="../media/image263.png"/><Relationship Id="rId8" Type="http://schemas.openxmlformats.org/officeDocument/2006/relationships/image" Target="../media/image205.png"/><Relationship Id="rId51" Type="http://schemas.openxmlformats.org/officeDocument/2006/relationships/image" Target="../media/image245.png"/><Relationship Id="rId72" Type="http://schemas.openxmlformats.org/officeDocument/2006/relationships/image" Target="../media/image266.png"/><Relationship Id="rId3" Type="http://schemas.openxmlformats.org/officeDocument/2006/relationships/image" Target="../media/image200.png"/><Relationship Id="rId12" Type="http://schemas.openxmlformats.org/officeDocument/2006/relationships/image" Target="../media/image209.png"/><Relationship Id="rId17" Type="http://schemas.openxmlformats.org/officeDocument/2006/relationships/image" Target="../media/image213.png"/><Relationship Id="rId25" Type="http://schemas.openxmlformats.org/officeDocument/2006/relationships/image" Target="../media/image221.png"/><Relationship Id="rId33" Type="http://schemas.openxmlformats.org/officeDocument/2006/relationships/image" Target="../media/image228.png"/><Relationship Id="rId38" Type="http://schemas.openxmlformats.org/officeDocument/2006/relationships/image" Target="../media/image233.png"/><Relationship Id="rId46" Type="http://schemas.openxmlformats.org/officeDocument/2006/relationships/image" Target="../media/image241.png"/><Relationship Id="rId59" Type="http://schemas.openxmlformats.org/officeDocument/2006/relationships/image" Target="../media/image253.png"/><Relationship Id="rId67" Type="http://schemas.openxmlformats.org/officeDocument/2006/relationships/image" Target="../media/image261.png"/><Relationship Id="rId20" Type="http://schemas.openxmlformats.org/officeDocument/2006/relationships/image" Target="../media/image216.png"/><Relationship Id="rId41" Type="http://schemas.openxmlformats.org/officeDocument/2006/relationships/image" Target="../media/image236.png"/><Relationship Id="rId54" Type="http://schemas.openxmlformats.org/officeDocument/2006/relationships/image" Target="../media/image248.png"/><Relationship Id="rId62" Type="http://schemas.openxmlformats.org/officeDocument/2006/relationships/image" Target="../media/image256.png"/><Relationship Id="rId70" Type="http://schemas.openxmlformats.org/officeDocument/2006/relationships/image" Target="../media/image26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3.png"/><Relationship Id="rId15" Type="http://schemas.openxmlformats.org/officeDocument/2006/relationships/image" Target="../media/image48.png"/><Relationship Id="rId23" Type="http://schemas.openxmlformats.org/officeDocument/2006/relationships/image" Target="../media/image219.png"/><Relationship Id="rId28" Type="http://schemas.openxmlformats.org/officeDocument/2006/relationships/image" Target="../media/image162.png"/><Relationship Id="rId36" Type="http://schemas.openxmlformats.org/officeDocument/2006/relationships/image" Target="../media/image231.png"/><Relationship Id="rId49" Type="http://schemas.openxmlformats.org/officeDocument/2006/relationships/image" Target="../media/image243.png"/><Relationship Id="rId57" Type="http://schemas.openxmlformats.org/officeDocument/2006/relationships/image" Target="../media/image251.png"/><Relationship Id="rId10" Type="http://schemas.openxmlformats.org/officeDocument/2006/relationships/image" Target="../media/image207.png"/><Relationship Id="rId31" Type="http://schemas.openxmlformats.org/officeDocument/2006/relationships/image" Target="../media/image226.png"/><Relationship Id="rId44" Type="http://schemas.openxmlformats.org/officeDocument/2006/relationships/image" Target="../media/image239.png"/><Relationship Id="rId52" Type="http://schemas.openxmlformats.org/officeDocument/2006/relationships/image" Target="../media/image246.png"/><Relationship Id="rId60" Type="http://schemas.openxmlformats.org/officeDocument/2006/relationships/image" Target="../media/image254.png"/><Relationship Id="rId65" Type="http://schemas.openxmlformats.org/officeDocument/2006/relationships/image" Target="../media/image259.png"/><Relationship Id="rId73" Type="http://schemas.openxmlformats.org/officeDocument/2006/relationships/image" Target="../media/image267.png"/><Relationship Id="rId4" Type="http://schemas.openxmlformats.org/officeDocument/2006/relationships/image" Target="../media/image201.png"/><Relationship Id="rId9" Type="http://schemas.openxmlformats.org/officeDocument/2006/relationships/image" Target="../media/image206.png"/><Relationship Id="rId13" Type="http://schemas.openxmlformats.org/officeDocument/2006/relationships/image" Target="../media/image210.png"/><Relationship Id="rId18" Type="http://schemas.openxmlformats.org/officeDocument/2006/relationships/image" Target="../media/image214.png"/><Relationship Id="rId39" Type="http://schemas.openxmlformats.org/officeDocument/2006/relationships/image" Target="../media/image234.png"/><Relationship Id="rId34" Type="http://schemas.openxmlformats.org/officeDocument/2006/relationships/image" Target="../media/image229.png"/><Relationship Id="rId50" Type="http://schemas.openxmlformats.org/officeDocument/2006/relationships/image" Target="../media/image244.png"/><Relationship Id="rId55" Type="http://schemas.openxmlformats.org/officeDocument/2006/relationships/image" Target="../media/image249.png"/><Relationship Id="rId7" Type="http://schemas.openxmlformats.org/officeDocument/2006/relationships/image" Target="../media/image204.png"/><Relationship Id="rId71" Type="http://schemas.openxmlformats.org/officeDocument/2006/relationships/image" Target="../media/image265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88.png"/><Relationship Id="rId117" Type="http://schemas.openxmlformats.org/officeDocument/2006/relationships/image" Target="../media/image373.png"/><Relationship Id="rId21" Type="http://schemas.openxmlformats.org/officeDocument/2006/relationships/image" Target="../media/image224.png"/><Relationship Id="rId42" Type="http://schemas.openxmlformats.org/officeDocument/2006/relationships/image" Target="../media/image301.png"/><Relationship Id="rId47" Type="http://schemas.openxmlformats.org/officeDocument/2006/relationships/image" Target="../media/image306.png"/><Relationship Id="rId63" Type="http://schemas.openxmlformats.org/officeDocument/2006/relationships/image" Target="../media/image322.png"/><Relationship Id="rId68" Type="http://schemas.openxmlformats.org/officeDocument/2006/relationships/image" Target="../media/image326.png"/><Relationship Id="rId84" Type="http://schemas.openxmlformats.org/officeDocument/2006/relationships/image" Target="../media/image342.png"/><Relationship Id="rId89" Type="http://schemas.openxmlformats.org/officeDocument/2006/relationships/image" Target="../media/image347.png"/><Relationship Id="rId112" Type="http://schemas.openxmlformats.org/officeDocument/2006/relationships/image" Target="../media/image368.png"/><Relationship Id="rId16" Type="http://schemas.openxmlformats.org/officeDocument/2006/relationships/image" Target="../media/image281.png"/><Relationship Id="rId107" Type="http://schemas.openxmlformats.org/officeDocument/2006/relationships/image" Target="../media/image364.png"/><Relationship Id="rId11" Type="http://schemas.openxmlformats.org/officeDocument/2006/relationships/image" Target="../media/image277.png"/><Relationship Id="rId32" Type="http://schemas.openxmlformats.org/officeDocument/2006/relationships/image" Target="../media/image294.png"/><Relationship Id="rId37" Type="http://schemas.openxmlformats.org/officeDocument/2006/relationships/image" Target="../media/image255.png"/><Relationship Id="rId53" Type="http://schemas.openxmlformats.org/officeDocument/2006/relationships/image" Target="../media/image312.png"/><Relationship Id="rId58" Type="http://schemas.openxmlformats.org/officeDocument/2006/relationships/image" Target="../media/image317.png"/><Relationship Id="rId74" Type="http://schemas.openxmlformats.org/officeDocument/2006/relationships/image" Target="../media/image332.png"/><Relationship Id="rId79" Type="http://schemas.openxmlformats.org/officeDocument/2006/relationships/image" Target="../media/image337.png"/><Relationship Id="rId102" Type="http://schemas.openxmlformats.org/officeDocument/2006/relationships/image" Target="../media/image359.png"/><Relationship Id="rId5" Type="http://schemas.openxmlformats.org/officeDocument/2006/relationships/image" Target="../media/image271.png"/><Relationship Id="rId90" Type="http://schemas.openxmlformats.org/officeDocument/2006/relationships/image" Target="../media/image348.png"/><Relationship Id="rId95" Type="http://schemas.openxmlformats.org/officeDocument/2006/relationships/image" Target="../media/image353.png"/><Relationship Id="rId22" Type="http://schemas.openxmlformats.org/officeDocument/2006/relationships/image" Target="../media/image284.png"/><Relationship Id="rId27" Type="http://schemas.openxmlformats.org/officeDocument/2006/relationships/image" Target="../media/image289.png"/><Relationship Id="rId43" Type="http://schemas.openxmlformats.org/officeDocument/2006/relationships/image" Target="../media/image302.png"/><Relationship Id="rId48" Type="http://schemas.openxmlformats.org/officeDocument/2006/relationships/image" Target="../media/image307.png"/><Relationship Id="rId64" Type="http://schemas.openxmlformats.org/officeDocument/2006/relationships/image" Target="../media/image323.png"/><Relationship Id="rId69" Type="http://schemas.openxmlformats.org/officeDocument/2006/relationships/image" Target="../media/image327.png"/><Relationship Id="rId113" Type="http://schemas.openxmlformats.org/officeDocument/2006/relationships/image" Target="../media/image369.png"/><Relationship Id="rId80" Type="http://schemas.openxmlformats.org/officeDocument/2006/relationships/image" Target="../media/image338.png"/><Relationship Id="rId85" Type="http://schemas.openxmlformats.org/officeDocument/2006/relationships/image" Target="../media/image343.png"/><Relationship Id="rId12" Type="http://schemas.openxmlformats.org/officeDocument/2006/relationships/image" Target="../media/image48.png"/><Relationship Id="rId17" Type="http://schemas.openxmlformats.org/officeDocument/2006/relationships/image" Target="../media/image282.png"/><Relationship Id="rId33" Type="http://schemas.openxmlformats.org/officeDocument/2006/relationships/image" Target="../media/image295.png"/><Relationship Id="rId38" Type="http://schemas.openxmlformats.org/officeDocument/2006/relationships/image" Target="../media/image256.png"/><Relationship Id="rId59" Type="http://schemas.openxmlformats.org/officeDocument/2006/relationships/image" Target="../media/image318.png"/><Relationship Id="rId103" Type="http://schemas.openxmlformats.org/officeDocument/2006/relationships/image" Target="../media/image360.png"/><Relationship Id="rId108" Type="http://schemas.openxmlformats.org/officeDocument/2006/relationships/image" Target="../media/image365.png"/><Relationship Id="rId54" Type="http://schemas.openxmlformats.org/officeDocument/2006/relationships/image" Target="../media/image313.png"/><Relationship Id="rId70" Type="http://schemas.openxmlformats.org/officeDocument/2006/relationships/image" Target="../media/image328.png"/><Relationship Id="rId75" Type="http://schemas.openxmlformats.org/officeDocument/2006/relationships/image" Target="../media/image333.png"/><Relationship Id="rId91" Type="http://schemas.openxmlformats.org/officeDocument/2006/relationships/image" Target="../media/image349.png"/><Relationship Id="rId96" Type="http://schemas.openxmlformats.org/officeDocument/2006/relationships/image" Target="../media/image3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2.png"/><Relationship Id="rId23" Type="http://schemas.openxmlformats.org/officeDocument/2006/relationships/image" Target="../media/image285.png"/><Relationship Id="rId28" Type="http://schemas.openxmlformats.org/officeDocument/2006/relationships/image" Target="../media/image290.png"/><Relationship Id="rId49" Type="http://schemas.openxmlformats.org/officeDocument/2006/relationships/image" Target="../media/image308.png"/><Relationship Id="rId114" Type="http://schemas.openxmlformats.org/officeDocument/2006/relationships/image" Target="../media/image370.png"/><Relationship Id="rId10" Type="http://schemas.openxmlformats.org/officeDocument/2006/relationships/image" Target="../media/image276.png"/><Relationship Id="rId31" Type="http://schemas.openxmlformats.org/officeDocument/2006/relationships/image" Target="../media/image293.png"/><Relationship Id="rId44" Type="http://schemas.openxmlformats.org/officeDocument/2006/relationships/image" Target="../media/image303.png"/><Relationship Id="rId52" Type="http://schemas.openxmlformats.org/officeDocument/2006/relationships/image" Target="../media/image311.png"/><Relationship Id="rId60" Type="http://schemas.openxmlformats.org/officeDocument/2006/relationships/image" Target="../media/image319.png"/><Relationship Id="rId65" Type="http://schemas.openxmlformats.org/officeDocument/2006/relationships/image" Target="../media/image223.png"/><Relationship Id="rId73" Type="http://schemas.openxmlformats.org/officeDocument/2006/relationships/image" Target="../media/image331.png"/><Relationship Id="rId78" Type="http://schemas.openxmlformats.org/officeDocument/2006/relationships/image" Target="../media/image336.png"/><Relationship Id="rId81" Type="http://schemas.openxmlformats.org/officeDocument/2006/relationships/image" Target="../media/image339.png"/><Relationship Id="rId86" Type="http://schemas.openxmlformats.org/officeDocument/2006/relationships/image" Target="../media/image344.png"/><Relationship Id="rId94" Type="http://schemas.openxmlformats.org/officeDocument/2006/relationships/image" Target="../media/image352.png"/><Relationship Id="rId99" Type="http://schemas.openxmlformats.org/officeDocument/2006/relationships/image" Target="../media/image357.png"/><Relationship Id="rId101" Type="http://schemas.openxmlformats.org/officeDocument/2006/relationships/image" Target="../media/image358.png"/><Relationship Id="rId4" Type="http://schemas.openxmlformats.org/officeDocument/2006/relationships/image" Target="../media/image270.png"/><Relationship Id="rId9" Type="http://schemas.openxmlformats.org/officeDocument/2006/relationships/image" Target="../media/image275.png"/><Relationship Id="rId13" Type="http://schemas.openxmlformats.org/officeDocument/2006/relationships/image" Target="../media/image278.png"/><Relationship Id="rId18" Type="http://schemas.openxmlformats.org/officeDocument/2006/relationships/image" Target="../media/image122.png"/><Relationship Id="rId39" Type="http://schemas.openxmlformats.org/officeDocument/2006/relationships/image" Target="../media/image298.png"/><Relationship Id="rId109" Type="http://schemas.openxmlformats.org/officeDocument/2006/relationships/image" Target="../media/image366.png"/><Relationship Id="rId34" Type="http://schemas.openxmlformats.org/officeDocument/2006/relationships/image" Target="../media/image57.png"/><Relationship Id="rId50" Type="http://schemas.openxmlformats.org/officeDocument/2006/relationships/image" Target="../media/image309.png"/><Relationship Id="rId55" Type="http://schemas.openxmlformats.org/officeDocument/2006/relationships/image" Target="../media/image314.png"/><Relationship Id="rId76" Type="http://schemas.openxmlformats.org/officeDocument/2006/relationships/image" Target="../media/image334.png"/><Relationship Id="rId97" Type="http://schemas.openxmlformats.org/officeDocument/2006/relationships/image" Target="../media/image355.png"/><Relationship Id="rId104" Type="http://schemas.openxmlformats.org/officeDocument/2006/relationships/image" Target="../media/image361.png"/><Relationship Id="rId7" Type="http://schemas.openxmlformats.org/officeDocument/2006/relationships/image" Target="../media/image273.png"/><Relationship Id="rId71" Type="http://schemas.openxmlformats.org/officeDocument/2006/relationships/image" Target="../media/image329.png"/><Relationship Id="rId92" Type="http://schemas.openxmlformats.org/officeDocument/2006/relationships/image" Target="../media/image350.png"/><Relationship Id="rId2" Type="http://schemas.openxmlformats.org/officeDocument/2006/relationships/image" Target="../media/image269.png"/><Relationship Id="rId29" Type="http://schemas.openxmlformats.org/officeDocument/2006/relationships/image" Target="../media/image291.png"/><Relationship Id="rId24" Type="http://schemas.openxmlformats.org/officeDocument/2006/relationships/image" Target="../media/image286.png"/><Relationship Id="rId40" Type="http://schemas.openxmlformats.org/officeDocument/2006/relationships/image" Target="../media/image299.png"/><Relationship Id="rId45" Type="http://schemas.openxmlformats.org/officeDocument/2006/relationships/image" Target="../media/image304.png"/><Relationship Id="rId66" Type="http://schemas.openxmlformats.org/officeDocument/2006/relationships/image" Target="../media/image324.png"/><Relationship Id="rId87" Type="http://schemas.openxmlformats.org/officeDocument/2006/relationships/image" Target="../media/image345.png"/><Relationship Id="rId110" Type="http://schemas.openxmlformats.org/officeDocument/2006/relationships/image" Target="../media/image367.png"/><Relationship Id="rId115" Type="http://schemas.openxmlformats.org/officeDocument/2006/relationships/image" Target="../media/image371.png"/><Relationship Id="rId61" Type="http://schemas.openxmlformats.org/officeDocument/2006/relationships/image" Target="../media/image320.png"/><Relationship Id="rId82" Type="http://schemas.openxmlformats.org/officeDocument/2006/relationships/image" Target="../media/image340.png"/><Relationship Id="rId19" Type="http://schemas.openxmlformats.org/officeDocument/2006/relationships/image" Target="../media/image283.png"/><Relationship Id="rId14" Type="http://schemas.openxmlformats.org/officeDocument/2006/relationships/image" Target="../media/image279.png"/><Relationship Id="rId30" Type="http://schemas.openxmlformats.org/officeDocument/2006/relationships/image" Target="../media/image292.png"/><Relationship Id="rId35" Type="http://schemas.openxmlformats.org/officeDocument/2006/relationships/image" Target="../media/image296.png"/><Relationship Id="rId56" Type="http://schemas.openxmlformats.org/officeDocument/2006/relationships/image" Target="../media/image315.png"/><Relationship Id="rId77" Type="http://schemas.openxmlformats.org/officeDocument/2006/relationships/image" Target="../media/image335.png"/><Relationship Id="rId100" Type="http://schemas.openxmlformats.org/officeDocument/2006/relationships/image" Target="../media/image162.png"/><Relationship Id="rId105" Type="http://schemas.openxmlformats.org/officeDocument/2006/relationships/image" Target="../media/image362.png"/><Relationship Id="rId8" Type="http://schemas.openxmlformats.org/officeDocument/2006/relationships/image" Target="../media/image274.png"/><Relationship Id="rId51" Type="http://schemas.openxmlformats.org/officeDocument/2006/relationships/image" Target="../media/image310.png"/><Relationship Id="rId72" Type="http://schemas.openxmlformats.org/officeDocument/2006/relationships/image" Target="../media/image330.png"/><Relationship Id="rId93" Type="http://schemas.openxmlformats.org/officeDocument/2006/relationships/image" Target="../media/image351.png"/><Relationship Id="rId98" Type="http://schemas.openxmlformats.org/officeDocument/2006/relationships/image" Target="../media/image356.png"/><Relationship Id="rId3" Type="http://schemas.openxmlformats.org/officeDocument/2006/relationships/image" Target="../media/image55.png"/><Relationship Id="rId25" Type="http://schemas.openxmlformats.org/officeDocument/2006/relationships/image" Target="../media/image287.png"/><Relationship Id="rId46" Type="http://schemas.openxmlformats.org/officeDocument/2006/relationships/image" Target="../media/image305.png"/><Relationship Id="rId67" Type="http://schemas.openxmlformats.org/officeDocument/2006/relationships/image" Target="../media/image325.png"/><Relationship Id="rId116" Type="http://schemas.openxmlformats.org/officeDocument/2006/relationships/image" Target="../media/image372.png"/><Relationship Id="rId20" Type="http://schemas.openxmlformats.org/officeDocument/2006/relationships/image" Target="../media/image268.png"/><Relationship Id="rId41" Type="http://schemas.openxmlformats.org/officeDocument/2006/relationships/image" Target="../media/image300.png"/><Relationship Id="rId62" Type="http://schemas.openxmlformats.org/officeDocument/2006/relationships/image" Target="../media/image321.png"/><Relationship Id="rId83" Type="http://schemas.openxmlformats.org/officeDocument/2006/relationships/image" Target="../media/image341.png"/><Relationship Id="rId88" Type="http://schemas.openxmlformats.org/officeDocument/2006/relationships/image" Target="../media/image346.png"/><Relationship Id="rId111" Type="http://schemas.openxmlformats.org/officeDocument/2006/relationships/image" Target="../media/image232.png"/><Relationship Id="rId15" Type="http://schemas.openxmlformats.org/officeDocument/2006/relationships/image" Target="../media/image280.png"/><Relationship Id="rId36" Type="http://schemas.openxmlformats.org/officeDocument/2006/relationships/image" Target="../media/image297.png"/><Relationship Id="rId57" Type="http://schemas.openxmlformats.org/officeDocument/2006/relationships/image" Target="../media/image316.png"/><Relationship Id="rId106" Type="http://schemas.openxmlformats.org/officeDocument/2006/relationships/image" Target="../media/image363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73.png"/><Relationship Id="rId21" Type="http://schemas.openxmlformats.org/officeDocument/2006/relationships/image" Target="../media/image385.png"/><Relationship Id="rId42" Type="http://schemas.openxmlformats.org/officeDocument/2006/relationships/image" Target="../media/image332.png"/><Relationship Id="rId63" Type="http://schemas.openxmlformats.org/officeDocument/2006/relationships/image" Target="../media/image424.png"/><Relationship Id="rId84" Type="http://schemas.openxmlformats.org/officeDocument/2006/relationships/image" Target="../media/image443.png"/><Relationship Id="rId138" Type="http://schemas.openxmlformats.org/officeDocument/2006/relationships/image" Target="../media/image494.png"/><Relationship Id="rId159" Type="http://schemas.openxmlformats.org/officeDocument/2006/relationships/image" Target="../media/image514.png"/><Relationship Id="rId170" Type="http://schemas.openxmlformats.org/officeDocument/2006/relationships/image" Target="../media/image525.png"/><Relationship Id="rId191" Type="http://schemas.openxmlformats.org/officeDocument/2006/relationships/image" Target="../media/image223.png"/><Relationship Id="rId205" Type="http://schemas.openxmlformats.org/officeDocument/2006/relationships/image" Target="../media/image558.png"/><Relationship Id="rId107" Type="http://schemas.openxmlformats.org/officeDocument/2006/relationships/image" Target="../media/image464.png"/><Relationship Id="rId11" Type="http://schemas.openxmlformats.org/officeDocument/2006/relationships/image" Target="../media/image10.png"/><Relationship Id="rId32" Type="http://schemas.openxmlformats.org/officeDocument/2006/relationships/image" Target="../media/image395.png"/><Relationship Id="rId53" Type="http://schemas.openxmlformats.org/officeDocument/2006/relationships/image" Target="../media/image414.png"/><Relationship Id="rId74" Type="http://schemas.openxmlformats.org/officeDocument/2006/relationships/image" Target="../media/image435.png"/><Relationship Id="rId128" Type="http://schemas.openxmlformats.org/officeDocument/2006/relationships/image" Target="../media/image484.png"/><Relationship Id="rId149" Type="http://schemas.openxmlformats.org/officeDocument/2006/relationships/image" Target="../media/image505.png"/><Relationship Id="rId5" Type="http://schemas.openxmlformats.org/officeDocument/2006/relationships/image" Target="../media/image377.png"/><Relationship Id="rId95" Type="http://schemas.openxmlformats.org/officeDocument/2006/relationships/image" Target="../media/image452.png"/><Relationship Id="rId160" Type="http://schemas.openxmlformats.org/officeDocument/2006/relationships/image" Target="../media/image515.png"/><Relationship Id="rId181" Type="http://schemas.openxmlformats.org/officeDocument/2006/relationships/image" Target="../media/image536.png"/><Relationship Id="rId216" Type="http://schemas.openxmlformats.org/officeDocument/2006/relationships/image" Target="../media/image569.png"/><Relationship Id="rId22" Type="http://schemas.openxmlformats.org/officeDocument/2006/relationships/image" Target="../media/image386.png"/><Relationship Id="rId43" Type="http://schemas.openxmlformats.org/officeDocument/2006/relationships/image" Target="../media/image405.png"/><Relationship Id="rId64" Type="http://schemas.openxmlformats.org/officeDocument/2006/relationships/image" Target="../media/image425.png"/><Relationship Id="rId118" Type="http://schemas.openxmlformats.org/officeDocument/2006/relationships/image" Target="../media/image474.png"/><Relationship Id="rId139" Type="http://schemas.openxmlformats.org/officeDocument/2006/relationships/image" Target="../media/image495.png"/><Relationship Id="rId85" Type="http://schemas.openxmlformats.org/officeDocument/2006/relationships/image" Target="../media/image444.png"/><Relationship Id="rId150" Type="http://schemas.openxmlformats.org/officeDocument/2006/relationships/image" Target="../media/image506.png"/><Relationship Id="rId171" Type="http://schemas.openxmlformats.org/officeDocument/2006/relationships/image" Target="../media/image526.png"/><Relationship Id="rId192" Type="http://schemas.openxmlformats.org/officeDocument/2006/relationships/image" Target="../media/image546.png"/><Relationship Id="rId206" Type="http://schemas.openxmlformats.org/officeDocument/2006/relationships/image" Target="../media/image559.png"/><Relationship Id="rId12" Type="http://schemas.openxmlformats.org/officeDocument/2006/relationships/image" Target="../media/image380.png"/><Relationship Id="rId33" Type="http://schemas.openxmlformats.org/officeDocument/2006/relationships/image" Target="../media/image396.png"/><Relationship Id="rId108" Type="http://schemas.openxmlformats.org/officeDocument/2006/relationships/image" Target="../media/image224.png"/><Relationship Id="rId129" Type="http://schemas.openxmlformats.org/officeDocument/2006/relationships/image" Target="../media/image485.png"/><Relationship Id="rId54" Type="http://schemas.openxmlformats.org/officeDocument/2006/relationships/image" Target="../media/image415.png"/><Relationship Id="rId75" Type="http://schemas.openxmlformats.org/officeDocument/2006/relationships/image" Target="../media/image436.png"/><Relationship Id="rId96" Type="http://schemas.openxmlformats.org/officeDocument/2006/relationships/image" Target="../media/image453.png"/><Relationship Id="rId140" Type="http://schemas.openxmlformats.org/officeDocument/2006/relationships/image" Target="../media/image496.png"/><Relationship Id="rId161" Type="http://schemas.openxmlformats.org/officeDocument/2006/relationships/image" Target="../media/image516.png"/><Relationship Id="rId182" Type="http://schemas.openxmlformats.org/officeDocument/2006/relationships/image" Target="../media/image537.png"/><Relationship Id="rId217" Type="http://schemas.openxmlformats.org/officeDocument/2006/relationships/image" Target="../media/image570.png"/><Relationship Id="rId6" Type="http://schemas.openxmlformats.org/officeDocument/2006/relationships/image" Target="../media/image378.png"/><Relationship Id="rId23" Type="http://schemas.openxmlformats.org/officeDocument/2006/relationships/image" Target="../media/image387.png"/><Relationship Id="rId119" Type="http://schemas.openxmlformats.org/officeDocument/2006/relationships/image" Target="../media/image475.png"/><Relationship Id="rId44" Type="http://schemas.openxmlformats.org/officeDocument/2006/relationships/image" Target="../media/image406.png"/><Relationship Id="rId65" Type="http://schemas.openxmlformats.org/officeDocument/2006/relationships/image" Target="../media/image426.png"/><Relationship Id="rId86" Type="http://schemas.openxmlformats.org/officeDocument/2006/relationships/image" Target="../media/image118.png"/><Relationship Id="rId130" Type="http://schemas.openxmlformats.org/officeDocument/2006/relationships/image" Target="../media/image486.png"/><Relationship Id="rId151" Type="http://schemas.openxmlformats.org/officeDocument/2006/relationships/image" Target="../media/image507.png"/><Relationship Id="rId172" Type="http://schemas.openxmlformats.org/officeDocument/2006/relationships/image" Target="../media/image527.png"/><Relationship Id="rId193" Type="http://schemas.openxmlformats.org/officeDocument/2006/relationships/image" Target="../media/image547.png"/><Relationship Id="rId207" Type="http://schemas.openxmlformats.org/officeDocument/2006/relationships/image" Target="../media/image560.png"/><Relationship Id="rId13" Type="http://schemas.openxmlformats.org/officeDocument/2006/relationships/image" Target="../media/image12.png"/><Relationship Id="rId109" Type="http://schemas.openxmlformats.org/officeDocument/2006/relationships/image" Target="../media/image465.png"/><Relationship Id="rId34" Type="http://schemas.openxmlformats.org/officeDocument/2006/relationships/image" Target="../media/image397.png"/><Relationship Id="rId55" Type="http://schemas.openxmlformats.org/officeDocument/2006/relationships/image" Target="../media/image416.png"/><Relationship Id="rId76" Type="http://schemas.openxmlformats.org/officeDocument/2006/relationships/image" Target="../media/image437.png"/><Relationship Id="rId97" Type="http://schemas.openxmlformats.org/officeDocument/2006/relationships/image" Target="../media/image454.png"/><Relationship Id="rId120" Type="http://schemas.openxmlformats.org/officeDocument/2006/relationships/image" Target="../media/image476.png"/><Relationship Id="rId141" Type="http://schemas.openxmlformats.org/officeDocument/2006/relationships/image" Target="../media/image497.png"/><Relationship Id="rId7" Type="http://schemas.openxmlformats.org/officeDocument/2006/relationships/image" Target="../media/image6.png"/><Relationship Id="rId162" Type="http://schemas.openxmlformats.org/officeDocument/2006/relationships/image" Target="../media/image517.png"/><Relationship Id="rId183" Type="http://schemas.openxmlformats.org/officeDocument/2006/relationships/image" Target="../media/image538.png"/><Relationship Id="rId218" Type="http://schemas.openxmlformats.org/officeDocument/2006/relationships/image" Target="../media/image571.png"/><Relationship Id="rId24" Type="http://schemas.openxmlformats.org/officeDocument/2006/relationships/image" Target="../media/image388.png"/><Relationship Id="rId45" Type="http://schemas.openxmlformats.org/officeDocument/2006/relationships/image" Target="../media/image407.png"/><Relationship Id="rId66" Type="http://schemas.openxmlformats.org/officeDocument/2006/relationships/image" Target="../media/image427.png"/><Relationship Id="rId87" Type="http://schemas.openxmlformats.org/officeDocument/2006/relationships/image" Target="../media/image445.png"/><Relationship Id="rId110" Type="http://schemas.openxmlformats.org/officeDocument/2006/relationships/image" Target="../media/image466.png"/><Relationship Id="rId131" Type="http://schemas.openxmlformats.org/officeDocument/2006/relationships/image" Target="../media/image487.png"/><Relationship Id="rId152" Type="http://schemas.openxmlformats.org/officeDocument/2006/relationships/image" Target="../media/image508.png"/><Relationship Id="rId173" Type="http://schemas.openxmlformats.org/officeDocument/2006/relationships/image" Target="../media/image528.png"/><Relationship Id="rId194" Type="http://schemas.openxmlformats.org/officeDocument/2006/relationships/image" Target="../media/image548.png"/><Relationship Id="rId208" Type="http://schemas.openxmlformats.org/officeDocument/2006/relationships/image" Target="../media/image561.png"/><Relationship Id="rId14" Type="http://schemas.openxmlformats.org/officeDocument/2006/relationships/image" Target="../media/image13.png"/><Relationship Id="rId35" Type="http://schemas.openxmlformats.org/officeDocument/2006/relationships/image" Target="../media/image398.png"/><Relationship Id="rId56" Type="http://schemas.openxmlformats.org/officeDocument/2006/relationships/image" Target="../media/image417.png"/><Relationship Id="rId77" Type="http://schemas.openxmlformats.org/officeDocument/2006/relationships/image" Target="../media/image438.png"/><Relationship Id="rId100" Type="http://schemas.openxmlformats.org/officeDocument/2006/relationships/image" Target="../media/image457.png"/><Relationship Id="rId8" Type="http://schemas.openxmlformats.org/officeDocument/2006/relationships/image" Target="../media/image379.png"/><Relationship Id="rId51" Type="http://schemas.openxmlformats.org/officeDocument/2006/relationships/image" Target="../media/image412.png"/><Relationship Id="rId72" Type="http://schemas.openxmlformats.org/officeDocument/2006/relationships/image" Target="../media/image433.png"/><Relationship Id="rId93" Type="http://schemas.openxmlformats.org/officeDocument/2006/relationships/image" Target="../media/image450.png"/><Relationship Id="rId98" Type="http://schemas.openxmlformats.org/officeDocument/2006/relationships/image" Target="../media/image455.png"/><Relationship Id="rId121" Type="http://schemas.openxmlformats.org/officeDocument/2006/relationships/image" Target="../media/image477.png"/><Relationship Id="rId142" Type="http://schemas.openxmlformats.org/officeDocument/2006/relationships/image" Target="../media/image498.png"/><Relationship Id="rId163" Type="http://schemas.openxmlformats.org/officeDocument/2006/relationships/image" Target="../media/image518.png"/><Relationship Id="rId184" Type="http://schemas.openxmlformats.org/officeDocument/2006/relationships/image" Target="../media/image539.png"/><Relationship Id="rId189" Type="http://schemas.openxmlformats.org/officeDocument/2006/relationships/image" Target="../media/image544.png"/><Relationship Id="rId219" Type="http://schemas.openxmlformats.org/officeDocument/2006/relationships/image" Target="../media/image572.png"/><Relationship Id="rId3" Type="http://schemas.openxmlformats.org/officeDocument/2006/relationships/image" Target="../media/image375.png"/><Relationship Id="rId214" Type="http://schemas.openxmlformats.org/officeDocument/2006/relationships/image" Target="../media/image567.png"/><Relationship Id="rId25" Type="http://schemas.openxmlformats.org/officeDocument/2006/relationships/image" Target="../media/image48.png"/><Relationship Id="rId46" Type="http://schemas.openxmlformats.org/officeDocument/2006/relationships/image" Target="../media/image312.png"/><Relationship Id="rId67" Type="http://schemas.openxmlformats.org/officeDocument/2006/relationships/image" Target="../media/image428.png"/><Relationship Id="rId116" Type="http://schemas.openxmlformats.org/officeDocument/2006/relationships/image" Target="../media/image472.png"/><Relationship Id="rId137" Type="http://schemas.openxmlformats.org/officeDocument/2006/relationships/image" Target="../media/image493.png"/><Relationship Id="rId158" Type="http://schemas.openxmlformats.org/officeDocument/2006/relationships/image" Target="../media/image513.png"/><Relationship Id="rId20" Type="http://schemas.openxmlformats.org/officeDocument/2006/relationships/image" Target="../media/image384.png"/><Relationship Id="rId41" Type="http://schemas.openxmlformats.org/officeDocument/2006/relationships/image" Target="../media/image404.png"/><Relationship Id="rId62" Type="http://schemas.openxmlformats.org/officeDocument/2006/relationships/image" Target="../media/image423.png"/><Relationship Id="rId83" Type="http://schemas.openxmlformats.org/officeDocument/2006/relationships/image" Target="../media/image57.png"/><Relationship Id="rId88" Type="http://schemas.openxmlformats.org/officeDocument/2006/relationships/image" Target="../media/image446.png"/><Relationship Id="rId111" Type="http://schemas.openxmlformats.org/officeDocument/2006/relationships/image" Target="../media/image467.png"/><Relationship Id="rId132" Type="http://schemas.openxmlformats.org/officeDocument/2006/relationships/image" Target="../media/image488.png"/><Relationship Id="rId153" Type="http://schemas.openxmlformats.org/officeDocument/2006/relationships/image" Target="../media/image509.png"/><Relationship Id="rId174" Type="http://schemas.openxmlformats.org/officeDocument/2006/relationships/image" Target="../media/image529.png"/><Relationship Id="rId179" Type="http://schemas.openxmlformats.org/officeDocument/2006/relationships/image" Target="../media/image534.png"/><Relationship Id="rId195" Type="http://schemas.openxmlformats.org/officeDocument/2006/relationships/image" Target="../media/image549.png"/><Relationship Id="rId209" Type="http://schemas.openxmlformats.org/officeDocument/2006/relationships/image" Target="../media/image562.png"/><Relationship Id="rId190" Type="http://schemas.openxmlformats.org/officeDocument/2006/relationships/image" Target="../media/image545.png"/><Relationship Id="rId204" Type="http://schemas.openxmlformats.org/officeDocument/2006/relationships/image" Target="../media/image557.png"/><Relationship Id="rId220" Type="http://schemas.openxmlformats.org/officeDocument/2006/relationships/image" Target="../media/image573.png"/><Relationship Id="rId15" Type="http://schemas.openxmlformats.org/officeDocument/2006/relationships/image" Target="../media/image14.png"/><Relationship Id="rId36" Type="http://schemas.openxmlformats.org/officeDocument/2006/relationships/image" Target="../media/image399.png"/><Relationship Id="rId57" Type="http://schemas.openxmlformats.org/officeDocument/2006/relationships/image" Target="../media/image418.png"/><Relationship Id="rId106" Type="http://schemas.openxmlformats.org/officeDocument/2006/relationships/image" Target="../media/image463.png"/><Relationship Id="rId127" Type="http://schemas.openxmlformats.org/officeDocument/2006/relationships/image" Target="../media/image483.png"/><Relationship Id="rId10" Type="http://schemas.openxmlformats.org/officeDocument/2006/relationships/image" Target="../media/image9.png"/><Relationship Id="rId31" Type="http://schemas.openxmlformats.org/officeDocument/2006/relationships/image" Target="../media/image394.png"/><Relationship Id="rId52" Type="http://schemas.openxmlformats.org/officeDocument/2006/relationships/image" Target="../media/image413.png"/><Relationship Id="rId73" Type="http://schemas.openxmlformats.org/officeDocument/2006/relationships/image" Target="../media/image434.png"/><Relationship Id="rId78" Type="http://schemas.openxmlformats.org/officeDocument/2006/relationships/image" Target="../media/image162.png"/><Relationship Id="rId94" Type="http://schemas.openxmlformats.org/officeDocument/2006/relationships/image" Target="../media/image451.png"/><Relationship Id="rId99" Type="http://schemas.openxmlformats.org/officeDocument/2006/relationships/image" Target="../media/image456.png"/><Relationship Id="rId101" Type="http://schemas.openxmlformats.org/officeDocument/2006/relationships/image" Target="../media/image458.png"/><Relationship Id="rId122" Type="http://schemas.openxmlformats.org/officeDocument/2006/relationships/image" Target="../media/image478.png"/><Relationship Id="rId143" Type="http://schemas.openxmlformats.org/officeDocument/2006/relationships/image" Target="../media/image499.png"/><Relationship Id="rId148" Type="http://schemas.openxmlformats.org/officeDocument/2006/relationships/image" Target="../media/image504.png"/><Relationship Id="rId164" Type="http://schemas.openxmlformats.org/officeDocument/2006/relationships/image" Target="../media/image519.png"/><Relationship Id="rId169" Type="http://schemas.openxmlformats.org/officeDocument/2006/relationships/image" Target="../media/image524.png"/><Relationship Id="rId185" Type="http://schemas.openxmlformats.org/officeDocument/2006/relationships/image" Target="../media/image540.png"/><Relationship Id="rId4" Type="http://schemas.openxmlformats.org/officeDocument/2006/relationships/image" Target="../media/image376.png"/><Relationship Id="rId9" Type="http://schemas.openxmlformats.org/officeDocument/2006/relationships/image" Target="../media/image8.png"/><Relationship Id="rId180" Type="http://schemas.openxmlformats.org/officeDocument/2006/relationships/image" Target="../media/image535.png"/><Relationship Id="rId210" Type="http://schemas.openxmlformats.org/officeDocument/2006/relationships/image" Target="../media/image563.png"/><Relationship Id="rId215" Type="http://schemas.openxmlformats.org/officeDocument/2006/relationships/image" Target="../media/image568.png"/><Relationship Id="rId26" Type="http://schemas.openxmlformats.org/officeDocument/2006/relationships/image" Target="../media/image389.png"/><Relationship Id="rId47" Type="http://schemas.openxmlformats.org/officeDocument/2006/relationships/image" Target="../media/image408.png"/><Relationship Id="rId68" Type="http://schemas.openxmlformats.org/officeDocument/2006/relationships/image" Target="../media/image429.png"/><Relationship Id="rId89" Type="http://schemas.openxmlformats.org/officeDocument/2006/relationships/image" Target="../media/image447.png"/><Relationship Id="rId112" Type="http://schemas.openxmlformats.org/officeDocument/2006/relationships/image" Target="../media/image468.png"/><Relationship Id="rId133" Type="http://schemas.openxmlformats.org/officeDocument/2006/relationships/image" Target="../media/image489.png"/><Relationship Id="rId154" Type="http://schemas.openxmlformats.org/officeDocument/2006/relationships/image" Target="../media/image510.png"/><Relationship Id="rId175" Type="http://schemas.openxmlformats.org/officeDocument/2006/relationships/image" Target="../media/image530.png"/><Relationship Id="rId196" Type="http://schemas.openxmlformats.org/officeDocument/2006/relationships/image" Target="../media/image550.png"/><Relationship Id="rId200" Type="http://schemas.openxmlformats.org/officeDocument/2006/relationships/image" Target="../media/image553.png"/><Relationship Id="rId16" Type="http://schemas.openxmlformats.org/officeDocument/2006/relationships/image" Target="../media/image15.png"/><Relationship Id="rId221" Type="http://schemas.openxmlformats.org/officeDocument/2006/relationships/image" Target="../media/image574.png"/><Relationship Id="rId37" Type="http://schemas.openxmlformats.org/officeDocument/2006/relationships/image" Target="../media/image400.png"/><Relationship Id="rId58" Type="http://schemas.openxmlformats.org/officeDocument/2006/relationships/image" Target="../media/image419.png"/><Relationship Id="rId79" Type="http://schemas.openxmlformats.org/officeDocument/2006/relationships/image" Target="../media/image439.png"/><Relationship Id="rId102" Type="http://schemas.openxmlformats.org/officeDocument/2006/relationships/image" Target="../media/image459.png"/><Relationship Id="rId123" Type="http://schemas.openxmlformats.org/officeDocument/2006/relationships/image" Target="../media/image479.png"/><Relationship Id="rId144" Type="http://schemas.openxmlformats.org/officeDocument/2006/relationships/image" Target="../media/image500.png"/><Relationship Id="rId90" Type="http://schemas.openxmlformats.org/officeDocument/2006/relationships/image" Target="../media/image320.png"/><Relationship Id="rId165" Type="http://schemas.openxmlformats.org/officeDocument/2006/relationships/image" Target="../media/image520.png"/><Relationship Id="rId186" Type="http://schemas.openxmlformats.org/officeDocument/2006/relationships/image" Target="../media/image541.png"/><Relationship Id="rId211" Type="http://schemas.openxmlformats.org/officeDocument/2006/relationships/image" Target="../media/image564.png"/><Relationship Id="rId27" Type="http://schemas.openxmlformats.org/officeDocument/2006/relationships/image" Target="../media/image390.png"/><Relationship Id="rId48" Type="http://schemas.openxmlformats.org/officeDocument/2006/relationships/image" Target="../media/image409.png"/><Relationship Id="rId69" Type="http://schemas.openxmlformats.org/officeDocument/2006/relationships/image" Target="../media/image430.png"/><Relationship Id="rId113" Type="http://schemas.openxmlformats.org/officeDocument/2006/relationships/image" Target="../media/image469.png"/><Relationship Id="rId134" Type="http://schemas.openxmlformats.org/officeDocument/2006/relationships/image" Target="../media/image490.png"/><Relationship Id="rId80" Type="http://schemas.openxmlformats.org/officeDocument/2006/relationships/image" Target="../media/image440.png"/><Relationship Id="rId155" Type="http://schemas.openxmlformats.org/officeDocument/2006/relationships/image" Target="../media/image511.png"/><Relationship Id="rId176" Type="http://schemas.openxmlformats.org/officeDocument/2006/relationships/image" Target="../media/image531.png"/><Relationship Id="rId197" Type="http://schemas.openxmlformats.org/officeDocument/2006/relationships/image" Target="../media/image551.png"/><Relationship Id="rId201" Type="http://schemas.openxmlformats.org/officeDocument/2006/relationships/image" Target="../media/image554.png"/><Relationship Id="rId17" Type="http://schemas.openxmlformats.org/officeDocument/2006/relationships/image" Target="../media/image381.png"/><Relationship Id="rId38" Type="http://schemas.openxmlformats.org/officeDocument/2006/relationships/image" Target="../media/image401.png"/><Relationship Id="rId59" Type="http://schemas.openxmlformats.org/officeDocument/2006/relationships/image" Target="../media/image420.png"/><Relationship Id="rId103" Type="http://schemas.openxmlformats.org/officeDocument/2006/relationships/image" Target="../media/image460.png"/><Relationship Id="rId124" Type="http://schemas.openxmlformats.org/officeDocument/2006/relationships/image" Target="../media/image480.png"/><Relationship Id="rId70" Type="http://schemas.openxmlformats.org/officeDocument/2006/relationships/image" Target="../media/image431.png"/><Relationship Id="rId91" Type="http://schemas.openxmlformats.org/officeDocument/2006/relationships/image" Target="../media/image448.png"/><Relationship Id="rId145" Type="http://schemas.openxmlformats.org/officeDocument/2006/relationships/image" Target="../media/image501.png"/><Relationship Id="rId166" Type="http://schemas.openxmlformats.org/officeDocument/2006/relationships/image" Target="../media/image521.png"/><Relationship Id="rId187" Type="http://schemas.openxmlformats.org/officeDocument/2006/relationships/image" Target="../media/image542.png"/><Relationship Id="rId1" Type="http://schemas.openxmlformats.org/officeDocument/2006/relationships/slideLayout" Target="../slideLayouts/slideLayout5.xml"/><Relationship Id="rId212" Type="http://schemas.openxmlformats.org/officeDocument/2006/relationships/image" Target="../media/image565.png"/><Relationship Id="rId28" Type="http://schemas.openxmlformats.org/officeDocument/2006/relationships/image" Target="../media/image391.png"/><Relationship Id="rId49" Type="http://schemas.openxmlformats.org/officeDocument/2006/relationships/image" Target="../media/image410.png"/><Relationship Id="rId114" Type="http://schemas.openxmlformats.org/officeDocument/2006/relationships/image" Target="../media/image470.png"/><Relationship Id="rId60" Type="http://schemas.openxmlformats.org/officeDocument/2006/relationships/image" Target="../media/image421.png"/><Relationship Id="rId81" Type="http://schemas.openxmlformats.org/officeDocument/2006/relationships/image" Target="../media/image441.png"/><Relationship Id="rId135" Type="http://schemas.openxmlformats.org/officeDocument/2006/relationships/image" Target="../media/image491.png"/><Relationship Id="rId156" Type="http://schemas.openxmlformats.org/officeDocument/2006/relationships/image" Target="../media/image268.png"/><Relationship Id="rId177" Type="http://schemas.openxmlformats.org/officeDocument/2006/relationships/image" Target="../media/image532.png"/><Relationship Id="rId198" Type="http://schemas.openxmlformats.org/officeDocument/2006/relationships/image" Target="../media/image73.png"/><Relationship Id="rId202" Type="http://schemas.openxmlformats.org/officeDocument/2006/relationships/image" Target="../media/image555.png"/><Relationship Id="rId18" Type="http://schemas.openxmlformats.org/officeDocument/2006/relationships/image" Target="../media/image382.png"/><Relationship Id="rId39" Type="http://schemas.openxmlformats.org/officeDocument/2006/relationships/image" Target="../media/image402.png"/><Relationship Id="rId50" Type="http://schemas.openxmlformats.org/officeDocument/2006/relationships/image" Target="../media/image411.png"/><Relationship Id="rId104" Type="http://schemas.openxmlformats.org/officeDocument/2006/relationships/image" Target="../media/image461.png"/><Relationship Id="rId125" Type="http://schemas.openxmlformats.org/officeDocument/2006/relationships/image" Target="../media/image481.png"/><Relationship Id="rId146" Type="http://schemas.openxmlformats.org/officeDocument/2006/relationships/image" Target="../media/image502.png"/><Relationship Id="rId167" Type="http://schemas.openxmlformats.org/officeDocument/2006/relationships/image" Target="../media/image522.png"/><Relationship Id="rId188" Type="http://schemas.openxmlformats.org/officeDocument/2006/relationships/image" Target="../media/image543.png"/><Relationship Id="rId71" Type="http://schemas.openxmlformats.org/officeDocument/2006/relationships/image" Target="../media/image432.png"/><Relationship Id="rId92" Type="http://schemas.openxmlformats.org/officeDocument/2006/relationships/image" Target="../media/image449.png"/><Relationship Id="rId213" Type="http://schemas.openxmlformats.org/officeDocument/2006/relationships/image" Target="../media/image566.png"/><Relationship Id="rId2" Type="http://schemas.openxmlformats.org/officeDocument/2006/relationships/image" Target="../media/image374.png"/><Relationship Id="rId29" Type="http://schemas.openxmlformats.org/officeDocument/2006/relationships/image" Target="../media/image392.png"/><Relationship Id="rId40" Type="http://schemas.openxmlformats.org/officeDocument/2006/relationships/image" Target="../media/image403.png"/><Relationship Id="rId115" Type="http://schemas.openxmlformats.org/officeDocument/2006/relationships/image" Target="../media/image471.png"/><Relationship Id="rId136" Type="http://schemas.openxmlformats.org/officeDocument/2006/relationships/image" Target="../media/image492.png"/><Relationship Id="rId157" Type="http://schemas.openxmlformats.org/officeDocument/2006/relationships/image" Target="../media/image512.png"/><Relationship Id="rId178" Type="http://schemas.openxmlformats.org/officeDocument/2006/relationships/image" Target="../media/image533.png"/><Relationship Id="rId61" Type="http://schemas.openxmlformats.org/officeDocument/2006/relationships/image" Target="../media/image422.png"/><Relationship Id="rId82" Type="http://schemas.openxmlformats.org/officeDocument/2006/relationships/image" Target="../media/image442.png"/><Relationship Id="rId199" Type="http://schemas.openxmlformats.org/officeDocument/2006/relationships/image" Target="../media/image552.png"/><Relationship Id="rId203" Type="http://schemas.openxmlformats.org/officeDocument/2006/relationships/image" Target="../media/image556.png"/><Relationship Id="rId19" Type="http://schemas.openxmlformats.org/officeDocument/2006/relationships/image" Target="../media/image383.png"/><Relationship Id="rId30" Type="http://schemas.openxmlformats.org/officeDocument/2006/relationships/image" Target="../media/image393.png"/><Relationship Id="rId105" Type="http://schemas.openxmlformats.org/officeDocument/2006/relationships/image" Target="../media/image462.png"/><Relationship Id="rId126" Type="http://schemas.openxmlformats.org/officeDocument/2006/relationships/image" Target="../media/image482.png"/><Relationship Id="rId147" Type="http://schemas.openxmlformats.org/officeDocument/2006/relationships/image" Target="../media/image503.png"/><Relationship Id="rId168" Type="http://schemas.openxmlformats.org/officeDocument/2006/relationships/image" Target="../media/image523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3.png"/><Relationship Id="rId117" Type="http://schemas.openxmlformats.org/officeDocument/2006/relationships/image" Target="../media/image675.png"/><Relationship Id="rId21" Type="http://schemas.openxmlformats.org/officeDocument/2006/relationships/image" Target="../media/image592.png"/><Relationship Id="rId42" Type="http://schemas.openxmlformats.org/officeDocument/2006/relationships/image" Target="../media/image609.png"/><Relationship Id="rId47" Type="http://schemas.openxmlformats.org/officeDocument/2006/relationships/image" Target="../media/image613.png"/><Relationship Id="rId63" Type="http://schemas.openxmlformats.org/officeDocument/2006/relationships/image" Target="../media/image547.png"/><Relationship Id="rId68" Type="http://schemas.openxmlformats.org/officeDocument/2006/relationships/image" Target="../media/image630.png"/><Relationship Id="rId84" Type="http://schemas.openxmlformats.org/officeDocument/2006/relationships/image" Target="../media/image643.png"/><Relationship Id="rId89" Type="http://schemas.openxmlformats.org/officeDocument/2006/relationships/image" Target="../media/image648.png"/><Relationship Id="rId112" Type="http://schemas.openxmlformats.org/officeDocument/2006/relationships/image" Target="../media/image670.png"/><Relationship Id="rId16" Type="http://schemas.openxmlformats.org/officeDocument/2006/relationships/image" Target="../media/image587.png"/><Relationship Id="rId107" Type="http://schemas.openxmlformats.org/officeDocument/2006/relationships/image" Target="../media/image665.png"/><Relationship Id="rId11" Type="http://schemas.openxmlformats.org/officeDocument/2006/relationships/image" Target="../media/image583.png"/><Relationship Id="rId32" Type="http://schemas.openxmlformats.org/officeDocument/2006/relationships/image" Target="../media/image601.png"/><Relationship Id="rId37" Type="http://schemas.openxmlformats.org/officeDocument/2006/relationships/image" Target="../media/image604.png"/><Relationship Id="rId53" Type="http://schemas.openxmlformats.org/officeDocument/2006/relationships/image" Target="../media/image618.png"/><Relationship Id="rId58" Type="http://schemas.openxmlformats.org/officeDocument/2006/relationships/image" Target="../media/image622.png"/><Relationship Id="rId74" Type="http://schemas.openxmlformats.org/officeDocument/2006/relationships/image" Target="../media/image636.png"/><Relationship Id="rId79" Type="http://schemas.openxmlformats.org/officeDocument/2006/relationships/image" Target="../media/image639.png"/><Relationship Id="rId102" Type="http://schemas.openxmlformats.org/officeDocument/2006/relationships/image" Target="../media/image660.png"/><Relationship Id="rId123" Type="http://schemas.openxmlformats.org/officeDocument/2006/relationships/image" Target="../media/image681.png"/><Relationship Id="rId5" Type="http://schemas.openxmlformats.org/officeDocument/2006/relationships/image" Target="../media/image525.png"/><Relationship Id="rId90" Type="http://schemas.openxmlformats.org/officeDocument/2006/relationships/image" Target="../media/image354.png"/><Relationship Id="rId95" Type="http://schemas.openxmlformats.org/officeDocument/2006/relationships/image" Target="../media/image653.png"/><Relationship Id="rId22" Type="http://schemas.openxmlformats.org/officeDocument/2006/relationships/image" Target="../media/image593.png"/><Relationship Id="rId27" Type="http://schemas.openxmlformats.org/officeDocument/2006/relationships/image" Target="../media/image597.png"/><Relationship Id="rId43" Type="http://schemas.openxmlformats.org/officeDocument/2006/relationships/image" Target="../media/image610.png"/><Relationship Id="rId48" Type="http://schemas.openxmlformats.org/officeDocument/2006/relationships/image" Target="../media/image614.png"/><Relationship Id="rId64" Type="http://schemas.openxmlformats.org/officeDocument/2006/relationships/image" Target="../media/image627.png"/><Relationship Id="rId69" Type="http://schemas.openxmlformats.org/officeDocument/2006/relationships/image" Target="../media/image631.png"/><Relationship Id="rId113" Type="http://schemas.openxmlformats.org/officeDocument/2006/relationships/image" Target="../media/image671.png"/><Relationship Id="rId118" Type="http://schemas.openxmlformats.org/officeDocument/2006/relationships/image" Target="../media/image676.png"/><Relationship Id="rId80" Type="http://schemas.openxmlformats.org/officeDocument/2006/relationships/image" Target="../media/image640.png"/><Relationship Id="rId85" Type="http://schemas.openxmlformats.org/officeDocument/2006/relationships/image" Target="../media/image644.png"/><Relationship Id="rId12" Type="http://schemas.openxmlformats.org/officeDocument/2006/relationships/image" Target="../media/image408.png"/><Relationship Id="rId17" Type="http://schemas.openxmlformats.org/officeDocument/2006/relationships/image" Target="../media/image588.png"/><Relationship Id="rId33" Type="http://schemas.openxmlformats.org/officeDocument/2006/relationships/image" Target="../media/image364.png"/><Relationship Id="rId38" Type="http://schemas.openxmlformats.org/officeDocument/2006/relationships/image" Target="../media/image605.png"/><Relationship Id="rId59" Type="http://schemas.openxmlformats.org/officeDocument/2006/relationships/image" Target="../media/image623.png"/><Relationship Id="rId103" Type="http://schemas.openxmlformats.org/officeDocument/2006/relationships/image" Target="../media/image661.png"/><Relationship Id="rId108" Type="http://schemas.openxmlformats.org/officeDocument/2006/relationships/image" Target="../media/image666.png"/><Relationship Id="rId124" Type="http://schemas.openxmlformats.org/officeDocument/2006/relationships/image" Target="../media/image682.png"/><Relationship Id="rId54" Type="http://schemas.openxmlformats.org/officeDocument/2006/relationships/image" Target="../media/image619.png"/><Relationship Id="rId70" Type="http://schemas.openxmlformats.org/officeDocument/2006/relationships/image" Target="../media/image632.png"/><Relationship Id="rId75" Type="http://schemas.openxmlformats.org/officeDocument/2006/relationships/image" Target="../media/image637.png"/><Relationship Id="rId91" Type="http://schemas.openxmlformats.org/officeDocument/2006/relationships/image" Target="../media/image649.png"/><Relationship Id="rId96" Type="http://schemas.openxmlformats.org/officeDocument/2006/relationships/image" Target="../media/image6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8.png"/><Relationship Id="rId23" Type="http://schemas.openxmlformats.org/officeDocument/2006/relationships/image" Target="../media/image594.png"/><Relationship Id="rId28" Type="http://schemas.openxmlformats.org/officeDocument/2006/relationships/image" Target="../media/image598.png"/><Relationship Id="rId49" Type="http://schemas.openxmlformats.org/officeDocument/2006/relationships/image" Target="../media/image349.png"/><Relationship Id="rId114" Type="http://schemas.openxmlformats.org/officeDocument/2006/relationships/image" Target="../media/image672.png"/><Relationship Id="rId119" Type="http://schemas.openxmlformats.org/officeDocument/2006/relationships/image" Target="../media/image677.png"/><Relationship Id="rId44" Type="http://schemas.openxmlformats.org/officeDocument/2006/relationships/image" Target="../media/image611.png"/><Relationship Id="rId60" Type="http://schemas.openxmlformats.org/officeDocument/2006/relationships/image" Target="../media/image624.png"/><Relationship Id="rId65" Type="http://schemas.openxmlformats.org/officeDocument/2006/relationships/image" Target="../media/image628.png"/><Relationship Id="rId81" Type="http://schemas.openxmlformats.org/officeDocument/2006/relationships/image" Target="../media/image641.png"/><Relationship Id="rId86" Type="http://schemas.openxmlformats.org/officeDocument/2006/relationships/image" Target="../media/image645.png"/><Relationship Id="rId13" Type="http://schemas.openxmlformats.org/officeDocument/2006/relationships/image" Target="../media/image584.png"/><Relationship Id="rId18" Type="http://schemas.openxmlformats.org/officeDocument/2006/relationships/image" Target="../media/image589.png"/><Relationship Id="rId39" Type="http://schemas.openxmlformats.org/officeDocument/2006/relationships/image" Target="../media/image606.png"/><Relationship Id="rId109" Type="http://schemas.openxmlformats.org/officeDocument/2006/relationships/image" Target="../media/image667.png"/><Relationship Id="rId34" Type="http://schemas.openxmlformats.org/officeDocument/2006/relationships/image" Target="../media/image602.png"/><Relationship Id="rId50" Type="http://schemas.openxmlformats.org/officeDocument/2006/relationships/image" Target="../media/image615.png"/><Relationship Id="rId55" Type="http://schemas.openxmlformats.org/officeDocument/2006/relationships/image" Target="../media/image508.png"/><Relationship Id="rId76" Type="http://schemas.openxmlformats.org/officeDocument/2006/relationships/image" Target="../media/image638.png"/><Relationship Id="rId97" Type="http://schemas.openxmlformats.org/officeDocument/2006/relationships/image" Target="../media/image655.png"/><Relationship Id="rId104" Type="http://schemas.openxmlformats.org/officeDocument/2006/relationships/image" Target="../media/image662.png"/><Relationship Id="rId120" Type="http://schemas.openxmlformats.org/officeDocument/2006/relationships/image" Target="../media/image678.png"/><Relationship Id="rId125" Type="http://schemas.openxmlformats.org/officeDocument/2006/relationships/image" Target="../media/image683.png"/><Relationship Id="rId7" Type="http://schemas.openxmlformats.org/officeDocument/2006/relationships/image" Target="../media/image579.png"/><Relationship Id="rId71" Type="http://schemas.openxmlformats.org/officeDocument/2006/relationships/image" Target="../media/image633.png"/><Relationship Id="rId92" Type="http://schemas.openxmlformats.org/officeDocument/2006/relationships/image" Target="../media/image650.png"/><Relationship Id="rId2" Type="http://schemas.openxmlformats.org/officeDocument/2006/relationships/image" Target="../media/image575.png"/><Relationship Id="rId29" Type="http://schemas.openxmlformats.org/officeDocument/2006/relationships/image" Target="../media/image223.png"/><Relationship Id="rId24" Type="http://schemas.openxmlformats.org/officeDocument/2006/relationships/image" Target="../media/image595.png"/><Relationship Id="rId40" Type="http://schemas.openxmlformats.org/officeDocument/2006/relationships/image" Target="../media/image607.png"/><Relationship Id="rId45" Type="http://schemas.openxmlformats.org/officeDocument/2006/relationships/image" Target="../media/image358.png"/><Relationship Id="rId66" Type="http://schemas.openxmlformats.org/officeDocument/2006/relationships/image" Target="../media/image332.png"/><Relationship Id="rId87" Type="http://schemas.openxmlformats.org/officeDocument/2006/relationships/image" Target="../media/image646.png"/><Relationship Id="rId110" Type="http://schemas.openxmlformats.org/officeDocument/2006/relationships/image" Target="../media/image668.png"/><Relationship Id="rId115" Type="http://schemas.openxmlformats.org/officeDocument/2006/relationships/image" Target="../media/image673.png"/><Relationship Id="rId61" Type="http://schemas.openxmlformats.org/officeDocument/2006/relationships/image" Target="../media/image625.png"/><Relationship Id="rId82" Type="http://schemas.openxmlformats.org/officeDocument/2006/relationships/image" Target="../media/image179.png"/><Relationship Id="rId19" Type="http://schemas.openxmlformats.org/officeDocument/2006/relationships/image" Target="../media/image590.png"/><Relationship Id="rId14" Type="http://schemas.openxmlformats.org/officeDocument/2006/relationships/image" Target="../media/image585.png"/><Relationship Id="rId30" Type="http://schemas.openxmlformats.org/officeDocument/2006/relationships/image" Target="../media/image599.png"/><Relationship Id="rId35" Type="http://schemas.openxmlformats.org/officeDocument/2006/relationships/image" Target="../media/image603.png"/><Relationship Id="rId56" Type="http://schemas.openxmlformats.org/officeDocument/2006/relationships/image" Target="../media/image620.png"/><Relationship Id="rId77" Type="http://schemas.openxmlformats.org/officeDocument/2006/relationships/image" Target="../media/image398.png"/><Relationship Id="rId100" Type="http://schemas.openxmlformats.org/officeDocument/2006/relationships/image" Target="../media/image658.png"/><Relationship Id="rId105" Type="http://schemas.openxmlformats.org/officeDocument/2006/relationships/image" Target="../media/image663.png"/><Relationship Id="rId8" Type="http://schemas.openxmlformats.org/officeDocument/2006/relationships/image" Target="../media/image580.png"/><Relationship Id="rId51" Type="http://schemas.openxmlformats.org/officeDocument/2006/relationships/image" Target="../media/image616.png"/><Relationship Id="rId72" Type="http://schemas.openxmlformats.org/officeDocument/2006/relationships/image" Target="../media/image634.png"/><Relationship Id="rId93" Type="http://schemas.openxmlformats.org/officeDocument/2006/relationships/image" Target="../media/image651.png"/><Relationship Id="rId98" Type="http://schemas.openxmlformats.org/officeDocument/2006/relationships/image" Target="../media/image656.png"/><Relationship Id="rId121" Type="http://schemas.openxmlformats.org/officeDocument/2006/relationships/image" Target="../media/image679.png"/><Relationship Id="rId3" Type="http://schemas.openxmlformats.org/officeDocument/2006/relationships/image" Target="../media/image576.png"/><Relationship Id="rId25" Type="http://schemas.openxmlformats.org/officeDocument/2006/relationships/image" Target="../media/image596.png"/><Relationship Id="rId46" Type="http://schemas.openxmlformats.org/officeDocument/2006/relationships/image" Target="../media/image612.png"/><Relationship Id="rId67" Type="http://schemas.openxmlformats.org/officeDocument/2006/relationships/image" Target="../media/image629.png"/><Relationship Id="rId116" Type="http://schemas.openxmlformats.org/officeDocument/2006/relationships/image" Target="../media/image674.png"/><Relationship Id="rId20" Type="http://schemas.openxmlformats.org/officeDocument/2006/relationships/image" Target="../media/image591.png"/><Relationship Id="rId41" Type="http://schemas.openxmlformats.org/officeDocument/2006/relationships/image" Target="../media/image608.png"/><Relationship Id="rId62" Type="http://schemas.openxmlformats.org/officeDocument/2006/relationships/image" Target="../media/image626.png"/><Relationship Id="rId83" Type="http://schemas.openxmlformats.org/officeDocument/2006/relationships/image" Target="../media/image642.png"/><Relationship Id="rId88" Type="http://schemas.openxmlformats.org/officeDocument/2006/relationships/image" Target="../media/image647.png"/><Relationship Id="rId111" Type="http://schemas.openxmlformats.org/officeDocument/2006/relationships/image" Target="../media/image669.png"/><Relationship Id="rId15" Type="http://schemas.openxmlformats.org/officeDocument/2006/relationships/image" Target="../media/image586.png"/><Relationship Id="rId36" Type="http://schemas.openxmlformats.org/officeDocument/2006/relationships/image" Target="../media/image526.png"/><Relationship Id="rId57" Type="http://schemas.openxmlformats.org/officeDocument/2006/relationships/image" Target="../media/image621.png"/><Relationship Id="rId106" Type="http://schemas.openxmlformats.org/officeDocument/2006/relationships/image" Target="../media/image664.png"/><Relationship Id="rId10" Type="http://schemas.openxmlformats.org/officeDocument/2006/relationships/image" Target="../media/image582.png"/><Relationship Id="rId31" Type="http://schemas.openxmlformats.org/officeDocument/2006/relationships/image" Target="../media/image600.png"/><Relationship Id="rId52" Type="http://schemas.openxmlformats.org/officeDocument/2006/relationships/image" Target="../media/image617.png"/><Relationship Id="rId73" Type="http://schemas.openxmlformats.org/officeDocument/2006/relationships/image" Target="../media/image635.png"/><Relationship Id="rId78" Type="http://schemas.openxmlformats.org/officeDocument/2006/relationships/image" Target="../media/image205.png"/><Relationship Id="rId94" Type="http://schemas.openxmlformats.org/officeDocument/2006/relationships/image" Target="../media/image652.png"/><Relationship Id="rId99" Type="http://schemas.openxmlformats.org/officeDocument/2006/relationships/image" Target="../media/image657.png"/><Relationship Id="rId101" Type="http://schemas.openxmlformats.org/officeDocument/2006/relationships/image" Target="../media/image659.png"/><Relationship Id="rId122" Type="http://schemas.openxmlformats.org/officeDocument/2006/relationships/image" Target="../media/image680.png"/><Relationship Id="rId4" Type="http://schemas.openxmlformats.org/officeDocument/2006/relationships/image" Target="../media/image577.png"/><Relationship Id="rId9" Type="http://schemas.openxmlformats.org/officeDocument/2006/relationships/image" Target="../media/image581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90.png"/><Relationship Id="rId21" Type="http://schemas.openxmlformats.org/officeDocument/2006/relationships/image" Target="../media/image703.png"/><Relationship Id="rId42" Type="http://schemas.openxmlformats.org/officeDocument/2006/relationships/image" Target="../media/image663.png"/><Relationship Id="rId63" Type="http://schemas.openxmlformats.org/officeDocument/2006/relationships/image" Target="../media/image740.png"/><Relationship Id="rId84" Type="http://schemas.openxmlformats.org/officeDocument/2006/relationships/image" Target="../media/image759.png"/><Relationship Id="rId16" Type="http://schemas.openxmlformats.org/officeDocument/2006/relationships/image" Target="../media/image698.png"/><Relationship Id="rId107" Type="http://schemas.openxmlformats.org/officeDocument/2006/relationships/image" Target="../media/image781.png"/><Relationship Id="rId11" Type="http://schemas.openxmlformats.org/officeDocument/2006/relationships/image" Target="../media/image693.png"/><Relationship Id="rId32" Type="http://schemas.openxmlformats.org/officeDocument/2006/relationships/image" Target="../media/image714.png"/><Relationship Id="rId37" Type="http://schemas.openxmlformats.org/officeDocument/2006/relationships/image" Target="../media/image718.png"/><Relationship Id="rId53" Type="http://schemas.openxmlformats.org/officeDocument/2006/relationships/image" Target="../media/image733.png"/><Relationship Id="rId58" Type="http://schemas.openxmlformats.org/officeDocument/2006/relationships/image" Target="../media/image735.png"/><Relationship Id="rId74" Type="http://schemas.openxmlformats.org/officeDocument/2006/relationships/image" Target="../media/image229.png"/><Relationship Id="rId79" Type="http://schemas.openxmlformats.org/officeDocument/2006/relationships/image" Target="../media/image754.png"/><Relationship Id="rId102" Type="http://schemas.openxmlformats.org/officeDocument/2006/relationships/image" Target="../media/image776.png"/><Relationship Id="rId123" Type="http://schemas.openxmlformats.org/officeDocument/2006/relationships/image" Target="../media/image794.png"/><Relationship Id="rId128" Type="http://schemas.openxmlformats.org/officeDocument/2006/relationships/image" Target="../media/image799.png"/><Relationship Id="rId5" Type="http://schemas.openxmlformats.org/officeDocument/2006/relationships/image" Target="../media/image687.png"/><Relationship Id="rId90" Type="http://schemas.openxmlformats.org/officeDocument/2006/relationships/image" Target="../media/image765.png"/><Relationship Id="rId95" Type="http://schemas.openxmlformats.org/officeDocument/2006/relationships/image" Target="../media/image770.png"/><Relationship Id="rId22" Type="http://schemas.openxmlformats.org/officeDocument/2006/relationships/image" Target="../media/image704.png"/><Relationship Id="rId27" Type="http://schemas.openxmlformats.org/officeDocument/2006/relationships/image" Target="../media/image709.png"/><Relationship Id="rId43" Type="http://schemas.openxmlformats.org/officeDocument/2006/relationships/image" Target="../media/image723.png"/><Relationship Id="rId48" Type="http://schemas.openxmlformats.org/officeDocument/2006/relationships/image" Target="../media/image728.png"/><Relationship Id="rId64" Type="http://schemas.openxmlformats.org/officeDocument/2006/relationships/image" Target="../media/image741.png"/><Relationship Id="rId69" Type="http://schemas.openxmlformats.org/officeDocument/2006/relationships/image" Target="../media/image745.png"/><Relationship Id="rId113" Type="http://schemas.openxmlformats.org/officeDocument/2006/relationships/image" Target="../media/image787.png"/><Relationship Id="rId118" Type="http://schemas.openxmlformats.org/officeDocument/2006/relationships/image" Target="../media/image230.png"/><Relationship Id="rId80" Type="http://schemas.openxmlformats.org/officeDocument/2006/relationships/image" Target="../media/image755.png"/><Relationship Id="rId85" Type="http://schemas.openxmlformats.org/officeDocument/2006/relationships/image" Target="../media/image760.png"/><Relationship Id="rId12" Type="http://schemas.openxmlformats.org/officeDocument/2006/relationships/image" Target="../media/image694.png"/><Relationship Id="rId17" Type="http://schemas.openxmlformats.org/officeDocument/2006/relationships/image" Target="../media/image699.png"/><Relationship Id="rId33" Type="http://schemas.openxmlformats.org/officeDocument/2006/relationships/image" Target="../media/image715.png"/><Relationship Id="rId38" Type="http://schemas.openxmlformats.org/officeDocument/2006/relationships/image" Target="../media/image719.png"/><Relationship Id="rId59" Type="http://schemas.openxmlformats.org/officeDocument/2006/relationships/image" Target="../media/image736.png"/><Relationship Id="rId103" Type="http://schemas.openxmlformats.org/officeDocument/2006/relationships/image" Target="../media/image777.png"/><Relationship Id="rId108" Type="http://schemas.openxmlformats.org/officeDocument/2006/relationships/image" Target="../media/image782.png"/><Relationship Id="rId124" Type="http://schemas.openxmlformats.org/officeDocument/2006/relationships/image" Target="../media/image795.png"/><Relationship Id="rId129" Type="http://schemas.openxmlformats.org/officeDocument/2006/relationships/image" Target="../media/image800.png"/><Relationship Id="rId54" Type="http://schemas.openxmlformats.org/officeDocument/2006/relationships/image" Target="../media/image734.png"/><Relationship Id="rId70" Type="http://schemas.openxmlformats.org/officeDocument/2006/relationships/image" Target="../media/image746.png"/><Relationship Id="rId75" Type="http://schemas.openxmlformats.org/officeDocument/2006/relationships/image" Target="../media/image750.png"/><Relationship Id="rId91" Type="http://schemas.openxmlformats.org/officeDocument/2006/relationships/image" Target="../media/image766.png"/><Relationship Id="rId96" Type="http://schemas.openxmlformats.org/officeDocument/2006/relationships/image" Target="../media/image77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8.png"/><Relationship Id="rId23" Type="http://schemas.openxmlformats.org/officeDocument/2006/relationships/image" Target="../media/image705.png"/><Relationship Id="rId28" Type="http://schemas.openxmlformats.org/officeDocument/2006/relationships/image" Target="../media/image710.png"/><Relationship Id="rId49" Type="http://schemas.openxmlformats.org/officeDocument/2006/relationships/image" Target="../media/image729.png"/><Relationship Id="rId114" Type="http://schemas.openxmlformats.org/officeDocument/2006/relationships/image" Target="../media/image122.png"/><Relationship Id="rId119" Type="http://schemas.openxmlformats.org/officeDocument/2006/relationships/image" Target="../media/image106.png"/><Relationship Id="rId44" Type="http://schemas.openxmlformats.org/officeDocument/2006/relationships/image" Target="../media/image724.png"/><Relationship Id="rId60" Type="http://schemas.openxmlformats.org/officeDocument/2006/relationships/image" Target="../media/image737.png"/><Relationship Id="rId65" Type="http://schemas.openxmlformats.org/officeDocument/2006/relationships/image" Target="../media/image742.png"/><Relationship Id="rId81" Type="http://schemas.openxmlformats.org/officeDocument/2006/relationships/image" Target="../media/image756.png"/><Relationship Id="rId86" Type="http://schemas.openxmlformats.org/officeDocument/2006/relationships/image" Target="../media/image761.png"/><Relationship Id="rId130" Type="http://schemas.openxmlformats.org/officeDocument/2006/relationships/image" Target="../media/image801.png"/><Relationship Id="rId13" Type="http://schemas.openxmlformats.org/officeDocument/2006/relationships/image" Target="../media/image695.png"/><Relationship Id="rId18" Type="http://schemas.openxmlformats.org/officeDocument/2006/relationships/image" Target="../media/image700.png"/><Relationship Id="rId39" Type="http://schemas.openxmlformats.org/officeDocument/2006/relationships/image" Target="../media/image720.png"/><Relationship Id="rId109" Type="http://schemas.openxmlformats.org/officeDocument/2006/relationships/image" Target="../media/image783.png"/><Relationship Id="rId34" Type="http://schemas.openxmlformats.org/officeDocument/2006/relationships/image" Target="../media/image591.png"/><Relationship Id="rId50" Type="http://schemas.openxmlformats.org/officeDocument/2006/relationships/image" Target="../media/image730.png"/><Relationship Id="rId55" Type="http://schemas.openxmlformats.org/officeDocument/2006/relationships/image" Target="../media/image312.png"/><Relationship Id="rId76" Type="http://schemas.openxmlformats.org/officeDocument/2006/relationships/image" Target="../media/image751.png"/><Relationship Id="rId97" Type="http://schemas.openxmlformats.org/officeDocument/2006/relationships/image" Target="../media/image772.png"/><Relationship Id="rId104" Type="http://schemas.openxmlformats.org/officeDocument/2006/relationships/image" Target="../media/image778.png"/><Relationship Id="rId120" Type="http://schemas.openxmlformats.org/officeDocument/2006/relationships/image" Target="../media/image791.png"/><Relationship Id="rId125" Type="http://schemas.openxmlformats.org/officeDocument/2006/relationships/image" Target="../media/image796.png"/><Relationship Id="rId7" Type="http://schemas.openxmlformats.org/officeDocument/2006/relationships/image" Target="../media/image689.png"/><Relationship Id="rId71" Type="http://schemas.openxmlformats.org/officeDocument/2006/relationships/image" Target="../media/image747.png"/><Relationship Id="rId92" Type="http://schemas.openxmlformats.org/officeDocument/2006/relationships/image" Target="../media/image767.png"/><Relationship Id="rId2" Type="http://schemas.openxmlformats.org/officeDocument/2006/relationships/image" Target="../media/image684.png"/><Relationship Id="rId29" Type="http://schemas.openxmlformats.org/officeDocument/2006/relationships/image" Target="../media/image711.png"/><Relationship Id="rId24" Type="http://schemas.openxmlformats.org/officeDocument/2006/relationships/image" Target="../media/image706.png"/><Relationship Id="rId40" Type="http://schemas.openxmlformats.org/officeDocument/2006/relationships/image" Target="../media/image721.png"/><Relationship Id="rId45" Type="http://schemas.openxmlformats.org/officeDocument/2006/relationships/image" Target="../media/image725.png"/><Relationship Id="rId66" Type="http://schemas.openxmlformats.org/officeDocument/2006/relationships/image" Target="../media/image118.png"/><Relationship Id="rId87" Type="http://schemas.openxmlformats.org/officeDocument/2006/relationships/image" Target="../media/image762.png"/><Relationship Id="rId110" Type="http://schemas.openxmlformats.org/officeDocument/2006/relationships/image" Target="../media/image784.png"/><Relationship Id="rId115" Type="http://schemas.openxmlformats.org/officeDocument/2006/relationships/image" Target="../media/image788.png"/><Relationship Id="rId131" Type="http://schemas.openxmlformats.org/officeDocument/2006/relationships/image" Target="../media/image802.png"/><Relationship Id="rId61" Type="http://schemas.openxmlformats.org/officeDocument/2006/relationships/image" Target="../media/image738.png"/><Relationship Id="rId82" Type="http://schemas.openxmlformats.org/officeDocument/2006/relationships/image" Target="../media/image757.png"/><Relationship Id="rId19" Type="http://schemas.openxmlformats.org/officeDocument/2006/relationships/image" Target="../media/image701.png"/><Relationship Id="rId14" Type="http://schemas.openxmlformats.org/officeDocument/2006/relationships/image" Target="../media/image696.png"/><Relationship Id="rId30" Type="http://schemas.openxmlformats.org/officeDocument/2006/relationships/image" Target="../media/image712.png"/><Relationship Id="rId35" Type="http://schemas.openxmlformats.org/officeDocument/2006/relationships/image" Target="../media/image716.png"/><Relationship Id="rId56" Type="http://schemas.openxmlformats.org/officeDocument/2006/relationships/image" Target="../media/image48.png"/><Relationship Id="rId77" Type="http://schemas.openxmlformats.org/officeDocument/2006/relationships/image" Target="../media/image752.png"/><Relationship Id="rId100" Type="http://schemas.openxmlformats.org/officeDocument/2006/relationships/image" Target="../media/image774.png"/><Relationship Id="rId105" Type="http://schemas.openxmlformats.org/officeDocument/2006/relationships/image" Target="../media/image779.png"/><Relationship Id="rId126" Type="http://schemas.openxmlformats.org/officeDocument/2006/relationships/image" Target="../media/image797.png"/><Relationship Id="rId8" Type="http://schemas.openxmlformats.org/officeDocument/2006/relationships/image" Target="../media/image690.png"/><Relationship Id="rId51" Type="http://schemas.openxmlformats.org/officeDocument/2006/relationships/image" Target="../media/image731.png"/><Relationship Id="rId72" Type="http://schemas.openxmlformats.org/officeDocument/2006/relationships/image" Target="../media/image748.png"/><Relationship Id="rId93" Type="http://schemas.openxmlformats.org/officeDocument/2006/relationships/image" Target="../media/image768.png"/><Relationship Id="rId98" Type="http://schemas.openxmlformats.org/officeDocument/2006/relationships/image" Target="../media/image673.png"/><Relationship Id="rId121" Type="http://schemas.openxmlformats.org/officeDocument/2006/relationships/image" Target="../media/image792.png"/><Relationship Id="rId3" Type="http://schemas.openxmlformats.org/officeDocument/2006/relationships/image" Target="../media/image685.png"/><Relationship Id="rId25" Type="http://schemas.openxmlformats.org/officeDocument/2006/relationships/image" Target="../media/image707.png"/><Relationship Id="rId46" Type="http://schemas.openxmlformats.org/officeDocument/2006/relationships/image" Target="../media/image726.png"/><Relationship Id="rId67" Type="http://schemas.openxmlformats.org/officeDocument/2006/relationships/image" Target="../media/image743.png"/><Relationship Id="rId116" Type="http://schemas.openxmlformats.org/officeDocument/2006/relationships/image" Target="../media/image789.png"/><Relationship Id="rId20" Type="http://schemas.openxmlformats.org/officeDocument/2006/relationships/image" Target="../media/image702.png"/><Relationship Id="rId41" Type="http://schemas.openxmlformats.org/officeDocument/2006/relationships/image" Target="../media/image722.png"/><Relationship Id="rId62" Type="http://schemas.openxmlformats.org/officeDocument/2006/relationships/image" Target="../media/image739.png"/><Relationship Id="rId83" Type="http://schemas.openxmlformats.org/officeDocument/2006/relationships/image" Target="../media/image758.png"/><Relationship Id="rId88" Type="http://schemas.openxmlformats.org/officeDocument/2006/relationships/image" Target="../media/image763.png"/><Relationship Id="rId111" Type="http://schemas.openxmlformats.org/officeDocument/2006/relationships/image" Target="../media/image785.png"/><Relationship Id="rId132" Type="http://schemas.openxmlformats.org/officeDocument/2006/relationships/image" Target="../media/image803.png"/><Relationship Id="rId15" Type="http://schemas.openxmlformats.org/officeDocument/2006/relationships/image" Target="../media/image697.png"/><Relationship Id="rId36" Type="http://schemas.openxmlformats.org/officeDocument/2006/relationships/image" Target="../media/image717.png"/><Relationship Id="rId57" Type="http://schemas.openxmlformats.org/officeDocument/2006/relationships/image" Target="../media/image319.png"/><Relationship Id="rId106" Type="http://schemas.openxmlformats.org/officeDocument/2006/relationships/image" Target="../media/image780.png"/><Relationship Id="rId127" Type="http://schemas.openxmlformats.org/officeDocument/2006/relationships/image" Target="../media/image798.png"/><Relationship Id="rId10" Type="http://schemas.openxmlformats.org/officeDocument/2006/relationships/image" Target="../media/image692.png"/><Relationship Id="rId31" Type="http://schemas.openxmlformats.org/officeDocument/2006/relationships/image" Target="../media/image713.png"/><Relationship Id="rId52" Type="http://schemas.openxmlformats.org/officeDocument/2006/relationships/image" Target="../media/image732.png"/><Relationship Id="rId73" Type="http://schemas.openxmlformats.org/officeDocument/2006/relationships/image" Target="../media/image749.png"/><Relationship Id="rId78" Type="http://schemas.openxmlformats.org/officeDocument/2006/relationships/image" Target="../media/image753.png"/><Relationship Id="rId94" Type="http://schemas.openxmlformats.org/officeDocument/2006/relationships/image" Target="../media/image769.png"/><Relationship Id="rId99" Type="http://schemas.openxmlformats.org/officeDocument/2006/relationships/image" Target="../media/image773.png"/><Relationship Id="rId101" Type="http://schemas.openxmlformats.org/officeDocument/2006/relationships/image" Target="../media/image775.png"/><Relationship Id="rId122" Type="http://schemas.openxmlformats.org/officeDocument/2006/relationships/image" Target="../media/image793.png"/><Relationship Id="rId4" Type="http://schemas.openxmlformats.org/officeDocument/2006/relationships/image" Target="../media/image686.png"/><Relationship Id="rId9" Type="http://schemas.openxmlformats.org/officeDocument/2006/relationships/image" Target="../media/image691.png"/><Relationship Id="rId26" Type="http://schemas.openxmlformats.org/officeDocument/2006/relationships/image" Target="../media/image708.png"/><Relationship Id="rId47" Type="http://schemas.openxmlformats.org/officeDocument/2006/relationships/image" Target="../media/image727.png"/><Relationship Id="rId68" Type="http://schemas.openxmlformats.org/officeDocument/2006/relationships/image" Target="../media/image744.png"/><Relationship Id="rId89" Type="http://schemas.openxmlformats.org/officeDocument/2006/relationships/image" Target="../media/image764.png"/><Relationship Id="rId112" Type="http://schemas.openxmlformats.org/officeDocument/2006/relationships/image" Target="../media/image786.png"/><Relationship Id="rId133" Type="http://schemas.openxmlformats.org/officeDocument/2006/relationships/image" Target="../media/image804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01.png"/><Relationship Id="rId21" Type="http://schemas.openxmlformats.org/officeDocument/2006/relationships/image" Target="../media/image823.png"/><Relationship Id="rId42" Type="http://schemas.openxmlformats.org/officeDocument/2006/relationships/image" Target="../media/image840.png"/><Relationship Id="rId63" Type="http://schemas.openxmlformats.org/officeDocument/2006/relationships/image" Target="../media/image858.png"/><Relationship Id="rId84" Type="http://schemas.openxmlformats.org/officeDocument/2006/relationships/image" Target="../media/image876.png"/><Relationship Id="rId138" Type="http://schemas.openxmlformats.org/officeDocument/2006/relationships/image" Target="../media/image920.png"/><Relationship Id="rId107" Type="http://schemas.openxmlformats.org/officeDocument/2006/relationships/image" Target="../media/image195.png"/><Relationship Id="rId11" Type="http://schemas.openxmlformats.org/officeDocument/2006/relationships/image" Target="../media/image814.png"/><Relationship Id="rId32" Type="http://schemas.openxmlformats.org/officeDocument/2006/relationships/image" Target="../media/image833.png"/><Relationship Id="rId53" Type="http://schemas.openxmlformats.org/officeDocument/2006/relationships/image" Target="../media/image849.png"/><Relationship Id="rId74" Type="http://schemas.openxmlformats.org/officeDocument/2006/relationships/image" Target="../media/image868.png"/><Relationship Id="rId128" Type="http://schemas.openxmlformats.org/officeDocument/2006/relationships/image" Target="../media/image910.png"/><Relationship Id="rId149" Type="http://schemas.openxmlformats.org/officeDocument/2006/relationships/image" Target="../media/image928.png"/><Relationship Id="rId5" Type="http://schemas.openxmlformats.org/officeDocument/2006/relationships/image" Target="../media/image808.png"/><Relationship Id="rId95" Type="http://schemas.openxmlformats.org/officeDocument/2006/relationships/image" Target="../media/image880.png"/><Relationship Id="rId22" Type="http://schemas.openxmlformats.org/officeDocument/2006/relationships/image" Target="../media/image223.png"/><Relationship Id="rId43" Type="http://schemas.openxmlformats.org/officeDocument/2006/relationships/image" Target="../media/image841.png"/><Relationship Id="rId64" Type="http://schemas.openxmlformats.org/officeDocument/2006/relationships/image" Target="../media/image231.png"/><Relationship Id="rId118" Type="http://schemas.openxmlformats.org/officeDocument/2006/relationships/image" Target="../media/image232.png"/><Relationship Id="rId139" Type="http://schemas.openxmlformats.org/officeDocument/2006/relationships/image" Target="../media/image435.png"/><Relationship Id="rId80" Type="http://schemas.openxmlformats.org/officeDocument/2006/relationships/image" Target="../media/image873.png"/><Relationship Id="rId85" Type="http://schemas.openxmlformats.org/officeDocument/2006/relationships/image" Target="../media/image508.png"/><Relationship Id="rId150" Type="http://schemas.openxmlformats.org/officeDocument/2006/relationships/image" Target="../media/image929.png"/><Relationship Id="rId155" Type="http://schemas.openxmlformats.org/officeDocument/2006/relationships/image" Target="../media/image934.png"/><Relationship Id="rId12" Type="http://schemas.openxmlformats.org/officeDocument/2006/relationships/image" Target="../media/image815.png"/><Relationship Id="rId17" Type="http://schemas.openxmlformats.org/officeDocument/2006/relationships/image" Target="../media/image820.png"/><Relationship Id="rId33" Type="http://schemas.openxmlformats.org/officeDocument/2006/relationships/image" Target="../media/image834.png"/><Relationship Id="rId38" Type="http://schemas.openxmlformats.org/officeDocument/2006/relationships/image" Target="../media/image836.png"/><Relationship Id="rId59" Type="http://schemas.openxmlformats.org/officeDocument/2006/relationships/image" Target="../media/image854.png"/><Relationship Id="rId103" Type="http://schemas.openxmlformats.org/officeDocument/2006/relationships/image" Target="../media/image888.png"/><Relationship Id="rId108" Type="http://schemas.openxmlformats.org/officeDocument/2006/relationships/image" Target="../media/image892.png"/><Relationship Id="rId124" Type="http://schemas.openxmlformats.org/officeDocument/2006/relationships/image" Target="../media/image906.png"/><Relationship Id="rId129" Type="http://schemas.openxmlformats.org/officeDocument/2006/relationships/image" Target="../media/image911.png"/><Relationship Id="rId54" Type="http://schemas.openxmlformats.org/officeDocument/2006/relationships/image" Target="../media/image850.png"/><Relationship Id="rId70" Type="http://schemas.openxmlformats.org/officeDocument/2006/relationships/image" Target="../media/image864.png"/><Relationship Id="rId75" Type="http://schemas.openxmlformats.org/officeDocument/2006/relationships/image" Target="../media/image869.png"/><Relationship Id="rId91" Type="http://schemas.openxmlformats.org/officeDocument/2006/relationships/image" Target="../media/image663.png"/><Relationship Id="rId96" Type="http://schemas.openxmlformats.org/officeDocument/2006/relationships/image" Target="../media/image881.png"/><Relationship Id="rId140" Type="http://schemas.openxmlformats.org/officeDocument/2006/relationships/image" Target="../media/image921.png"/><Relationship Id="rId145" Type="http://schemas.openxmlformats.org/officeDocument/2006/relationships/image" Target="../media/image9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9.png"/><Relationship Id="rId23" Type="http://schemas.openxmlformats.org/officeDocument/2006/relationships/image" Target="../media/image824.png"/><Relationship Id="rId28" Type="http://schemas.openxmlformats.org/officeDocument/2006/relationships/image" Target="../media/image829.png"/><Relationship Id="rId49" Type="http://schemas.openxmlformats.org/officeDocument/2006/relationships/image" Target="../media/image846.png"/><Relationship Id="rId114" Type="http://schemas.openxmlformats.org/officeDocument/2006/relationships/image" Target="../media/image898.png"/><Relationship Id="rId119" Type="http://schemas.openxmlformats.org/officeDocument/2006/relationships/image" Target="../media/image902.png"/><Relationship Id="rId44" Type="http://schemas.openxmlformats.org/officeDocument/2006/relationships/image" Target="../media/image842.png"/><Relationship Id="rId60" Type="http://schemas.openxmlformats.org/officeDocument/2006/relationships/image" Target="../media/image855.png"/><Relationship Id="rId65" Type="http://schemas.openxmlformats.org/officeDocument/2006/relationships/image" Target="../media/image859.png"/><Relationship Id="rId81" Type="http://schemas.openxmlformats.org/officeDocument/2006/relationships/image" Target="../media/image673.png"/><Relationship Id="rId86" Type="http://schemas.openxmlformats.org/officeDocument/2006/relationships/image" Target="../media/image349.png"/><Relationship Id="rId130" Type="http://schemas.openxmlformats.org/officeDocument/2006/relationships/image" Target="../media/image912.png"/><Relationship Id="rId135" Type="http://schemas.openxmlformats.org/officeDocument/2006/relationships/image" Target="../media/image917.png"/><Relationship Id="rId151" Type="http://schemas.openxmlformats.org/officeDocument/2006/relationships/image" Target="../media/image930.png"/><Relationship Id="rId156" Type="http://schemas.openxmlformats.org/officeDocument/2006/relationships/image" Target="../media/image935.png"/><Relationship Id="rId13" Type="http://schemas.openxmlformats.org/officeDocument/2006/relationships/image" Target="../media/image816.png"/><Relationship Id="rId18" Type="http://schemas.openxmlformats.org/officeDocument/2006/relationships/image" Target="../media/image821.png"/><Relationship Id="rId39" Type="http://schemas.openxmlformats.org/officeDocument/2006/relationships/image" Target="../media/image837.png"/><Relationship Id="rId109" Type="http://schemas.openxmlformats.org/officeDocument/2006/relationships/image" Target="../media/image893.png"/><Relationship Id="rId34" Type="http://schemas.openxmlformats.org/officeDocument/2006/relationships/image" Target="../media/image835.png"/><Relationship Id="rId50" Type="http://schemas.openxmlformats.org/officeDocument/2006/relationships/image" Target="../media/image48.png"/><Relationship Id="rId55" Type="http://schemas.openxmlformats.org/officeDocument/2006/relationships/image" Target="../media/image851.png"/><Relationship Id="rId76" Type="http://schemas.openxmlformats.org/officeDocument/2006/relationships/image" Target="../media/image870.png"/><Relationship Id="rId97" Type="http://schemas.openxmlformats.org/officeDocument/2006/relationships/image" Target="../media/image882.png"/><Relationship Id="rId104" Type="http://schemas.openxmlformats.org/officeDocument/2006/relationships/image" Target="../media/image889.png"/><Relationship Id="rId120" Type="http://schemas.openxmlformats.org/officeDocument/2006/relationships/image" Target="../media/image903.png"/><Relationship Id="rId125" Type="http://schemas.openxmlformats.org/officeDocument/2006/relationships/image" Target="../media/image907.png"/><Relationship Id="rId141" Type="http://schemas.openxmlformats.org/officeDocument/2006/relationships/image" Target="../media/image153.png"/><Relationship Id="rId146" Type="http://schemas.openxmlformats.org/officeDocument/2006/relationships/image" Target="../media/image526.png"/><Relationship Id="rId7" Type="http://schemas.openxmlformats.org/officeDocument/2006/relationships/image" Target="../media/image810.png"/><Relationship Id="rId71" Type="http://schemas.openxmlformats.org/officeDocument/2006/relationships/image" Target="../media/image865.png"/><Relationship Id="rId92" Type="http://schemas.openxmlformats.org/officeDocument/2006/relationships/image" Target="../media/image723.png"/><Relationship Id="rId2" Type="http://schemas.openxmlformats.org/officeDocument/2006/relationships/image" Target="../media/image805.png"/><Relationship Id="rId29" Type="http://schemas.openxmlformats.org/officeDocument/2006/relationships/image" Target="../media/image830.png"/><Relationship Id="rId24" Type="http://schemas.openxmlformats.org/officeDocument/2006/relationships/image" Target="../media/image825.png"/><Relationship Id="rId40" Type="http://schemas.openxmlformats.org/officeDocument/2006/relationships/image" Target="../media/image838.png"/><Relationship Id="rId45" Type="http://schemas.openxmlformats.org/officeDocument/2006/relationships/image" Target="../media/image843.png"/><Relationship Id="rId66" Type="http://schemas.openxmlformats.org/officeDocument/2006/relationships/image" Target="../media/image860.png"/><Relationship Id="rId87" Type="http://schemas.openxmlformats.org/officeDocument/2006/relationships/image" Target="../media/image547.png"/><Relationship Id="rId110" Type="http://schemas.openxmlformats.org/officeDocument/2006/relationships/image" Target="../media/image894.png"/><Relationship Id="rId115" Type="http://schemas.openxmlformats.org/officeDocument/2006/relationships/image" Target="../media/image899.png"/><Relationship Id="rId131" Type="http://schemas.openxmlformats.org/officeDocument/2006/relationships/image" Target="../media/image913.png"/><Relationship Id="rId136" Type="http://schemas.openxmlformats.org/officeDocument/2006/relationships/image" Target="../media/image918.png"/><Relationship Id="rId157" Type="http://schemas.openxmlformats.org/officeDocument/2006/relationships/image" Target="../media/image936.png"/><Relationship Id="rId61" Type="http://schemas.openxmlformats.org/officeDocument/2006/relationships/image" Target="../media/image856.png"/><Relationship Id="rId82" Type="http://schemas.openxmlformats.org/officeDocument/2006/relationships/image" Target="../media/image874.png"/><Relationship Id="rId152" Type="http://schemas.openxmlformats.org/officeDocument/2006/relationships/image" Target="../media/image931.png"/><Relationship Id="rId19" Type="http://schemas.openxmlformats.org/officeDocument/2006/relationships/image" Target="../media/image822.png"/><Relationship Id="rId14" Type="http://schemas.openxmlformats.org/officeDocument/2006/relationships/image" Target="../media/image817.png"/><Relationship Id="rId30" Type="http://schemas.openxmlformats.org/officeDocument/2006/relationships/image" Target="../media/image831.png"/><Relationship Id="rId35" Type="http://schemas.openxmlformats.org/officeDocument/2006/relationships/image" Target="../media/image118.png"/><Relationship Id="rId56" Type="http://schemas.openxmlformats.org/officeDocument/2006/relationships/image" Target="../media/image179.png"/><Relationship Id="rId77" Type="http://schemas.openxmlformats.org/officeDocument/2006/relationships/image" Target="../media/image622.png"/><Relationship Id="rId100" Type="http://schemas.openxmlformats.org/officeDocument/2006/relationships/image" Target="../media/image885.png"/><Relationship Id="rId105" Type="http://schemas.openxmlformats.org/officeDocument/2006/relationships/image" Target="../media/image890.png"/><Relationship Id="rId126" Type="http://schemas.openxmlformats.org/officeDocument/2006/relationships/image" Target="../media/image908.png"/><Relationship Id="rId147" Type="http://schemas.openxmlformats.org/officeDocument/2006/relationships/image" Target="../media/image926.png"/><Relationship Id="rId8" Type="http://schemas.openxmlformats.org/officeDocument/2006/relationships/image" Target="../media/image811.png"/><Relationship Id="rId51" Type="http://schemas.openxmlformats.org/officeDocument/2006/relationships/image" Target="../media/image847.png"/><Relationship Id="rId72" Type="http://schemas.openxmlformats.org/officeDocument/2006/relationships/image" Target="../media/image866.png"/><Relationship Id="rId93" Type="http://schemas.openxmlformats.org/officeDocument/2006/relationships/image" Target="../media/image878.png"/><Relationship Id="rId98" Type="http://schemas.openxmlformats.org/officeDocument/2006/relationships/image" Target="../media/image883.png"/><Relationship Id="rId121" Type="http://schemas.openxmlformats.org/officeDocument/2006/relationships/image" Target="../media/image416.png"/><Relationship Id="rId142" Type="http://schemas.openxmlformats.org/officeDocument/2006/relationships/image" Target="../media/image922.png"/><Relationship Id="rId3" Type="http://schemas.openxmlformats.org/officeDocument/2006/relationships/image" Target="../media/image806.png"/><Relationship Id="rId25" Type="http://schemas.openxmlformats.org/officeDocument/2006/relationships/image" Target="../media/image826.png"/><Relationship Id="rId46" Type="http://schemas.openxmlformats.org/officeDocument/2006/relationships/image" Target="../media/image844.png"/><Relationship Id="rId67" Type="http://schemas.openxmlformats.org/officeDocument/2006/relationships/image" Target="../media/image861.png"/><Relationship Id="rId116" Type="http://schemas.openxmlformats.org/officeDocument/2006/relationships/image" Target="../media/image900.png"/><Relationship Id="rId137" Type="http://schemas.openxmlformats.org/officeDocument/2006/relationships/image" Target="../media/image919.png"/><Relationship Id="rId20" Type="http://schemas.openxmlformats.org/officeDocument/2006/relationships/image" Target="../media/image726.png"/><Relationship Id="rId41" Type="http://schemas.openxmlformats.org/officeDocument/2006/relationships/image" Target="../media/image839.png"/><Relationship Id="rId62" Type="http://schemas.openxmlformats.org/officeDocument/2006/relationships/image" Target="../media/image857.png"/><Relationship Id="rId83" Type="http://schemas.openxmlformats.org/officeDocument/2006/relationships/image" Target="../media/image875.png"/><Relationship Id="rId88" Type="http://schemas.openxmlformats.org/officeDocument/2006/relationships/image" Target="../media/image781.png"/><Relationship Id="rId111" Type="http://schemas.openxmlformats.org/officeDocument/2006/relationships/image" Target="../media/image895.png"/><Relationship Id="rId132" Type="http://schemas.openxmlformats.org/officeDocument/2006/relationships/image" Target="../media/image914.png"/><Relationship Id="rId153" Type="http://schemas.openxmlformats.org/officeDocument/2006/relationships/image" Target="../media/image932.png"/><Relationship Id="rId15" Type="http://schemas.openxmlformats.org/officeDocument/2006/relationships/image" Target="../media/image818.png"/><Relationship Id="rId36" Type="http://schemas.openxmlformats.org/officeDocument/2006/relationships/image" Target="../media/image750.png"/><Relationship Id="rId57" Type="http://schemas.openxmlformats.org/officeDocument/2006/relationships/image" Target="../media/image852.png"/><Relationship Id="rId106" Type="http://schemas.openxmlformats.org/officeDocument/2006/relationships/image" Target="../media/image891.png"/><Relationship Id="rId127" Type="http://schemas.openxmlformats.org/officeDocument/2006/relationships/image" Target="../media/image909.png"/><Relationship Id="rId10" Type="http://schemas.openxmlformats.org/officeDocument/2006/relationships/image" Target="../media/image813.png"/><Relationship Id="rId31" Type="http://schemas.openxmlformats.org/officeDocument/2006/relationships/image" Target="../media/image832.png"/><Relationship Id="rId52" Type="http://schemas.openxmlformats.org/officeDocument/2006/relationships/image" Target="../media/image848.png"/><Relationship Id="rId73" Type="http://schemas.openxmlformats.org/officeDocument/2006/relationships/image" Target="../media/image867.png"/><Relationship Id="rId78" Type="http://schemas.openxmlformats.org/officeDocument/2006/relationships/image" Target="../media/image871.png"/><Relationship Id="rId94" Type="http://schemas.openxmlformats.org/officeDocument/2006/relationships/image" Target="../media/image879.png"/><Relationship Id="rId99" Type="http://schemas.openxmlformats.org/officeDocument/2006/relationships/image" Target="../media/image884.png"/><Relationship Id="rId101" Type="http://schemas.openxmlformats.org/officeDocument/2006/relationships/image" Target="../media/image886.png"/><Relationship Id="rId122" Type="http://schemas.openxmlformats.org/officeDocument/2006/relationships/image" Target="../media/image904.png"/><Relationship Id="rId143" Type="http://schemas.openxmlformats.org/officeDocument/2006/relationships/image" Target="../media/image923.png"/><Relationship Id="rId148" Type="http://schemas.openxmlformats.org/officeDocument/2006/relationships/image" Target="../media/image927.png"/><Relationship Id="rId4" Type="http://schemas.openxmlformats.org/officeDocument/2006/relationships/image" Target="../media/image807.png"/><Relationship Id="rId9" Type="http://schemas.openxmlformats.org/officeDocument/2006/relationships/image" Target="../media/image812.png"/><Relationship Id="rId26" Type="http://schemas.openxmlformats.org/officeDocument/2006/relationships/image" Target="../media/image827.png"/><Relationship Id="rId47" Type="http://schemas.openxmlformats.org/officeDocument/2006/relationships/image" Target="../media/image122.png"/><Relationship Id="rId68" Type="http://schemas.openxmlformats.org/officeDocument/2006/relationships/image" Target="../media/image862.png"/><Relationship Id="rId89" Type="http://schemas.openxmlformats.org/officeDocument/2006/relationships/image" Target="../media/image877.png"/><Relationship Id="rId112" Type="http://schemas.openxmlformats.org/officeDocument/2006/relationships/image" Target="../media/image896.png"/><Relationship Id="rId133" Type="http://schemas.openxmlformats.org/officeDocument/2006/relationships/image" Target="../media/image915.png"/><Relationship Id="rId154" Type="http://schemas.openxmlformats.org/officeDocument/2006/relationships/image" Target="../media/image933.png"/><Relationship Id="rId16" Type="http://schemas.openxmlformats.org/officeDocument/2006/relationships/image" Target="../media/image819.png"/><Relationship Id="rId37" Type="http://schemas.openxmlformats.org/officeDocument/2006/relationships/image" Target="../media/image229.png"/><Relationship Id="rId58" Type="http://schemas.openxmlformats.org/officeDocument/2006/relationships/image" Target="../media/image853.png"/><Relationship Id="rId79" Type="http://schemas.openxmlformats.org/officeDocument/2006/relationships/image" Target="../media/image872.png"/><Relationship Id="rId102" Type="http://schemas.openxmlformats.org/officeDocument/2006/relationships/image" Target="../media/image887.png"/><Relationship Id="rId123" Type="http://schemas.openxmlformats.org/officeDocument/2006/relationships/image" Target="../media/image905.png"/><Relationship Id="rId144" Type="http://schemas.openxmlformats.org/officeDocument/2006/relationships/image" Target="../media/image924.png"/><Relationship Id="rId90" Type="http://schemas.openxmlformats.org/officeDocument/2006/relationships/image" Target="../media/image722.png"/><Relationship Id="rId27" Type="http://schemas.openxmlformats.org/officeDocument/2006/relationships/image" Target="../media/image828.png"/><Relationship Id="rId48" Type="http://schemas.openxmlformats.org/officeDocument/2006/relationships/image" Target="../media/image845.png"/><Relationship Id="rId69" Type="http://schemas.openxmlformats.org/officeDocument/2006/relationships/image" Target="../media/image863.png"/><Relationship Id="rId113" Type="http://schemas.openxmlformats.org/officeDocument/2006/relationships/image" Target="../media/image897.png"/><Relationship Id="rId134" Type="http://schemas.openxmlformats.org/officeDocument/2006/relationships/image" Target="../media/image9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8633" y="750837"/>
            <a:ext cx="1631696" cy="13907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84767" y="743620"/>
            <a:ext cx="6178550" cy="878205"/>
            <a:chOff x="784767" y="743620"/>
            <a:chExt cx="6178550" cy="87820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50798" y="743620"/>
              <a:ext cx="1849013" cy="1462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767" y="746370"/>
              <a:ext cx="6178421" cy="8749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089944" y="1340168"/>
              <a:ext cx="200025" cy="81280"/>
            </a:xfrm>
            <a:custGeom>
              <a:avLst/>
              <a:gdLst/>
              <a:ahLst/>
              <a:cxnLst/>
              <a:rect l="l" t="t" r="r" b="b"/>
              <a:pathLst>
                <a:path w="200025" h="81280">
                  <a:moveTo>
                    <a:pt x="19792" y="0"/>
                  </a:moveTo>
                  <a:lnTo>
                    <a:pt x="0" y="0"/>
                  </a:lnTo>
                  <a:lnTo>
                    <a:pt x="0" y="80963"/>
                  </a:lnTo>
                  <a:lnTo>
                    <a:pt x="10789" y="80963"/>
                  </a:lnTo>
                  <a:lnTo>
                    <a:pt x="39770" y="47552"/>
                  </a:lnTo>
                  <a:lnTo>
                    <a:pt x="19792" y="47552"/>
                  </a:lnTo>
                  <a:lnTo>
                    <a:pt x="19792" y="0"/>
                  </a:lnTo>
                  <a:close/>
                </a:path>
                <a:path w="200025" h="81280">
                  <a:moveTo>
                    <a:pt x="70993" y="34380"/>
                  </a:moveTo>
                  <a:lnTo>
                    <a:pt x="51196" y="34380"/>
                  </a:lnTo>
                  <a:lnTo>
                    <a:pt x="51196" y="80963"/>
                  </a:lnTo>
                  <a:lnTo>
                    <a:pt x="70993" y="80963"/>
                  </a:lnTo>
                  <a:lnTo>
                    <a:pt x="70993" y="34380"/>
                  </a:lnTo>
                  <a:close/>
                </a:path>
                <a:path w="200025" h="81280">
                  <a:moveTo>
                    <a:pt x="70993" y="0"/>
                  </a:moveTo>
                  <a:lnTo>
                    <a:pt x="61243" y="0"/>
                  </a:lnTo>
                  <a:lnTo>
                    <a:pt x="19792" y="47552"/>
                  </a:lnTo>
                  <a:lnTo>
                    <a:pt x="39770" y="47552"/>
                  </a:lnTo>
                  <a:lnTo>
                    <a:pt x="51196" y="34380"/>
                  </a:lnTo>
                  <a:lnTo>
                    <a:pt x="70993" y="34380"/>
                  </a:lnTo>
                  <a:lnTo>
                    <a:pt x="70993" y="0"/>
                  </a:lnTo>
                  <a:close/>
                </a:path>
                <a:path w="200025" h="81280">
                  <a:moveTo>
                    <a:pt x="115863" y="0"/>
                  </a:moveTo>
                  <a:lnTo>
                    <a:pt x="102467" y="0"/>
                  </a:lnTo>
                  <a:lnTo>
                    <a:pt x="82228" y="80963"/>
                  </a:lnTo>
                  <a:lnTo>
                    <a:pt x="102020" y="80963"/>
                  </a:lnTo>
                  <a:lnTo>
                    <a:pt x="112885" y="33487"/>
                  </a:lnTo>
                  <a:lnTo>
                    <a:pt x="132410" y="33487"/>
                  </a:lnTo>
                  <a:lnTo>
                    <a:pt x="115863" y="0"/>
                  </a:lnTo>
                  <a:close/>
                </a:path>
                <a:path w="200025" h="81280">
                  <a:moveTo>
                    <a:pt x="132410" y="33487"/>
                  </a:moveTo>
                  <a:lnTo>
                    <a:pt x="112885" y="33487"/>
                  </a:lnTo>
                  <a:lnTo>
                    <a:pt x="136476" y="80963"/>
                  </a:lnTo>
                  <a:lnTo>
                    <a:pt x="144810" y="80963"/>
                  </a:lnTo>
                  <a:lnTo>
                    <a:pt x="160002" y="51047"/>
                  </a:lnTo>
                  <a:lnTo>
                    <a:pt x="141088" y="51047"/>
                  </a:lnTo>
                  <a:lnTo>
                    <a:pt x="132410" y="33487"/>
                  </a:lnTo>
                  <a:close/>
                </a:path>
                <a:path w="200025" h="81280">
                  <a:moveTo>
                    <a:pt x="187708" y="33487"/>
                  </a:moveTo>
                  <a:lnTo>
                    <a:pt x="168920" y="33487"/>
                  </a:lnTo>
                  <a:lnTo>
                    <a:pt x="179708" y="80963"/>
                  </a:lnTo>
                  <a:lnTo>
                    <a:pt x="199576" y="80963"/>
                  </a:lnTo>
                  <a:lnTo>
                    <a:pt x="187708" y="33487"/>
                  </a:lnTo>
                  <a:close/>
                </a:path>
                <a:path w="200025" h="81280">
                  <a:moveTo>
                    <a:pt x="179337" y="0"/>
                  </a:moveTo>
                  <a:lnTo>
                    <a:pt x="165942" y="0"/>
                  </a:lnTo>
                  <a:lnTo>
                    <a:pt x="141088" y="51047"/>
                  </a:lnTo>
                  <a:lnTo>
                    <a:pt x="160002" y="51047"/>
                  </a:lnTo>
                  <a:lnTo>
                    <a:pt x="168920" y="33487"/>
                  </a:lnTo>
                  <a:lnTo>
                    <a:pt x="187708" y="33487"/>
                  </a:lnTo>
                  <a:lnTo>
                    <a:pt x="1793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610503" y="1872882"/>
            <a:ext cx="3382645" cy="139700"/>
            <a:chOff x="1610503" y="1872882"/>
            <a:chExt cx="3382645" cy="13970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10503" y="1872882"/>
              <a:ext cx="159990" cy="11221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90715" y="1899298"/>
              <a:ext cx="2053810" cy="11266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864241" y="1899309"/>
              <a:ext cx="1129030" cy="113030"/>
            </a:xfrm>
            <a:custGeom>
              <a:avLst/>
              <a:gdLst/>
              <a:ahLst/>
              <a:cxnLst/>
              <a:rect l="l" t="t" r="r" b="b"/>
              <a:pathLst>
                <a:path w="1129029" h="113030">
                  <a:moveTo>
                    <a:pt x="37795" y="33248"/>
                  </a:moveTo>
                  <a:lnTo>
                    <a:pt x="0" y="33248"/>
                  </a:lnTo>
                  <a:lnTo>
                    <a:pt x="0" y="52158"/>
                  </a:lnTo>
                  <a:lnTo>
                    <a:pt x="37795" y="52158"/>
                  </a:lnTo>
                  <a:lnTo>
                    <a:pt x="37795" y="33248"/>
                  </a:lnTo>
                  <a:close/>
                </a:path>
                <a:path w="1129029" h="113030">
                  <a:moveTo>
                    <a:pt x="132092" y="2070"/>
                  </a:moveTo>
                  <a:lnTo>
                    <a:pt x="61099" y="2070"/>
                  </a:lnTo>
                  <a:lnTo>
                    <a:pt x="61099" y="83045"/>
                  </a:lnTo>
                  <a:lnTo>
                    <a:pt x="81495" y="83045"/>
                  </a:lnTo>
                  <a:lnTo>
                    <a:pt x="81495" y="21653"/>
                  </a:lnTo>
                  <a:lnTo>
                    <a:pt x="111709" y="21653"/>
                  </a:lnTo>
                  <a:lnTo>
                    <a:pt x="111709" y="83045"/>
                  </a:lnTo>
                  <a:lnTo>
                    <a:pt x="132092" y="83045"/>
                  </a:lnTo>
                  <a:lnTo>
                    <a:pt x="132092" y="21653"/>
                  </a:lnTo>
                  <a:lnTo>
                    <a:pt x="132092" y="2070"/>
                  </a:lnTo>
                  <a:close/>
                </a:path>
                <a:path w="1129029" h="113030">
                  <a:moveTo>
                    <a:pt x="236423" y="42710"/>
                  </a:moveTo>
                  <a:lnTo>
                    <a:pt x="235864" y="35534"/>
                  </a:lnTo>
                  <a:lnTo>
                    <a:pt x="235851" y="35369"/>
                  </a:lnTo>
                  <a:lnTo>
                    <a:pt x="235724" y="33756"/>
                  </a:lnTo>
                  <a:lnTo>
                    <a:pt x="233654" y="25654"/>
                  </a:lnTo>
                  <a:lnTo>
                    <a:pt x="230352" y="18745"/>
                  </a:lnTo>
                  <a:lnTo>
                    <a:pt x="230187" y="18389"/>
                  </a:lnTo>
                  <a:lnTo>
                    <a:pt x="225336" y="11976"/>
                  </a:lnTo>
                  <a:lnTo>
                    <a:pt x="224256" y="11010"/>
                  </a:lnTo>
                  <a:lnTo>
                    <a:pt x="219494" y="6731"/>
                  </a:lnTo>
                  <a:lnTo>
                    <a:pt x="216128" y="4775"/>
                  </a:lnTo>
                  <a:lnTo>
                    <a:pt x="216128" y="49606"/>
                  </a:lnTo>
                  <a:lnTo>
                    <a:pt x="214058" y="55232"/>
                  </a:lnTo>
                  <a:lnTo>
                    <a:pt x="210223" y="59309"/>
                  </a:lnTo>
                  <a:lnTo>
                    <a:pt x="205486" y="64300"/>
                  </a:lnTo>
                  <a:lnTo>
                    <a:pt x="200355" y="66522"/>
                  </a:lnTo>
                  <a:lnTo>
                    <a:pt x="187756" y="66522"/>
                  </a:lnTo>
                  <a:lnTo>
                    <a:pt x="182448" y="64300"/>
                  </a:lnTo>
                  <a:lnTo>
                    <a:pt x="174015" y="55422"/>
                  </a:lnTo>
                  <a:lnTo>
                    <a:pt x="171907" y="49606"/>
                  </a:lnTo>
                  <a:lnTo>
                    <a:pt x="171907" y="35369"/>
                  </a:lnTo>
                  <a:lnTo>
                    <a:pt x="173939" y="29845"/>
                  </a:lnTo>
                  <a:lnTo>
                    <a:pt x="174015" y="29667"/>
                  </a:lnTo>
                  <a:lnTo>
                    <a:pt x="182410" y="20967"/>
                  </a:lnTo>
                  <a:lnTo>
                    <a:pt x="187756" y="18745"/>
                  </a:lnTo>
                  <a:lnTo>
                    <a:pt x="200507" y="18745"/>
                  </a:lnTo>
                  <a:lnTo>
                    <a:pt x="205765" y="20967"/>
                  </a:lnTo>
                  <a:lnTo>
                    <a:pt x="214096" y="29845"/>
                  </a:lnTo>
                  <a:lnTo>
                    <a:pt x="216115" y="35369"/>
                  </a:lnTo>
                  <a:lnTo>
                    <a:pt x="216128" y="49606"/>
                  </a:lnTo>
                  <a:lnTo>
                    <a:pt x="216128" y="4775"/>
                  </a:lnTo>
                  <a:lnTo>
                    <a:pt x="213055" y="2984"/>
                  </a:lnTo>
                  <a:lnTo>
                    <a:pt x="206019" y="749"/>
                  </a:lnTo>
                  <a:lnTo>
                    <a:pt x="198399" y="0"/>
                  </a:lnTo>
                  <a:lnTo>
                    <a:pt x="193535" y="0"/>
                  </a:lnTo>
                  <a:lnTo>
                    <a:pt x="188963" y="914"/>
                  </a:lnTo>
                  <a:lnTo>
                    <a:pt x="180441" y="4584"/>
                  </a:lnTo>
                  <a:lnTo>
                    <a:pt x="176466" y="7340"/>
                  </a:lnTo>
                  <a:lnTo>
                    <a:pt x="172796" y="11010"/>
                  </a:lnTo>
                  <a:lnTo>
                    <a:pt x="172796" y="2070"/>
                  </a:lnTo>
                  <a:lnTo>
                    <a:pt x="152628" y="2070"/>
                  </a:lnTo>
                  <a:lnTo>
                    <a:pt x="152628" y="112661"/>
                  </a:lnTo>
                  <a:lnTo>
                    <a:pt x="172796" y="112661"/>
                  </a:lnTo>
                  <a:lnTo>
                    <a:pt x="172796" y="74485"/>
                  </a:lnTo>
                  <a:lnTo>
                    <a:pt x="176809" y="78282"/>
                  </a:lnTo>
                  <a:lnTo>
                    <a:pt x="180759" y="80975"/>
                  </a:lnTo>
                  <a:lnTo>
                    <a:pt x="188963" y="84366"/>
                  </a:lnTo>
                  <a:lnTo>
                    <a:pt x="189166" y="84366"/>
                  </a:lnTo>
                  <a:lnTo>
                    <a:pt x="193141" y="85128"/>
                  </a:lnTo>
                  <a:lnTo>
                    <a:pt x="197802" y="85128"/>
                  </a:lnTo>
                  <a:lnTo>
                    <a:pt x="205384" y="84366"/>
                  </a:lnTo>
                  <a:lnTo>
                    <a:pt x="229958" y="66522"/>
                  </a:lnTo>
                  <a:lnTo>
                    <a:pt x="233553" y="59309"/>
                  </a:lnTo>
                  <a:lnTo>
                    <a:pt x="235699" y="51384"/>
                  </a:lnTo>
                  <a:lnTo>
                    <a:pt x="236423" y="42710"/>
                  </a:lnTo>
                  <a:close/>
                </a:path>
                <a:path w="1129029" h="113030">
                  <a:moveTo>
                    <a:pt x="333311" y="2070"/>
                  </a:moveTo>
                  <a:lnTo>
                    <a:pt x="314032" y="2070"/>
                  </a:lnTo>
                  <a:lnTo>
                    <a:pt x="314032" y="35369"/>
                  </a:lnTo>
                  <a:lnTo>
                    <a:pt x="314032" y="49606"/>
                  </a:lnTo>
                  <a:lnTo>
                    <a:pt x="311988" y="55232"/>
                  </a:lnTo>
                  <a:lnTo>
                    <a:pt x="311924" y="55422"/>
                  </a:lnTo>
                  <a:lnTo>
                    <a:pt x="303491" y="64300"/>
                  </a:lnTo>
                  <a:lnTo>
                    <a:pt x="298183" y="66522"/>
                  </a:lnTo>
                  <a:lnTo>
                    <a:pt x="285584" y="66522"/>
                  </a:lnTo>
                  <a:lnTo>
                    <a:pt x="280454" y="64300"/>
                  </a:lnTo>
                  <a:lnTo>
                    <a:pt x="275704" y="59309"/>
                  </a:lnTo>
                  <a:lnTo>
                    <a:pt x="271881" y="55232"/>
                  </a:lnTo>
                  <a:lnTo>
                    <a:pt x="269798" y="49606"/>
                  </a:lnTo>
                  <a:lnTo>
                    <a:pt x="269824" y="35369"/>
                  </a:lnTo>
                  <a:lnTo>
                    <a:pt x="271843" y="29845"/>
                  </a:lnTo>
                  <a:lnTo>
                    <a:pt x="280174" y="20967"/>
                  </a:lnTo>
                  <a:lnTo>
                    <a:pt x="285407" y="18745"/>
                  </a:lnTo>
                  <a:lnTo>
                    <a:pt x="298157" y="18745"/>
                  </a:lnTo>
                  <a:lnTo>
                    <a:pt x="303530" y="20967"/>
                  </a:lnTo>
                  <a:lnTo>
                    <a:pt x="311924" y="29667"/>
                  </a:lnTo>
                  <a:lnTo>
                    <a:pt x="314032" y="35369"/>
                  </a:lnTo>
                  <a:lnTo>
                    <a:pt x="314032" y="2070"/>
                  </a:lnTo>
                  <a:lnTo>
                    <a:pt x="313067" y="2070"/>
                  </a:lnTo>
                  <a:lnTo>
                    <a:pt x="313067" y="11010"/>
                  </a:lnTo>
                  <a:lnTo>
                    <a:pt x="309448" y="7340"/>
                  </a:lnTo>
                  <a:lnTo>
                    <a:pt x="305498" y="4584"/>
                  </a:lnTo>
                  <a:lnTo>
                    <a:pt x="296976" y="914"/>
                  </a:lnTo>
                  <a:lnTo>
                    <a:pt x="292404" y="0"/>
                  </a:lnTo>
                  <a:lnTo>
                    <a:pt x="287540" y="0"/>
                  </a:lnTo>
                  <a:lnTo>
                    <a:pt x="252285" y="25654"/>
                  </a:lnTo>
                  <a:lnTo>
                    <a:pt x="249516" y="42710"/>
                  </a:lnTo>
                  <a:lnTo>
                    <a:pt x="250228" y="51384"/>
                  </a:lnTo>
                  <a:lnTo>
                    <a:pt x="273494" y="82080"/>
                  </a:lnTo>
                  <a:lnTo>
                    <a:pt x="288137" y="85128"/>
                  </a:lnTo>
                  <a:lnTo>
                    <a:pt x="292798" y="85128"/>
                  </a:lnTo>
                  <a:lnTo>
                    <a:pt x="296760" y="84366"/>
                  </a:lnTo>
                  <a:lnTo>
                    <a:pt x="296964" y="84366"/>
                  </a:lnTo>
                  <a:lnTo>
                    <a:pt x="305117" y="80975"/>
                  </a:lnTo>
                  <a:lnTo>
                    <a:pt x="309054" y="78282"/>
                  </a:lnTo>
                  <a:lnTo>
                    <a:pt x="313067" y="74485"/>
                  </a:lnTo>
                  <a:lnTo>
                    <a:pt x="313067" y="83045"/>
                  </a:lnTo>
                  <a:lnTo>
                    <a:pt x="333311" y="83045"/>
                  </a:lnTo>
                  <a:lnTo>
                    <a:pt x="333311" y="74485"/>
                  </a:lnTo>
                  <a:lnTo>
                    <a:pt x="333311" y="66522"/>
                  </a:lnTo>
                  <a:lnTo>
                    <a:pt x="333311" y="18745"/>
                  </a:lnTo>
                  <a:lnTo>
                    <a:pt x="333311" y="11010"/>
                  </a:lnTo>
                  <a:lnTo>
                    <a:pt x="333311" y="2070"/>
                  </a:lnTo>
                  <a:close/>
                </a:path>
                <a:path w="1129029" h="113030">
                  <a:moveTo>
                    <a:pt x="427367" y="83045"/>
                  </a:moveTo>
                  <a:lnTo>
                    <a:pt x="402221" y="54457"/>
                  </a:lnTo>
                  <a:lnTo>
                    <a:pt x="390829" y="41516"/>
                  </a:lnTo>
                  <a:lnTo>
                    <a:pt x="399211" y="32359"/>
                  </a:lnTo>
                  <a:lnTo>
                    <a:pt x="426923" y="2070"/>
                  </a:lnTo>
                  <a:lnTo>
                    <a:pt x="402145" y="2070"/>
                  </a:lnTo>
                  <a:lnTo>
                    <a:pt x="374167" y="32359"/>
                  </a:lnTo>
                  <a:lnTo>
                    <a:pt x="374167" y="2070"/>
                  </a:lnTo>
                  <a:lnTo>
                    <a:pt x="353847" y="2070"/>
                  </a:lnTo>
                  <a:lnTo>
                    <a:pt x="353847" y="83045"/>
                  </a:lnTo>
                  <a:lnTo>
                    <a:pt x="374167" y="83045"/>
                  </a:lnTo>
                  <a:lnTo>
                    <a:pt x="374167" y="56997"/>
                  </a:lnTo>
                  <a:lnTo>
                    <a:pt x="376326" y="54457"/>
                  </a:lnTo>
                  <a:lnTo>
                    <a:pt x="400431" y="83045"/>
                  </a:lnTo>
                  <a:lnTo>
                    <a:pt x="427367" y="83045"/>
                  </a:lnTo>
                  <a:close/>
                </a:path>
                <a:path w="1129029" h="113030">
                  <a:moveTo>
                    <a:pt x="504253" y="2070"/>
                  </a:moveTo>
                  <a:lnTo>
                    <a:pt x="428790" y="2070"/>
                  </a:lnTo>
                  <a:lnTo>
                    <a:pt x="428790" y="21424"/>
                  </a:lnTo>
                  <a:lnTo>
                    <a:pt x="456996" y="21424"/>
                  </a:lnTo>
                  <a:lnTo>
                    <a:pt x="456996" y="83045"/>
                  </a:lnTo>
                  <a:lnTo>
                    <a:pt x="477380" y="83045"/>
                  </a:lnTo>
                  <a:lnTo>
                    <a:pt x="477380" y="21424"/>
                  </a:lnTo>
                  <a:lnTo>
                    <a:pt x="504253" y="21424"/>
                  </a:lnTo>
                  <a:lnTo>
                    <a:pt x="504253" y="2070"/>
                  </a:lnTo>
                  <a:close/>
                </a:path>
                <a:path w="1129029" h="113030">
                  <a:moveTo>
                    <a:pt x="589102" y="2070"/>
                  </a:moveTo>
                  <a:lnTo>
                    <a:pt x="579348" y="2070"/>
                  </a:lnTo>
                  <a:lnTo>
                    <a:pt x="537895" y="49631"/>
                  </a:lnTo>
                  <a:lnTo>
                    <a:pt x="537895" y="2070"/>
                  </a:lnTo>
                  <a:lnTo>
                    <a:pt x="518109" y="2070"/>
                  </a:lnTo>
                  <a:lnTo>
                    <a:pt x="518109" y="83045"/>
                  </a:lnTo>
                  <a:lnTo>
                    <a:pt x="528891" y="83045"/>
                  </a:lnTo>
                  <a:lnTo>
                    <a:pt x="557872" y="49631"/>
                  </a:lnTo>
                  <a:lnTo>
                    <a:pt x="569302" y="36449"/>
                  </a:lnTo>
                  <a:lnTo>
                    <a:pt x="569302" y="83045"/>
                  </a:lnTo>
                  <a:lnTo>
                    <a:pt x="589102" y="83045"/>
                  </a:lnTo>
                  <a:lnTo>
                    <a:pt x="589102" y="36449"/>
                  </a:lnTo>
                  <a:lnTo>
                    <a:pt x="589102" y="2070"/>
                  </a:lnTo>
                  <a:close/>
                </a:path>
                <a:path w="1129029" h="113030">
                  <a:moveTo>
                    <a:pt x="673925" y="2070"/>
                  </a:moveTo>
                  <a:lnTo>
                    <a:pt x="653542" y="2070"/>
                  </a:lnTo>
                  <a:lnTo>
                    <a:pt x="653542" y="32664"/>
                  </a:lnTo>
                  <a:lnTo>
                    <a:pt x="628065" y="32664"/>
                  </a:lnTo>
                  <a:lnTo>
                    <a:pt x="623328" y="29121"/>
                  </a:lnTo>
                  <a:lnTo>
                    <a:pt x="623328" y="2070"/>
                  </a:lnTo>
                  <a:lnTo>
                    <a:pt x="602932" y="2070"/>
                  </a:lnTo>
                  <a:lnTo>
                    <a:pt x="602932" y="33299"/>
                  </a:lnTo>
                  <a:lnTo>
                    <a:pt x="605891" y="40284"/>
                  </a:lnTo>
                  <a:lnTo>
                    <a:pt x="637235" y="50888"/>
                  </a:lnTo>
                  <a:lnTo>
                    <a:pt x="653542" y="50888"/>
                  </a:lnTo>
                  <a:lnTo>
                    <a:pt x="653542" y="83045"/>
                  </a:lnTo>
                  <a:lnTo>
                    <a:pt x="673925" y="83045"/>
                  </a:lnTo>
                  <a:lnTo>
                    <a:pt x="673925" y="32664"/>
                  </a:lnTo>
                  <a:lnTo>
                    <a:pt x="673925" y="2070"/>
                  </a:lnTo>
                  <a:close/>
                </a:path>
                <a:path w="1129029" h="113030">
                  <a:moveTo>
                    <a:pt x="775957" y="48437"/>
                  </a:moveTo>
                  <a:lnTo>
                    <a:pt x="764057" y="12230"/>
                  </a:lnTo>
                  <a:lnTo>
                    <a:pt x="755573" y="5829"/>
                  </a:lnTo>
                  <a:lnTo>
                    <a:pt x="755573" y="32435"/>
                  </a:lnTo>
                  <a:lnTo>
                    <a:pt x="711593" y="32435"/>
                  </a:lnTo>
                  <a:lnTo>
                    <a:pt x="713867" y="27432"/>
                  </a:lnTo>
                  <a:lnTo>
                    <a:pt x="716356" y="23926"/>
                  </a:lnTo>
                  <a:lnTo>
                    <a:pt x="723201" y="18846"/>
                  </a:lnTo>
                  <a:lnTo>
                    <a:pt x="723074" y="18846"/>
                  </a:lnTo>
                  <a:lnTo>
                    <a:pt x="728256" y="17183"/>
                  </a:lnTo>
                  <a:lnTo>
                    <a:pt x="739127" y="17183"/>
                  </a:lnTo>
                  <a:lnTo>
                    <a:pt x="743699" y="18605"/>
                  </a:lnTo>
                  <a:lnTo>
                    <a:pt x="751586" y="24257"/>
                  </a:lnTo>
                  <a:lnTo>
                    <a:pt x="754227" y="27927"/>
                  </a:lnTo>
                  <a:lnTo>
                    <a:pt x="755573" y="32435"/>
                  </a:lnTo>
                  <a:lnTo>
                    <a:pt x="755573" y="5829"/>
                  </a:lnTo>
                  <a:lnTo>
                    <a:pt x="750290" y="3060"/>
                  </a:lnTo>
                  <a:lnTo>
                    <a:pt x="742061" y="762"/>
                  </a:lnTo>
                  <a:lnTo>
                    <a:pt x="732955" y="0"/>
                  </a:lnTo>
                  <a:lnTo>
                    <a:pt x="724319" y="762"/>
                  </a:lnTo>
                  <a:lnTo>
                    <a:pt x="694042" y="26047"/>
                  </a:lnTo>
                  <a:lnTo>
                    <a:pt x="691057" y="43002"/>
                  </a:lnTo>
                  <a:lnTo>
                    <a:pt x="691794" y="51663"/>
                  </a:lnTo>
                  <a:lnTo>
                    <a:pt x="693966" y="59296"/>
                  </a:lnTo>
                  <a:lnTo>
                    <a:pt x="694042" y="59575"/>
                  </a:lnTo>
                  <a:lnTo>
                    <a:pt x="724979" y="84378"/>
                  </a:lnTo>
                  <a:lnTo>
                    <a:pt x="734060" y="85128"/>
                  </a:lnTo>
                  <a:lnTo>
                    <a:pt x="742251" y="85128"/>
                  </a:lnTo>
                  <a:lnTo>
                    <a:pt x="749325" y="83667"/>
                  </a:lnTo>
                  <a:lnTo>
                    <a:pt x="761225" y="77863"/>
                  </a:lnTo>
                  <a:lnTo>
                    <a:pt x="766330" y="73393"/>
                  </a:lnTo>
                  <a:lnTo>
                    <a:pt x="770597" y="67335"/>
                  </a:lnTo>
                  <a:lnTo>
                    <a:pt x="753491" y="59296"/>
                  </a:lnTo>
                  <a:lnTo>
                    <a:pt x="748030" y="64604"/>
                  </a:lnTo>
                  <a:lnTo>
                    <a:pt x="741324" y="67335"/>
                  </a:lnTo>
                  <a:lnTo>
                    <a:pt x="727798" y="67335"/>
                  </a:lnTo>
                  <a:lnTo>
                    <a:pt x="722337" y="65570"/>
                  </a:lnTo>
                  <a:lnTo>
                    <a:pt x="714159" y="58762"/>
                  </a:lnTo>
                  <a:lnTo>
                    <a:pt x="711644" y="54190"/>
                  </a:lnTo>
                  <a:lnTo>
                    <a:pt x="710692" y="48437"/>
                  </a:lnTo>
                  <a:lnTo>
                    <a:pt x="775957" y="48437"/>
                  </a:lnTo>
                  <a:close/>
                </a:path>
                <a:path w="1129029" h="113030">
                  <a:moveTo>
                    <a:pt x="868616" y="18453"/>
                  </a:moveTo>
                  <a:lnTo>
                    <a:pt x="864539" y="12547"/>
                  </a:lnTo>
                  <a:lnTo>
                    <a:pt x="859307" y="7988"/>
                  </a:lnTo>
                  <a:lnTo>
                    <a:pt x="846505" y="1587"/>
                  </a:lnTo>
                  <a:lnTo>
                    <a:pt x="839292" y="0"/>
                  </a:lnTo>
                  <a:lnTo>
                    <a:pt x="822579" y="0"/>
                  </a:lnTo>
                  <a:lnTo>
                    <a:pt x="787374" y="27800"/>
                  </a:lnTo>
                  <a:lnTo>
                    <a:pt x="785418" y="35013"/>
                  </a:lnTo>
                  <a:lnTo>
                    <a:pt x="785418" y="42849"/>
                  </a:lnTo>
                  <a:lnTo>
                    <a:pt x="786079" y="50050"/>
                  </a:lnTo>
                  <a:lnTo>
                    <a:pt x="786168" y="51066"/>
                  </a:lnTo>
                  <a:lnTo>
                    <a:pt x="811911" y="81965"/>
                  </a:lnTo>
                  <a:lnTo>
                    <a:pt x="830961" y="85128"/>
                  </a:lnTo>
                  <a:lnTo>
                    <a:pt x="842149" y="84074"/>
                  </a:lnTo>
                  <a:lnTo>
                    <a:pt x="852017" y="80899"/>
                  </a:lnTo>
                  <a:lnTo>
                    <a:pt x="860539" y="75628"/>
                  </a:lnTo>
                  <a:lnTo>
                    <a:pt x="867714" y="68237"/>
                  </a:lnTo>
                  <a:lnTo>
                    <a:pt x="865327" y="66598"/>
                  </a:lnTo>
                  <a:lnTo>
                    <a:pt x="851712" y="57289"/>
                  </a:lnTo>
                  <a:lnTo>
                    <a:pt x="846658" y="63500"/>
                  </a:lnTo>
                  <a:lnTo>
                    <a:pt x="839584" y="66598"/>
                  </a:lnTo>
                  <a:lnTo>
                    <a:pt x="823163" y="66598"/>
                  </a:lnTo>
                  <a:lnTo>
                    <a:pt x="817245" y="64414"/>
                  </a:lnTo>
                  <a:lnTo>
                    <a:pt x="808215" y="55676"/>
                  </a:lnTo>
                  <a:lnTo>
                    <a:pt x="805954" y="50050"/>
                  </a:lnTo>
                  <a:lnTo>
                    <a:pt x="805954" y="36055"/>
                  </a:lnTo>
                  <a:lnTo>
                    <a:pt x="808291" y="30251"/>
                  </a:lnTo>
                  <a:lnTo>
                    <a:pt x="817676" y="21170"/>
                  </a:lnTo>
                  <a:lnTo>
                    <a:pt x="823810" y="18897"/>
                  </a:lnTo>
                  <a:lnTo>
                    <a:pt x="835571" y="18897"/>
                  </a:lnTo>
                  <a:lnTo>
                    <a:pt x="839203" y="19532"/>
                  </a:lnTo>
                  <a:lnTo>
                    <a:pt x="845400" y="22123"/>
                  </a:lnTo>
                  <a:lnTo>
                    <a:pt x="848550" y="24422"/>
                  </a:lnTo>
                  <a:lnTo>
                    <a:pt x="851712" y="27762"/>
                  </a:lnTo>
                  <a:lnTo>
                    <a:pt x="867803" y="18897"/>
                  </a:lnTo>
                  <a:lnTo>
                    <a:pt x="868616" y="18453"/>
                  </a:lnTo>
                  <a:close/>
                </a:path>
                <a:path w="1129029" h="113030">
                  <a:moveTo>
                    <a:pt x="960437" y="83045"/>
                  </a:moveTo>
                  <a:lnTo>
                    <a:pt x="935291" y="54457"/>
                  </a:lnTo>
                  <a:lnTo>
                    <a:pt x="923899" y="41516"/>
                  </a:lnTo>
                  <a:lnTo>
                    <a:pt x="932281" y="32359"/>
                  </a:lnTo>
                  <a:lnTo>
                    <a:pt x="959993" y="2070"/>
                  </a:lnTo>
                  <a:lnTo>
                    <a:pt x="935215" y="2070"/>
                  </a:lnTo>
                  <a:lnTo>
                    <a:pt x="907237" y="32359"/>
                  </a:lnTo>
                  <a:lnTo>
                    <a:pt x="907237" y="2070"/>
                  </a:lnTo>
                  <a:lnTo>
                    <a:pt x="886917" y="2070"/>
                  </a:lnTo>
                  <a:lnTo>
                    <a:pt x="886917" y="83045"/>
                  </a:lnTo>
                  <a:lnTo>
                    <a:pt x="907237" y="83045"/>
                  </a:lnTo>
                  <a:lnTo>
                    <a:pt x="907237" y="56997"/>
                  </a:lnTo>
                  <a:lnTo>
                    <a:pt x="909383" y="54457"/>
                  </a:lnTo>
                  <a:lnTo>
                    <a:pt x="933500" y="83045"/>
                  </a:lnTo>
                  <a:lnTo>
                    <a:pt x="960437" y="83045"/>
                  </a:lnTo>
                  <a:close/>
                </a:path>
                <a:path w="1129029" h="113030">
                  <a:moveTo>
                    <a:pt x="1049147" y="2070"/>
                  </a:moveTo>
                  <a:lnTo>
                    <a:pt x="1029868" y="2070"/>
                  </a:lnTo>
                  <a:lnTo>
                    <a:pt x="1029868" y="35369"/>
                  </a:lnTo>
                  <a:lnTo>
                    <a:pt x="1029868" y="49606"/>
                  </a:lnTo>
                  <a:lnTo>
                    <a:pt x="1027823" y="55232"/>
                  </a:lnTo>
                  <a:lnTo>
                    <a:pt x="1027760" y="55422"/>
                  </a:lnTo>
                  <a:lnTo>
                    <a:pt x="1019327" y="64300"/>
                  </a:lnTo>
                  <a:lnTo>
                    <a:pt x="1014018" y="66522"/>
                  </a:lnTo>
                  <a:lnTo>
                    <a:pt x="1001420" y="66522"/>
                  </a:lnTo>
                  <a:lnTo>
                    <a:pt x="996289" y="64300"/>
                  </a:lnTo>
                  <a:lnTo>
                    <a:pt x="991539" y="59309"/>
                  </a:lnTo>
                  <a:lnTo>
                    <a:pt x="987717" y="55232"/>
                  </a:lnTo>
                  <a:lnTo>
                    <a:pt x="985634" y="49606"/>
                  </a:lnTo>
                  <a:lnTo>
                    <a:pt x="985659" y="35369"/>
                  </a:lnTo>
                  <a:lnTo>
                    <a:pt x="987679" y="29845"/>
                  </a:lnTo>
                  <a:lnTo>
                    <a:pt x="996010" y="20967"/>
                  </a:lnTo>
                  <a:lnTo>
                    <a:pt x="1001242" y="18745"/>
                  </a:lnTo>
                  <a:lnTo>
                    <a:pt x="1013993" y="18745"/>
                  </a:lnTo>
                  <a:lnTo>
                    <a:pt x="1019365" y="20967"/>
                  </a:lnTo>
                  <a:lnTo>
                    <a:pt x="1027760" y="29667"/>
                  </a:lnTo>
                  <a:lnTo>
                    <a:pt x="1029868" y="35369"/>
                  </a:lnTo>
                  <a:lnTo>
                    <a:pt x="1029868" y="2070"/>
                  </a:lnTo>
                  <a:lnTo>
                    <a:pt x="1028903" y="2070"/>
                  </a:lnTo>
                  <a:lnTo>
                    <a:pt x="1028903" y="11010"/>
                  </a:lnTo>
                  <a:lnTo>
                    <a:pt x="1025283" y="7340"/>
                  </a:lnTo>
                  <a:lnTo>
                    <a:pt x="1021334" y="4584"/>
                  </a:lnTo>
                  <a:lnTo>
                    <a:pt x="1012799" y="914"/>
                  </a:lnTo>
                  <a:lnTo>
                    <a:pt x="1008240" y="0"/>
                  </a:lnTo>
                  <a:lnTo>
                    <a:pt x="1003376" y="0"/>
                  </a:lnTo>
                  <a:lnTo>
                    <a:pt x="968121" y="25654"/>
                  </a:lnTo>
                  <a:lnTo>
                    <a:pt x="965352" y="42710"/>
                  </a:lnTo>
                  <a:lnTo>
                    <a:pt x="966063" y="51384"/>
                  </a:lnTo>
                  <a:lnTo>
                    <a:pt x="989330" y="82080"/>
                  </a:lnTo>
                  <a:lnTo>
                    <a:pt x="1003973" y="85128"/>
                  </a:lnTo>
                  <a:lnTo>
                    <a:pt x="1008634" y="85128"/>
                  </a:lnTo>
                  <a:lnTo>
                    <a:pt x="1012596" y="84366"/>
                  </a:lnTo>
                  <a:lnTo>
                    <a:pt x="1012799" y="84366"/>
                  </a:lnTo>
                  <a:lnTo>
                    <a:pt x="1020953" y="80975"/>
                  </a:lnTo>
                  <a:lnTo>
                    <a:pt x="1024890" y="78282"/>
                  </a:lnTo>
                  <a:lnTo>
                    <a:pt x="1028903" y="74485"/>
                  </a:lnTo>
                  <a:lnTo>
                    <a:pt x="1028903" y="83045"/>
                  </a:lnTo>
                  <a:lnTo>
                    <a:pt x="1049147" y="83045"/>
                  </a:lnTo>
                  <a:lnTo>
                    <a:pt x="1049147" y="74485"/>
                  </a:lnTo>
                  <a:lnTo>
                    <a:pt x="1049147" y="66522"/>
                  </a:lnTo>
                  <a:lnTo>
                    <a:pt x="1049147" y="18745"/>
                  </a:lnTo>
                  <a:lnTo>
                    <a:pt x="1049147" y="11010"/>
                  </a:lnTo>
                  <a:lnTo>
                    <a:pt x="1049147" y="2070"/>
                  </a:lnTo>
                  <a:close/>
                </a:path>
                <a:path w="1129029" h="113030">
                  <a:moveTo>
                    <a:pt x="1128623" y="2070"/>
                  </a:moveTo>
                  <a:lnTo>
                    <a:pt x="1108227" y="2070"/>
                  </a:lnTo>
                  <a:lnTo>
                    <a:pt x="1108227" y="19037"/>
                  </a:lnTo>
                  <a:lnTo>
                    <a:pt x="1108227" y="38468"/>
                  </a:lnTo>
                  <a:lnTo>
                    <a:pt x="1093914" y="38468"/>
                  </a:lnTo>
                  <a:lnTo>
                    <a:pt x="1089621" y="35217"/>
                  </a:lnTo>
                  <a:lnTo>
                    <a:pt x="1089621" y="22263"/>
                  </a:lnTo>
                  <a:lnTo>
                    <a:pt x="1093470" y="19037"/>
                  </a:lnTo>
                  <a:lnTo>
                    <a:pt x="1108227" y="19037"/>
                  </a:lnTo>
                  <a:lnTo>
                    <a:pt x="1108227" y="2070"/>
                  </a:lnTo>
                  <a:lnTo>
                    <a:pt x="1098016" y="2070"/>
                  </a:lnTo>
                  <a:lnTo>
                    <a:pt x="1090599" y="2667"/>
                  </a:lnTo>
                  <a:lnTo>
                    <a:pt x="1081125" y="5054"/>
                  </a:lnTo>
                  <a:lnTo>
                    <a:pt x="1077048" y="7912"/>
                  </a:lnTo>
                  <a:lnTo>
                    <a:pt x="1070203" y="16941"/>
                  </a:lnTo>
                  <a:lnTo>
                    <a:pt x="1068489" y="22263"/>
                  </a:lnTo>
                  <a:lnTo>
                    <a:pt x="1068489" y="33210"/>
                  </a:lnTo>
                  <a:lnTo>
                    <a:pt x="1069898" y="37706"/>
                  </a:lnTo>
                  <a:lnTo>
                    <a:pt x="1075499" y="45694"/>
                  </a:lnTo>
                  <a:lnTo>
                    <a:pt x="1079080" y="48412"/>
                  </a:lnTo>
                  <a:lnTo>
                    <a:pt x="1083449" y="49847"/>
                  </a:lnTo>
                  <a:lnTo>
                    <a:pt x="1060983" y="83045"/>
                  </a:lnTo>
                  <a:lnTo>
                    <a:pt x="1085011" y="83045"/>
                  </a:lnTo>
                  <a:lnTo>
                    <a:pt x="1104290" y="53721"/>
                  </a:lnTo>
                  <a:lnTo>
                    <a:pt x="1108227" y="53721"/>
                  </a:lnTo>
                  <a:lnTo>
                    <a:pt x="1108227" y="83045"/>
                  </a:lnTo>
                  <a:lnTo>
                    <a:pt x="1128623" y="83045"/>
                  </a:lnTo>
                  <a:lnTo>
                    <a:pt x="1128623" y="53721"/>
                  </a:lnTo>
                  <a:lnTo>
                    <a:pt x="1128623" y="38468"/>
                  </a:lnTo>
                  <a:lnTo>
                    <a:pt x="1128623" y="19037"/>
                  </a:lnTo>
                  <a:lnTo>
                    <a:pt x="1128623" y="20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056869" y="1870128"/>
            <a:ext cx="1064895" cy="142240"/>
            <a:chOff x="5056869" y="1870128"/>
            <a:chExt cx="1064895" cy="14224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56869" y="1901380"/>
              <a:ext cx="73519" cy="8096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135080" y="1870138"/>
              <a:ext cx="824230" cy="142240"/>
            </a:xfrm>
            <a:custGeom>
              <a:avLst/>
              <a:gdLst/>
              <a:ahLst/>
              <a:cxnLst/>
              <a:rect l="l" t="t" r="r" b="b"/>
              <a:pathLst>
                <a:path w="824229" h="142239">
                  <a:moveTo>
                    <a:pt x="84912" y="64058"/>
                  </a:moveTo>
                  <a:lnTo>
                    <a:pt x="64363" y="35394"/>
                  </a:lnTo>
                  <a:lnTo>
                    <a:pt x="64363" y="64884"/>
                  </a:lnTo>
                  <a:lnTo>
                    <a:pt x="64325" y="78778"/>
                  </a:lnTo>
                  <a:lnTo>
                    <a:pt x="63754" y="80327"/>
                  </a:lnTo>
                  <a:lnTo>
                    <a:pt x="62141" y="84480"/>
                  </a:lnTo>
                  <a:lnTo>
                    <a:pt x="53771" y="93205"/>
                  </a:lnTo>
                  <a:lnTo>
                    <a:pt x="48539" y="95389"/>
                  </a:lnTo>
                  <a:lnTo>
                    <a:pt x="35839" y="95389"/>
                  </a:lnTo>
                  <a:lnTo>
                    <a:pt x="30594" y="93205"/>
                  </a:lnTo>
                  <a:lnTo>
                    <a:pt x="22313" y="84480"/>
                  </a:lnTo>
                  <a:lnTo>
                    <a:pt x="20243" y="78778"/>
                  </a:lnTo>
                  <a:lnTo>
                    <a:pt x="20243" y="64884"/>
                  </a:lnTo>
                  <a:lnTo>
                    <a:pt x="22339" y="59270"/>
                  </a:lnTo>
                  <a:lnTo>
                    <a:pt x="30721" y="50482"/>
                  </a:lnTo>
                  <a:lnTo>
                    <a:pt x="35966" y="48285"/>
                  </a:lnTo>
                  <a:lnTo>
                    <a:pt x="48717" y="48285"/>
                  </a:lnTo>
                  <a:lnTo>
                    <a:pt x="64363" y="64884"/>
                  </a:lnTo>
                  <a:lnTo>
                    <a:pt x="64363" y="35394"/>
                  </a:lnTo>
                  <a:lnTo>
                    <a:pt x="56794" y="31076"/>
                  </a:lnTo>
                  <a:lnTo>
                    <a:pt x="49606" y="29171"/>
                  </a:lnTo>
                  <a:lnTo>
                    <a:pt x="41973" y="29171"/>
                  </a:lnTo>
                  <a:lnTo>
                    <a:pt x="7823" y="46901"/>
                  </a:lnTo>
                  <a:lnTo>
                    <a:pt x="0" y="71805"/>
                  </a:lnTo>
                  <a:lnTo>
                    <a:pt x="635" y="78778"/>
                  </a:lnTo>
                  <a:lnTo>
                    <a:pt x="673" y="79298"/>
                  </a:lnTo>
                  <a:lnTo>
                    <a:pt x="25908" y="111201"/>
                  </a:lnTo>
                  <a:lnTo>
                    <a:pt x="42049" y="114300"/>
                  </a:lnTo>
                  <a:lnTo>
                    <a:pt x="49936" y="114300"/>
                  </a:lnTo>
                  <a:lnTo>
                    <a:pt x="57150" y="112420"/>
                  </a:lnTo>
                  <a:lnTo>
                    <a:pt x="70243" y="104927"/>
                  </a:lnTo>
                  <a:lnTo>
                    <a:pt x="75425" y="99733"/>
                  </a:lnTo>
                  <a:lnTo>
                    <a:pt x="77901" y="95389"/>
                  </a:lnTo>
                  <a:lnTo>
                    <a:pt x="83007" y="86436"/>
                  </a:lnTo>
                  <a:lnTo>
                    <a:pt x="84912" y="79298"/>
                  </a:lnTo>
                  <a:lnTo>
                    <a:pt x="84912" y="64058"/>
                  </a:lnTo>
                  <a:close/>
                </a:path>
                <a:path w="824229" h="142239">
                  <a:moveTo>
                    <a:pt x="172415" y="31242"/>
                  </a:moveTo>
                  <a:lnTo>
                    <a:pt x="152031" y="31242"/>
                  </a:lnTo>
                  <a:lnTo>
                    <a:pt x="152031" y="60413"/>
                  </a:lnTo>
                  <a:lnTo>
                    <a:pt x="121818" y="60413"/>
                  </a:lnTo>
                  <a:lnTo>
                    <a:pt x="121818" y="31242"/>
                  </a:lnTo>
                  <a:lnTo>
                    <a:pt x="101422" y="31242"/>
                  </a:lnTo>
                  <a:lnTo>
                    <a:pt x="101422" y="112217"/>
                  </a:lnTo>
                  <a:lnTo>
                    <a:pt x="121818" y="112217"/>
                  </a:lnTo>
                  <a:lnTo>
                    <a:pt x="121818" y="78651"/>
                  </a:lnTo>
                  <a:lnTo>
                    <a:pt x="152031" y="78651"/>
                  </a:lnTo>
                  <a:lnTo>
                    <a:pt x="152031" y="112217"/>
                  </a:lnTo>
                  <a:lnTo>
                    <a:pt x="172415" y="112217"/>
                  </a:lnTo>
                  <a:lnTo>
                    <a:pt x="172415" y="78651"/>
                  </a:lnTo>
                  <a:lnTo>
                    <a:pt x="172415" y="60413"/>
                  </a:lnTo>
                  <a:lnTo>
                    <a:pt x="172415" y="31242"/>
                  </a:lnTo>
                  <a:close/>
                </a:path>
                <a:path w="824229" h="142239">
                  <a:moveTo>
                    <a:pt x="330428" y="72478"/>
                  </a:moveTo>
                  <a:lnTo>
                    <a:pt x="330415" y="62814"/>
                  </a:lnTo>
                  <a:lnTo>
                    <a:pt x="328714" y="55435"/>
                  </a:lnTo>
                  <a:lnTo>
                    <a:pt x="324739" y="48209"/>
                  </a:lnTo>
                  <a:lnTo>
                    <a:pt x="324662" y="48069"/>
                  </a:lnTo>
                  <a:lnTo>
                    <a:pt x="321665" y="42633"/>
                  </a:lnTo>
                  <a:lnTo>
                    <a:pt x="318071" y="38760"/>
                  </a:lnTo>
                  <a:lnTo>
                    <a:pt x="317106" y="37719"/>
                  </a:lnTo>
                  <a:lnTo>
                    <a:pt x="310159" y="33489"/>
                  </a:lnTo>
                  <a:lnTo>
                    <a:pt x="310159" y="64833"/>
                  </a:lnTo>
                  <a:lnTo>
                    <a:pt x="310121" y="78828"/>
                  </a:lnTo>
                  <a:lnTo>
                    <a:pt x="309448" y="80733"/>
                  </a:lnTo>
                  <a:lnTo>
                    <a:pt x="308063" y="84582"/>
                  </a:lnTo>
                  <a:lnTo>
                    <a:pt x="300050" y="93573"/>
                  </a:lnTo>
                  <a:lnTo>
                    <a:pt x="295071" y="95834"/>
                  </a:lnTo>
                  <a:lnTo>
                    <a:pt x="283464" y="95834"/>
                  </a:lnTo>
                  <a:lnTo>
                    <a:pt x="278688" y="93776"/>
                  </a:lnTo>
                  <a:lnTo>
                    <a:pt x="271005" y="85547"/>
                  </a:lnTo>
                  <a:lnTo>
                    <a:pt x="269125" y="79971"/>
                  </a:lnTo>
                  <a:lnTo>
                    <a:pt x="269087" y="64833"/>
                  </a:lnTo>
                  <a:lnTo>
                    <a:pt x="269608" y="63131"/>
                  </a:lnTo>
                  <a:lnTo>
                    <a:pt x="283743" y="48069"/>
                  </a:lnTo>
                  <a:lnTo>
                    <a:pt x="295300" y="48069"/>
                  </a:lnTo>
                  <a:lnTo>
                    <a:pt x="300355" y="50292"/>
                  </a:lnTo>
                  <a:lnTo>
                    <a:pt x="308203" y="59169"/>
                  </a:lnTo>
                  <a:lnTo>
                    <a:pt x="310159" y="64833"/>
                  </a:lnTo>
                  <a:lnTo>
                    <a:pt x="310159" y="33489"/>
                  </a:lnTo>
                  <a:lnTo>
                    <a:pt x="305892" y="30873"/>
                  </a:lnTo>
                  <a:lnTo>
                    <a:pt x="299834" y="29171"/>
                  </a:lnTo>
                  <a:lnTo>
                    <a:pt x="293344" y="29171"/>
                  </a:lnTo>
                  <a:lnTo>
                    <a:pt x="286727" y="29768"/>
                  </a:lnTo>
                  <a:lnTo>
                    <a:pt x="280555" y="31572"/>
                  </a:lnTo>
                  <a:lnTo>
                    <a:pt x="274853" y="34569"/>
                  </a:lnTo>
                  <a:lnTo>
                    <a:pt x="269595" y="38760"/>
                  </a:lnTo>
                  <a:lnTo>
                    <a:pt x="269595" y="0"/>
                  </a:lnTo>
                  <a:lnTo>
                    <a:pt x="250037" y="0"/>
                  </a:lnTo>
                  <a:lnTo>
                    <a:pt x="250037" y="67170"/>
                  </a:lnTo>
                  <a:lnTo>
                    <a:pt x="250037" y="79971"/>
                  </a:lnTo>
                  <a:lnTo>
                    <a:pt x="248170" y="85547"/>
                  </a:lnTo>
                  <a:lnTo>
                    <a:pt x="248094" y="85763"/>
                  </a:lnTo>
                  <a:lnTo>
                    <a:pt x="240360" y="93941"/>
                  </a:lnTo>
                  <a:lnTo>
                    <a:pt x="235546" y="95999"/>
                  </a:lnTo>
                  <a:lnTo>
                    <a:pt x="223989" y="95999"/>
                  </a:lnTo>
                  <a:lnTo>
                    <a:pt x="219151" y="93776"/>
                  </a:lnTo>
                  <a:lnTo>
                    <a:pt x="218871" y="93573"/>
                  </a:lnTo>
                  <a:lnTo>
                    <a:pt x="210959" y="84582"/>
                  </a:lnTo>
                  <a:lnTo>
                    <a:pt x="208953" y="78828"/>
                  </a:lnTo>
                  <a:lnTo>
                    <a:pt x="208953" y="65379"/>
                  </a:lnTo>
                  <a:lnTo>
                    <a:pt x="210820" y="59817"/>
                  </a:lnTo>
                  <a:lnTo>
                    <a:pt x="218249" y="50533"/>
                  </a:lnTo>
                  <a:lnTo>
                    <a:pt x="223393" y="48209"/>
                  </a:lnTo>
                  <a:lnTo>
                    <a:pt x="233756" y="48209"/>
                  </a:lnTo>
                  <a:lnTo>
                    <a:pt x="250037" y="67170"/>
                  </a:lnTo>
                  <a:lnTo>
                    <a:pt x="250037" y="0"/>
                  </a:lnTo>
                  <a:lnTo>
                    <a:pt x="249440" y="0"/>
                  </a:lnTo>
                  <a:lnTo>
                    <a:pt x="249440" y="38760"/>
                  </a:lnTo>
                  <a:lnTo>
                    <a:pt x="244182" y="34696"/>
                  </a:lnTo>
                  <a:lnTo>
                    <a:pt x="238480" y="31788"/>
                  </a:lnTo>
                  <a:lnTo>
                    <a:pt x="232321" y="30048"/>
                  </a:lnTo>
                  <a:lnTo>
                    <a:pt x="225704" y="29464"/>
                  </a:lnTo>
                  <a:lnTo>
                    <a:pt x="218313" y="30200"/>
                  </a:lnTo>
                  <a:lnTo>
                    <a:pt x="189255" y="62814"/>
                  </a:lnTo>
                  <a:lnTo>
                    <a:pt x="188518" y="71729"/>
                  </a:lnTo>
                  <a:lnTo>
                    <a:pt x="188518" y="72478"/>
                  </a:lnTo>
                  <a:lnTo>
                    <a:pt x="189026" y="78828"/>
                  </a:lnTo>
                  <a:lnTo>
                    <a:pt x="189115" y="79971"/>
                  </a:lnTo>
                  <a:lnTo>
                    <a:pt x="189191" y="80873"/>
                  </a:lnTo>
                  <a:lnTo>
                    <a:pt x="191300" y="88823"/>
                  </a:lnTo>
                  <a:lnTo>
                    <a:pt x="194729" y="95834"/>
                  </a:lnTo>
                  <a:lnTo>
                    <a:pt x="194805" y="95999"/>
                  </a:lnTo>
                  <a:lnTo>
                    <a:pt x="226212" y="114515"/>
                  </a:lnTo>
                  <a:lnTo>
                    <a:pt x="234607" y="114515"/>
                  </a:lnTo>
                  <a:lnTo>
                    <a:pt x="242214" y="111493"/>
                  </a:lnTo>
                  <a:lnTo>
                    <a:pt x="242493" y="111315"/>
                  </a:lnTo>
                  <a:lnTo>
                    <a:pt x="249440" y="105295"/>
                  </a:lnTo>
                  <a:lnTo>
                    <a:pt x="249440" y="141833"/>
                  </a:lnTo>
                  <a:lnTo>
                    <a:pt x="269595" y="141833"/>
                  </a:lnTo>
                  <a:lnTo>
                    <a:pt x="269595" y="105295"/>
                  </a:lnTo>
                  <a:lnTo>
                    <a:pt x="276733" y="111315"/>
                  </a:lnTo>
                  <a:lnTo>
                    <a:pt x="284429" y="114300"/>
                  </a:lnTo>
                  <a:lnTo>
                    <a:pt x="292823" y="114300"/>
                  </a:lnTo>
                  <a:lnTo>
                    <a:pt x="324065" y="95999"/>
                  </a:lnTo>
                  <a:lnTo>
                    <a:pt x="324154" y="95834"/>
                  </a:lnTo>
                  <a:lnTo>
                    <a:pt x="327609" y="88823"/>
                  </a:lnTo>
                  <a:lnTo>
                    <a:pt x="329730" y="80873"/>
                  </a:lnTo>
                  <a:lnTo>
                    <a:pt x="329819" y="79971"/>
                  </a:lnTo>
                  <a:lnTo>
                    <a:pt x="330428" y="72478"/>
                  </a:lnTo>
                  <a:close/>
                </a:path>
                <a:path w="824229" h="142239">
                  <a:moveTo>
                    <a:pt x="426440" y="77609"/>
                  </a:moveTo>
                  <a:lnTo>
                    <a:pt x="426389" y="72174"/>
                  </a:lnTo>
                  <a:lnTo>
                    <a:pt x="425767" y="64185"/>
                  </a:lnTo>
                  <a:lnTo>
                    <a:pt x="425081" y="61607"/>
                  </a:lnTo>
                  <a:lnTo>
                    <a:pt x="423519" y="55613"/>
                  </a:lnTo>
                  <a:lnTo>
                    <a:pt x="419773" y="48018"/>
                  </a:lnTo>
                  <a:lnTo>
                    <a:pt x="418452" y="46355"/>
                  </a:lnTo>
                  <a:lnTo>
                    <a:pt x="414528" y="41402"/>
                  </a:lnTo>
                  <a:lnTo>
                    <a:pt x="408089" y="36055"/>
                  </a:lnTo>
                  <a:lnTo>
                    <a:pt x="406044" y="35001"/>
                  </a:lnTo>
                  <a:lnTo>
                    <a:pt x="406044" y="61607"/>
                  </a:lnTo>
                  <a:lnTo>
                    <a:pt x="362064" y="61607"/>
                  </a:lnTo>
                  <a:lnTo>
                    <a:pt x="364350" y="56603"/>
                  </a:lnTo>
                  <a:lnTo>
                    <a:pt x="366826" y="53098"/>
                  </a:lnTo>
                  <a:lnTo>
                    <a:pt x="373672" y="48018"/>
                  </a:lnTo>
                  <a:lnTo>
                    <a:pt x="373545" y="48018"/>
                  </a:lnTo>
                  <a:lnTo>
                    <a:pt x="378739" y="46355"/>
                  </a:lnTo>
                  <a:lnTo>
                    <a:pt x="389597" y="46355"/>
                  </a:lnTo>
                  <a:lnTo>
                    <a:pt x="394182" y="47777"/>
                  </a:lnTo>
                  <a:lnTo>
                    <a:pt x="402069" y="53428"/>
                  </a:lnTo>
                  <a:lnTo>
                    <a:pt x="404710" y="57099"/>
                  </a:lnTo>
                  <a:lnTo>
                    <a:pt x="406044" y="61607"/>
                  </a:lnTo>
                  <a:lnTo>
                    <a:pt x="406044" y="35001"/>
                  </a:lnTo>
                  <a:lnTo>
                    <a:pt x="400761" y="32232"/>
                  </a:lnTo>
                  <a:lnTo>
                    <a:pt x="392544" y="29933"/>
                  </a:lnTo>
                  <a:lnTo>
                    <a:pt x="383425" y="29171"/>
                  </a:lnTo>
                  <a:lnTo>
                    <a:pt x="374802" y="29933"/>
                  </a:lnTo>
                  <a:lnTo>
                    <a:pt x="344512" y="55219"/>
                  </a:lnTo>
                  <a:lnTo>
                    <a:pt x="341528" y="72174"/>
                  </a:lnTo>
                  <a:lnTo>
                    <a:pt x="342277" y="80835"/>
                  </a:lnTo>
                  <a:lnTo>
                    <a:pt x="344449" y="88468"/>
                  </a:lnTo>
                  <a:lnTo>
                    <a:pt x="344525" y="88747"/>
                  </a:lnTo>
                  <a:lnTo>
                    <a:pt x="375462" y="113550"/>
                  </a:lnTo>
                  <a:lnTo>
                    <a:pt x="384543" y="114300"/>
                  </a:lnTo>
                  <a:lnTo>
                    <a:pt x="392734" y="114300"/>
                  </a:lnTo>
                  <a:lnTo>
                    <a:pt x="399796" y="112839"/>
                  </a:lnTo>
                  <a:lnTo>
                    <a:pt x="411708" y="107035"/>
                  </a:lnTo>
                  <a:lnTo>
                    <a:pt x="416814" y="102565"/>
                  </a:lnTo>
                  <a:lnTo>
                    <a:pt x="421081" y="96507"/>
                  </a:lnTo>
                  <a:lnTo>
                    <a:pt x="403961" y="88468"/>
                  </a:lnTo>
                  <a:lnTo>
                    <a:pt x="398500" y="93776"/>
                  </a:lnTo>
                  <a:lnTo>
                    <a:pt x="391795" y="96507"/>
                  </a:lnTo>
                  <a:lnTo>
                    <a:pt x="378282" y="96507"/>
                  </a:lnTo>
                  <a:lnTo>
                    <a:pt x="372821" y="94742"/>
                  </a:lnTo>
                  <a:lnTo>
                    <a:pt x="364629" y="87934"/>
                  </a:lnTo>
                  <a:lnTo>
                    <a:pt x="362115" y="83362"/>
                  </a:lnTo>
                  <a:lnTo>
                    <a:pt x="361175" y="77609"/>
                  </a:lnTo>
                  <a:lnTo>
                    <a:pt x="426440" y="77609"/>
                  </a:lnTo>
                  <a:close/>
                </a:path>
                <a:path w="824229" h="142239">
                  <a:moveTo>
                    <a:pt x="526669" y="71882"/>
                  </a:moveTo>
                  <a:lnTo>
                    <a:pt x="514502" y="40182"/>
                  </a:lnTo>
                  <a:lnTo>
                    <a:pt x="509739" y="35902"/>
                  </a:lnTo>
                  <a:lnTo>
                    <a:pt x="506387" y="33959"/>
                  </a:lnTo>
                  <a:lnTo>
                    <a:pt x="506387" y="78778"/>
                  </a:lnTo>
                  <a:lnTo>
                    <a:pt x="504317" y="84404"/>
                  </a:lnTo>
                  <a:lnTo>
                    <a:pt x="500481" y="88480"/>
                  </a:lnTo>
                  <a:lnTo>
                    <a:pt x="495744" y="93472"/>
                  </a:lnTo>
                  <a:lnTo>
                    <a:pt x="490613" y="95694"/>
                  </a:lnTo>
                  <a:lnTo>
                    <a:pt x="478002" y="95694"/>
                  </a:lnTo>
                  <a:lnTo>
                    <a:pt x="472694" y="93472"/>
                  </a:lnTo>
                  <a:lnTo>
                    <a:pt x="464261" y="84594"/>
                  </a:lnTo>
                  <a:lnTo>
                    <a:pt x="462153" y="78778"/>
                  </a:lnTo>
                  <a:lnTo>
                    <a:pt x="462153" y="64541"/>
                  </a:lnTo>
                  <a:lnTo>
                    <a:pt x="464197" y="59016"/>
                  </a:lnTo>
                  <a:lnTo>
                    <a:pt x="464261" y="58839"/>
                  </a:lnTo>
                  <a:lnTo>
                    <a:pt x="472655" y="50139"/>
                  </a:lnTo>
                  <a:lnTo>
                    <a:pt x="478002" y="47917"/>
                  </a:lnTo>
                  <a:lnTo>
                    <a:pt x="490753" y="47917"/>
                  </a:lnTo>
                  <a:lnTo>
                    <a:pt x="496011" y="50139"/>
                  </a:lnTo>
                  <a:lnTo>
                    <a:pt x="504342" y="59016"/>
                  </a:lnTo>
                  <a:lnTo>
                    <a:pt x="506361" y="64541"/>
                  </a:lnTo>
                  <a:lnTo>
                    <a:pt x="506387" y="78778"/>
                  </a:lnTo>
                  <a:lnTo>
                    <a:pt x="506387" y="33959"/>
                  </a:lnTo>
                  <a:lnTo>
                    <a:pt x="503301" y="32156"/>
                  </a:lnTo>
                  <a:lnTo>
                    <a:pt x="496277" y="29921"/>
                  </a:lnTo>
                  <a:lnTo>
                    <a:pt x="488645" y="29171"/>
                  </a:lnTo>
                  <a:lnTo>
                    <a:pt x="483781" y="29171"/>
                  </a:lnTo>
                  <a:lnTo>
                    <a:pt x="479221" y="30086"/>
                  </a:lnTo>
                  <a:lnTo>
                    <a:pt x="470687" y="33756"/>
                  </a:lnTo>
                  <a:lnTo>
                    <a:pt x="466725" y="36512"/>
                  </a:lnTo>
                  <a:lnTo>
                    <a:pt x="463042" y="40182"/>
                  </a:lnTo>
                  <a:lnTo>
                    <a:pt x="463042" y="31242"/>
                  </a:lnTo>
                  <a:lnTo>
                    <a:pt x="442887" y="31242"/>
                  </a:lnTo>
                  <a:lnTo>
                    <a:pt x="442887" y="141833"/>
                  </a:lnTo>
                  <a:lnTo>
                    <a:pt x="463042" y="141833"/>
                  </a:lnTo>
                  <a:lnTo>
                    <a:pt x="463042" y="103657"/>
                  </a:lnTo>
                  <a:lnTo>
                    <a:pt x="467055" y="107454"/>
                  </a:lnTo>
                  <a:lnTo>
                    <a:pt x="471004" y="110147"/>
                  </a:lnTo>
                  <a:lnTo>
                    <a:pt x="479221" y="113538"/>
                  </a:lnTo>
                  <a:lnTo>
                    <a:pt x="479425" y="113538"/>
                  </a:lnTo>
                  <a:lnTo>
                    <a:pt x="483387" y="114300"/>
                  </a:lnTo>
                  <a:lnTo>
                    <a:pt x="488048" y="114300"/>
                  </a:lnTo>
                  <a:lnTo>
                    <a:pt x="495642" y="113538"/>
                  </a:lnTo>
                  <a:lnTo>
                    <a:pt x="502691" y="111252"/>
                  </a:lnTo>
                  <a:lnTo>
                    <a:pt x="509219" y="107454"/>
                  </a:lnTo>
                  <a:lnTo>
                    <a:pt x="513486" y="103657"/>
                  </a:lnTo>
                  <a:lnTo>
                    <a:pt x="515213" y="102133"/>
                  </a:lnTo>
                  <a:lnTo>
                    <a:pt x="520217" y="95694"/>
                  </a:lnTo>
                  <a:lnTo>
                    <a:pt x="523811" y="88480"/>
                  </a:lnTo>
                  <a:lnTo>
                    <a:pt x="525957" y="80556"/>
                  </a:lnTo>
                  <a:lnTo>
                    <a:pt x="526669" y="71882"/>
                  </a:lnTo>
                  <a:close/>
                </a:path>
                <a:path w="824229" h="142239">
                  <a:moveTo>
                    <a:pt x="624598" y="77609"/>
                  </a:moveTo>
                  <a:lnTo>
                    <a:pt x="612698" y="41402"/>
                  </a:lnTo>
                  <a:lnTo>
                    <a:pt x="604215" y="35001"/>
                  </a:lnTo>
                  <a:lnTo>
                    <a:pt x="604215" y="61607"/>
                  </a:lnTo>
                  <a:lnTo>
                    <a:pt x="560235" y="61607"/>
                  </a:lnTo>
                  <a:lnTo>
                    <a:pt x="562521" y="56603"/>
                  </a:lnTo>
                  <a:lnTo>
                    <a:pt x="564997" y="53098"/>
                  </a:lnTo>
                  <a:lnTo>
                    <a:pt x="571842" y="48018"/>
                  </a:lnTo>
                  <a:lnTo>
                    <a:pt x="571715" y="48018"/>
                  </a:lnTo>
                  <a:lnTo>
                    <a:pt x="576910" y="46355"/>
                  </a:lnTo>
                  <a:lnTo>
                    <a:pt x="587768" y="46355"/>
                  </a:lnTo>
                  <a:lnTo>
                    <a:pt x="592340" y="47777"/>
                  </a:lnTo>
                  <a:lnTo>
                    <a:pt x="600227" y="53428"/>
                  </a:lnTo>
                  <a:lnTo>
                    <a:pt x="602869" y="57099"/>
                  </a:lnTo>
                  <a:lnTo>
                    <a:pt x="604215" y="61607"/>
                  </a:lnTo>
                  <a:lnTo>
                    <a:pt x="604215" y="35001"/>
                  </a:lnTo>
                  <a:lnTo>
                    <a:pt x="598932" y="32232"/>
                  </a:lnTo>
                  <a:lnTo>
                    <a:pt x="590702" y="29933"/>
                  </a:lnTo>
                  <a:lnTo>
                    <a:pt x="581596" y="29171"/>
                  </a:lnTo>
                  <a:lnTo>
                    <a:pt x="572960" y="29933"/>
                  </a:lnTo>
                  <a:lnTo>
                    <a:pt x="542683" y="55219"/>
                  </a:lnTo>
                  <a:lnTo>
                    <a:pt x="539699" y="72174"/>
                  </a:lnTo>
                  <a:lnTo>
                    <a:pt x="540448" y="80835"/>
                  </a:lnTo>
                  <a:lnTo>
                    <a:pt x="542607" y="88468"/>
                  </a:lnTo>
                  <a:lnTo>
                    <a:pt x="542683" y="88747"/>
                  </a:lnTo>
                  <a:lnTo>
                    <a:pt x="573620" y="113550"/>
                  </a:lnTo>
                  <a:lnTo>
                    <a:pt x="582714" y="114300"/>
                  </a:lnTo>
                  <a:lnTo>
                    <a:pt x="590892" y="114300"/>
                  </a:lnTo>
                  <a:lnTo>
                    <a:pt x="597966" y="112839"/>
                  </a:lnTo>
                  <a:lnTo>
                    <a:pt x="609866" y="107035"/>
                  </a:lnTo>
                  <a:lnTo>
                    <a:pt x="614972" y="102565"/>
                  </a:lnTo>
                  <a:lnTo>
                    <a:pt x="619239" y="96507"/>
                  </a:lnTo>
                  <a:lnTo>
                    <a:pt x="602132" y="88468"/>
                  </a:lnTo>
                  <a:lnTo>
                    <a:pt x="596671" y="93776"/>
                  </a:lnTo>
                  <a:lnTo>
                    <a:pt x="589965" y="96507"/>
                  </a:lnTo>
                  <a:lnTo>
                    <a:pt x="576440" y="96507"/>
                  </a:lnTo>
                  <a:lnTo>
                    <a:pt x="570992" y="94742"/>
                  </a:lnTo>
                  <a:lnTo>
                    <a:pt x="562800" y="87934"/>
                  </a:lnTo>
                  <a:lnTo>
                    <a:pt x="560285" y="83362"/>
                  </a:lnTo>
                  <a:lnTo>
                    <a:pt x="559346" y="77609"/>
                  </a:lnTo>
                  <a:lnTo>
                    <a:pt x="624598" y="77609"/>
                  </a:lnTo>
                  <a:close/>
                </a:path>
                <a:path w="824229" h="142239">
                  <a:moveTo>
                    <a:pt x="711962" y="31242"/>
                  </a:moveTo>
                  <a:lnTo>
                    <a:pt x="691578" y="31242"/>
                  </a:lnTo>
                  <a:lnTo>
                    <a:pt x="691578" y="60413"/>
                  </a:lnTo>
                  <a:lnTo>
                    <a:pt x="661365" y="60413"/>
                  </a:lnTo>
                  <a:lnTo>
                    <a:pt x="661365" y="31242"/>
                  </a:lnTo>
                  <a:lnTo>
                    <a:pt x="640969" y="31242"/>
                  </a:lnTo>
                  <a:lnTo>
                    <a:pt x="640969" y="112217"/>
                  </a:lnTo>
                  <a:lnTo>
                    <a:pt x="661365" y="112217"/>
                  </a:lnTo>
                  <a:lnTo>
                    <a:pt x="661365" y="78651"/>
                  </a:lnTo>
                  <a:lnTo>
                    <a:pt x="691578" y="78651"/>
                  </a:lnTo>
                  <a:lnTo>
                    <a:pt x="691578" y="112217"/>
                  </a:lnTo>
                  <a:lnTo>
                    <a:pt x="711962" y="112217"/>
                  </a:lnTo>
                  <a:lnTo>
                    <a:pt x="711962" y="78651"/>
                  </a:lnTo>
                  <a:lnTo>
                    <a:pt x="711962" y="60413"/>
                  </a:lnTo>
                  <a:lnTo>
                    <a:pt x="711962" y="31242"/>
                  </a:lnTo>
                  <a:close/>
                </a:path>
                <a:path w="824229" h="142239">
                  <a:moveTo>
                    <a:pt x="824026" y="92710"/>
                  </a:moveTo>
                  <a:lnTo>
                    <a:pt x="803414" y="92710"/>
                  </a:lnTo>
                  <a:lnTo>
                    <a:pt x="803414" y="31242"/>
                  </a:lnTo>
                  <a:lnTo>
                    <a:pt x="783031" y="31242"/>
                  </a:lnTo>
                  <a:lnTo>
                    <a:pt x="783031" y="92710"/>
                  </a:lnTo>
                  <a:lnTo>
                    <a:pt x="752817" y="92710"/>
                  </a:lnTo>
                  <a:lnTo>
                    <a:pt x="752817" y="31242"/>
                  </a:lnTo>
                  <a:lnTo>
                    <a:pt x="732434" y="31242"/>
                  </a:lnTo>
                  <a:lnTo>
                    <a:pt x="732434" y="112217"/>
                  </a:lnTo>
                  <a:lnTo>
                    <a:pt x="804684" y="112217"/>
                  </a:lnTo>
                  <a:lnTo>
                    <a:pt x="804684" y="126428"/>
                  </a:lnTo>
                  <a:lnTo>
                    <a:pt x="824026" y="126428"/>
                  </a:lnTo>
                  <a:lnTo>
                    <a:pt x="824026" y="927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70967" y="1901380"/>
              <a:ext cx="150465" cy="80963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217013" y="2085228"/>
            <a:ext cx="3311030" cy="48756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778977" y="2990333"/>
            <a:ext cx="1507478" cy="143546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4350693" y="2992046"/>
            <a:ext cx="610870" cy="114300"/>
            <a:chOff x="4350693" y="2992046"/>
            <a:chExt cx="610870" cy="114300"/>
          </a:xfrm>
        </p:grpSpPr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50693" y="3021216"/>
              <a:ext cx="423755" cy="8512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95247" y="3023298"/>
              <a:ext cx="122486" cy="8096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943116" y="2992046"/>
              <a:ext cx="18415" cy="114300"/>
            </a:xfrm>
            <a:custGeom>
              <a:avLst/>
              <a:gdLst/>
              <a:ahLst/>
              <a:cxnLst/>
              <a:rect l="l" t="t" r="r" b="b"/>
              <a:pathLst>
                <a:path w="18414" h="114300">
                  <a:moveTo>
                    <a:pt x="14436" y="0"/>
                  </a:moveTo>
                  <a:lnTo>
                    <a:pt x="3646" y="0"/>
                  </a:lnTo>
                  <a:lnTo>
                    <a:pt x="3646" y="84830"/>
                  </a:lnTo>
                  <a:lnTo>
                    <a:pt x="14436" y="84830"/>
                  </a:lnTo>
                  <a:lnTo>
                    <a:pt x="14436" y="0"/>
                  </a:lnTo>
                  <a:close/>
                </a:path>
                <a:path w="18414" h="114300">
                  <a:moveTo>
                    <a:pt x="11685" y="95843"/>
                  </a:moveTo>
                  <a:lnTo>
                    <a:pt x="6624" y="95843"/>
                  </a:lnTo>
                  <a:lnTo>
                    <a:pt x="4464" y="96735"/>
                  </a:lnTo>
                  <a:lnTo>
                    <a:pt x="892" y="100310"/>
                  </a:lnTo>
                  <a:lnTo>
                    <a:pt x="0" y="102492"/>
                  </a:lnTo>
                  <a:lnTo>
                    <a:pt x="0" y="107604"/>
                  </a:lnTo>
                  <a:lnTo>
                    <a:pt x="892" y="109774"/>
                  </a:lnTo>
                  <a:lnTo>
                    <a:pt x="4464" y="113397"/>
                  </a:lnTo>
                  <a:lnTo>
                    <a:pt x="6624" y="114300"/>
                  </a:lnTo>
                  <a:lnTo>
                    <a:pt x="11685" y="114300"/>
                  </a:lnTo>
                  <a:lnTo>
                    <a:pt x="13841" y="113397"/>
                  </a:lnTo>
                  <a:lnTo>
                    <a:pt x="17412" y="109774"/>
                  </a:lnTo>
                  <a:lnTo>
                    <a:pt x="18305" y="107604"/>
                  </a:lnTo>
                  <a:lnTo>
                    <a:pt x="18305" y="102492"/>
                  </a:lnTo>
                  <a:lnTo>
                    <a:pt x="17412" y="100310"/>
                  </a:lnTo>
                  <a:lnTo>
                    <a:pt x="13841" y="96735"/>
                  </a:lnTo>
                  <a:lnTo>
                    <a:pt x="11685" y="958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2716453" y="3207155"/>
            <a:ext cx="604520" cy="85725"/>
          </a:xfrm>
          <a:custGeom>
            <a:avLst/>
            <a:gdLst/>
            <a:ahLst/>
            <a:cxnLst/>
            <a:rect l="l" t="t" r="r" b="b"/>
            <a:pathLst>
              <a:path w="604520" h="85725">
                <a:moveTo>
                  <a:pt x="65697" y="83045"/>
                </a:moveTo>
                <a:lnTo>
                  <a:pt x="27952" y="45605"/>
                </a:lnTo>
                <a:lnTo>
                  <a:pt x="21424" y="39141"/>
                </a:lnTo>
                <a:lnTo>
                  <a:pt x="24714" y="36156"/>
                </a:lnTo>
                <a:lnTo>
                  <a:pt x="62433" y="2082"/>
                </a:lnTo>
                <a:lnTo>
                  <a:pt x="47917" y="2082"/>
                </a:lnTo>
                <a:lnTo>
                  <a:pt x="10490" y="36156"/>
                </a:lnTo>
                <a:lnTo>
                  <a:pt x="10490" y="2082"/>
                </a:lnTo>
                <a:lnTo>
                  <a:pt x="0" y="2082"/>
                </a:lnTo>
                <a:lnTo>
                  <a:pt x="0" y="83045"/>
                </a:lnTo>
                <a:lnTo>
                  <a:pt x="10490" y="83045"/>
                </a:lnTo>
                <a:lnTo>
                  <a:pt x="10490" y="48514"/>
                </a:lnTo>
                <a:lnTo>
                  <a:pt x="13766" y="45605"/>
                </a:lnTo>
                <a:lnTo>
                  <a:pt x="50965" y="83045"/>
                </a:lnTo>
                <a:lnTo>
                  <a:pt x="65697" y="83045"/>
                </a:lnTo>
                <a:close/>
              </a:path>
              <a:path w="604520" h="85725">
                <a:moveTo>
                  <a:pt x="156933" y="42786"/>
                </a:moveTo>
                <a:lnTo>
                  <a:pt x="156235" y="34658"/>
                </a:lnTo>
                <a:lnTo>
                  <a:pt x="154152" y="27076"/>
                </a:lnTo>
                <a:lnTo>
                  <a:pt x="150685" y="20066"/>
                </a:lnTo>
                <a:lnTo>
                  <a:pt x="146367" y="14351"/>
                </a:lnTo>
                <a:lnTo>
                  <a:pt x="146367" y="33934"/>
                </a:lnTo>
                <a:lnTo>
                  <a:pt x="146367" y="48856"/>
                </a:lnTo>
                <a:lnTo>
                  <a:pt x="120573" y="75234"/>
                </a:lnTo>
                <a:lnTo>
                  <a:pt x="109054" y="75234"/>
                </a:lnTo>
                <a:lnTo>
                  <a:pt x="83261" y="48856"/>
                </a:lnTo>
                <a:lnTo>
                  <a:pt x="83261" y="33934"/>
                </a:lnTo>
                <a:lnTo>
                  <a:pt x="86360" y="26187"/>
                </a:lnTo>
                <a:lnTo>
                  <a:pt x="98767" y="13385"/>
                </a:lnTo>
                <a:lnTo>
                  <a:pt x="106184" y="10185"/>
                </a:lnTo>
                <a:lnTo>
                  <a:pt x="123393" y="10185"/>
                </a:lnTo>
                <a:lnTo>
                  <a:pt x="130797" y="13385"/>
                </a:lnTo>
                <a:lnTo>
                  <a:pt x="143256" y="26187"/>
                </a:lnTo>
                <a:lnTo>
                  <a:pt x="146367" y="33934"/>
                </a:lnTo>
                <a:lnTo>
                  <a:pt x="146367" y="14351"/>
                </a:lnTo>
                <a:lnTo>
                  <a:pt x="114820" y="0"/>
                </a:lnTo>
                <a:lnTo>
                  <a:pt x="105841" y="850"/>
                </a:lnTo>
                <a:lnTo>
                  <a:pt x="75412" y="27076"/>
                </a:lnTo>
                <a:lnTo>
                  <a:pt x="72618" y="42786"/>
                </a:lnTo>
                <a:lnTo>
                  <a:pt x="73355" y="51003"/>
                </a:lnTo>
                <a:lnTo>
                  <a:pt x="97917" y="81953"/>
                </a:lnTo>
                <a:lnTo>
                  <a:pt x="114820" y="85128"/>
                </a:lnTo>
                <a:lnTo>
                  <a:pt x="123659" y="84328"/>
                </a:lnTo>
                <a:lnTo>
                  <a:pt x="153987" y="58686"/>
                </a:lnTo>
                <a:lnTo>
                  <a:pt x="156197" y="51003"/>
                </a:lnTo>
                <a:lnTo>
                  <a:pt x="156933" y="42786"/>
                </a:lnTo>
                <a:close/>
              </a:path>
              <a:path w="604520" h="85725">
                <a:moveTo>
                  <a:pt x="294906" y="83045"/>
                </a:moveTo>
                <a:lnTo>
                  <a:pt x="274688" y="23431"/>
                </a:lnTo>
                <a:lnTo>
                  <a:pt x="267449" y="2082"/>
                </a:lnTo>
                <a:lnTo>
                  <a:pt x="264464" y="2082"/>
                </a:lnTo>
                <a:lnTo>
                  <a:pt x="232029" y="65405"/>
                </a:lnTo>
                <a:lnTo>
                  <a:pt x="210426" y="23431"/>
                </a:lnTo>
                <a:lnTo>
                  <a:pt x="199428" y="2082"/>
                </a:lnTo>
                <a:lnTo>
                  <a:pt x="196608" y="2082"/>
                </a:lnTo>
                <a:lnTo>
                  <a:pt x="168998" y="83045"/>
                </a:lnTo>
                <a:lnTo>
                  <a:pt x="179857" y="83045"/>
                </a:lnTo>
                <a:lnTo>
                  <a:pt x="199809" y="23431"/>
                </a:lnTo>
                <a:lnTo>
                  <a:pt x="230987" y="83045"/>
                </a:lnTo>
                <a:lnTo>
                  <a:pt x="232918" y="83045"/>
                </a:lnTo>
                <a:lnTo>
                  <a:pt x="242125" y="65405"/>
                </a:lnTo>
                <a:lnTo>
                  <a:pt x="264020" y="23431"/>
                </a:lnTo>
                <a:lnTo>
                  <a:pt x="284035" y="83045"/>
                </a:lnTo>
                <a:lnTo>
                  <a:pt x="294906" y="83045"/>
                </a:lnTo>
                <a:close/>
              </a:path>
              <a:path w="604520" h="85725">
                <a:moveTo>
                  <a:pt x="381228" y="2082"/>
                </a:moveTo>
                <a:lnTo>
                  <a:pt x="380403" y="2082"/>
                </a:lnTo>
                <a:lnTo>
                  <a:pt x="320941" y="61976"/>
                </a:lnTo>
                <a:lnTo>
                  <a:pt x="320941" y="2082"/>
                </a:lnTo>
                <a:lnTo>
                  <a:pt x="310527" y="2082"/>
                </a:lnTo>
                <a:lnTo>
                  <a:pt x="310527" y="83045"/>
                </a:lnTo>
                <a:lnTo>
                  <a:pt x="311797" y="83045"/>
                </a:lnTo>
                <a:lnTo>
                  <a:pt x="332727" y="61976"/>
                </a:lnTo>
                <a:lnTo>
                  <a:pt x="370801" y="23660"/>
                </a:lnTo>
                <a:lnTo>
                  <a:pt x="370801" y="83045"/>
                </a:lnTo>
                <a:lnTo>
                  <a:pt x="381228" y="83045"/>
                </a:lnTo>
                <a:lnTo>
                  <a:pt x="381228" y="23660"/>
                </a:lnTo>
                <a:lnTo>
                  <a:pt x="381228" y="2082"/>
                </a:lnTo>
                <a:close/>
              </a:path>
              <a:path w="604520" h="85725">
                <a:moveTo>
                  <a:pt x="449249" y="2082"/>
                </a:moveTo>
                <a:lnTo>
                  <a:pt x="395973" y="2082"/>
                </a:lnTo>
                <a:lnTo>
                  <a:pt x="395973" y="11087"/>
                </a:lnTo>
                <a:lnTo>
                  <a:pt x="417322" y="11087"/>
                </a:lnTo>
                <a:lnTo>
                  <a:pt x="417322" y="83045"/>
                </a:lnTo>
                <a:lnTo>
                  <a:pt x="427824" y="83045"/>
                </a:lnTo>
                <a:lnTo>
                  <a:pt x="427824" y="11087"/>
                </a:lnTo>
                <a:lnTo>
                  <a:pt x="449249" y="11087"/>
                </a:lnTo>
                <a:lnTo>
                  <a:pt x="449249" y="2082"/>
                </a:lnTo>
                <a:close/>
              </a:path>
              <a:path w="604520" h="85725">
                <a:moveTo>
                  <a:pt x="539508" y="43383"/>
                </a:moveTo>
                <a:lnTo>
                  <a:pt x="538899" y="35433"/>
                </a:lnTo>
                <a:lnTo>
                  <a:pt x="538645" y="34366"/>
                </a:lnTo>
                <a:lnTo>
                  <a:pt x="537210" y="28219"/>
                </a:lnTo>
                <a:lnTo>
                  <a:pt x="534428" y="21590"/>
                </a:lnTo>
                <a:lnTo>
                  <a:pt x="530580" y="15697"/>
                </a:lnTo>
                <a:lnTo>
                  <a:pt x="528053" y="13119"/>
                </a:lnTo>
                <a:lnTo>
                  <a:pt x="528053" y="34366"/>
                </a:lnTo>
                <a:lnTo>
                  <a:pt x="467779" y="34366"/>
                </a:lnTo>
                <a:lnTo>
                  <a:pt x="469912" y="26936"/>
                </a:lnTo>
                <a:lnTo>
                  <a:pt x="473062" y="21348"/>
                </a:lnTo>
                <a:lnTo>
                  <a:pt x="482930" y="12522"/>
                </a:lnTo>
                <a:lnTo>
                  <a:pt x="489750" y="9969"/>
                </a:lnTo>
                <a:lnTo>
                  <a:pt x="502500" y="9969"/>
                </a:lnTo>
                <a:lnTo>
                  <a:pt x="528053" y="34366"/>
                </a:lnTo>
                <a:lnTo>
                  <a:pt x="528053" y="13119"/>
                </a:lnTo>
                <a:lnTo>
                  <a:pt x="497535" y="0"/>
                </a:lnTo>
                <a:lnTo>
                  <a:pt x="487768" y="977"/>
                </a:lnTo>
                <a:lnTo>
                  <a:pt x="487934" y="977"/>
                </a:lnTo>
                <a:lnTo>
                  <a:pt x="479196" y="3924"/>
                </a:lnTo>
                <a:lnTo>
                  <a:pt x="479323" y="3924"/>
                </a:lnTo>
                <a:lnTo>
                  <a:pt x="471957" y="8623"/>
                </a:lnTo>
                <a:lnTo>
                  <a:pt x="465467" y="15328"/>
                </a:lnTo>
                <a:lnTo>
                  <a:pt x="461314" y="21590"/>
                </a:lnTo>
                <a:lnTo>
                  <a:pt x="458381" y="28219"/>
                </a:lnTo>
                <a:lnTo>
                  <a:pt x="456603" y="35293"/>
                </a:lnTo>
                <a:lnTo>
                  <a:pt x="456018" y="42786"/>
                </a:lnTo>
                <a:lnTo>
                  <a:pt x="456717" y="50761"/>
                </a:lnTo>
                <a:lnTo>
                  <a:pt x="458800" y="58305"/>
                </a:lnTo>
                <a:lnTo>
                  <a:pt x="462292" y="65430"/>
                </a:lnTo>
                <a:lnTo>
                  <a:pt x="467080" y="72009"/>
                </a:lnTo>
                <a:lnTo>
                  <a:pt x="467169" y="72136"/>
                </a:lnTo>
                <a:lnTo>
                  <a:pt x="473290" y="77825"/>
                </a:lnTo>
                <a:lnTo>
                  <a:pt x="480491" y="81876"/>
                </a:lnTo>
                <a:lnTo>
                  <a:pt x="488772" y="84315"/>
                </a:lnTo>
                <a:lnTo>
                  <a:pt x="498132" y="85128"/>
                </a:lnTo>
                <a:lnTo>
                  <a:pt x="504088" y="85128"/>
                </a:lnTo>
                <a:lnTo>
                  <a:pt x="508876" y="84315"/>
                </a:lnTo>
                <a:lnTo>
                  <a:pt x="509181" y="84315"/>
                </a:lnTo>
                <a:lnTo>
                  <a:pt x="536829" y="60794"/>
                </a:lnTo>
                <a:lnTo>
                  <a:pt x="528053" y="56172"/>
                </a:lnTo>
                <a:lnTo>
                  <a:pt x="524878" y="61493"/>
                </a:lnTo>
                <a:lnTo>
                  <a:pt x="521804" y="65430"/>
                </a:lnTo>
                <a:lnTo>
                  <a:pt x="516458" y="70091"/>
                </a:lnTo>
                <a:lnTo>
                  <a:pt x="513156" y="72009"/>
                </a:lnTo>
                <a:lnTo>
                  <a:pt x="505358" y="74879"/>
                </a:lnTo>
                <a:lnTo>
                  <a:pt x="501357" y="75603"/>
                </a:lnTo>
                <a:lnTo>
                  <a:pt x="488708" y="75603"/>
                </a:lnTo>
                <a:lnTo>
                  <a:pt x="481533" y="72580"/>
                </a:lnTo>
                <a:lnTo>
                  <a:pt x="469925" y="60528"/>
                </a:lnTo>
                <a:lnTo>
                  <a:pt x="466928" y="52806"/>
                </a:lnTo>
                <a:lnTo>
                  <a:pt x="466725" y="43383"/>
                </a:lnTo>
                <a:lnTo>
                  <a:pt x="539508" y="43383"/>
                </a:lnTo>
                <a:close/>
              </a:path>
              <a:path w="604520" h="85725">
                <a:moveTo>
                  <a:pt x="604507" y="2082"/>
                </a:moveTo>
                <a:lnTo>
                  <a:pt x="551230" y="2082"/>
                </a:lnTo>
                <a:lnTo>
                  <a:pt x="551230" y="11087"/>
                </a:lnTo>
                <a:lnTo>
                  <a:pt x="572579" y="11087"/>
                </a:lnTo>
                <a:lnTo>
                  <a:pt x="572579" y="83045"/>
                </a:lnTo>
                <a:lnTo>
                  <a:pt x="583069" y="83045"/>
                </a:lnTo>
                <a:lnTo>
                  <a:pt x="583069" y="11087"/>
                </a:lnTo>
                <a:lnTo>
                  <a:pt x="604507" y="11087"/>
                </a:lnTo>
                <a:lnTo>
                  <a:pt x="604507" y="20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3439087" y="3207146"/>
            <a:ext cx="925194" cy="113030"/>
            <a:chOff x="3439087" y="3207146"/>
            <a:chExt cx="925194" cy="113030"/>
          </a:xfrm>
        </p:grpSpPr>
        <p:sp>
          <p:nvSpPr>
            <p:cNvPr id="23" name="object 23"/>
            <p:cNvSpPr/>
            <p:nvPr/>
          </p:nvSpPr>
          <p:spPr>
            <a:xfrm>
              <a:off x="3439087" y="3207146"/>
              <a:ext cx="266065" cy="113030"/>
            </a:xfrm>
            <a:custGeom>
              <a:avLst/>
              <a:gdLst/>
              <a:ahLst/>
              <a:cxnLst/>
              <a:rect l="l" t="t" r="r" b="b"/>
              <a:pathLst>
                <a:path w="266064" h="113029">
                  <a:moveTo>
                    <a:pt x="67938" y="2081"/>
                  </a:moveTo>
                  <a:lnTo>
                    <a:pt x="0" y="2081"/>
                  </a:lnTo>
                  <a:lnTo>
                    <a:pt x="0" y="83045"/>
                  </a:lnTo>
                  <a:lnTo>
                    <a:pt x="10413" y="83045"/>
                  </a:lnTo>
                  <a:lnTo>
                    <a:pt x="10413" y="11906"/>
                  </a:lnTo>
                  <a:lnTo>
                    <a:pt x="67938" y="11906"/>
                  </a:lnTo>
                  <a:lnTo>
                    <a:pt x="67938" y="2081"/>
                  </a:lnTo>
                  <a:close/>
                </a:path>
                <a:path w="266064" h="113029">
                  <a:moveTo>
                    <a:pt x="67938" y="11906"/>
                  </a:moveTo>
                  <a:lnTo>
                    <a:pt x="57520" y="11906"/>
                  </a:lnTo>
                  <a:lnTo>
                    <a:pt x="57520" y="83045"/>
                  </a:lnTo>
                  <a:lnTo>
                    <a:pt x="67938" y="83045"/>
                  </a:lnTo>
                  <a:lnTo>
                    <a:pt x="67938" y="11906"/>
                  </a:lnTo>
                  <a:close/>
                </a:path>
                <a:path w="266064" h="113029">
                  <a:moveTo>
                    <a:pt x="101645" y="2081"/>
                  </a:moveTo>
                  <a:lnTo>
                    <a:pt x="91302" y="2081"/>
                  </a:lnTo>
                  <a:lnTo>
                    <a:pt x="91302" y="112662"/>
                  </a:lnTo>
                  <a:lnTo>
                    <a:pt x="101645" y="112662"/>
                  </a:lnTo>
                  <a:lnTo>
                    <a:pt x="101645" y="69131"/>
                  </a:lnTo>
                  <a:lnTo>
                    <a:pt x="113015" y="69131"/>
                  </a:lnTo>
                  <a:lnTo>
                    <a:pt x="111729" y="68411"/>
                  </a:lnTo>
                  <a:lnTo>
                    <a:pt x="107783" y="64516"/>
                  </a:lnTo>
                  <a:lnTo>
                    <a:pt x="102275" y="54691"/>
                  </a:lnTo>
                  <a:lnTo>
                    <a:pt x="100900" y="49161"/>
                  </a:lnTo>
                  <a:lnTo>
                    <a:pt x="100900" y="33632"/>
                  </a:lnTo>
                  <a:lnTo>
                    <a:pt x="103988" y="25794"/>
                  </a:lnTo>
                  <a:lnTo>
                    <a:pt x="112642" y="16967"/>
                  </a:lnTo>
                  <a:lnTo>
                    <a:pt x="101645" y="16967"/>
                  </a:lnTo>
                  <a:lnTo>
                    <a:pt x="101645" y="2081"/>
                  </a:lnTo>
                  <a:close/>
                </a:path>
                <a:path w="266064" h="113029">
                  <a:moveTo>
                    <a:pt x="113015" y="69131"/>
                  </a:moveTo>
                  <a:lnTo>
                    <a:pt x="101645" y="69131"/>
                  </a:lnTo>
                  <a:lnTo>
                    <a:pt x="106011" y="74437"/>
                  </a:lnTo>
                  <a:lnTo>
                    <a:pt x="110897" y="78430"/>
                  </a:lnTo>
                  <a:lnTo>
                    <a:pt x="121711" y="83790"/>
                  </a:lnTo>
                  <a:lnTo>
                    <a:pt x="127641" y="85129"/>
                  </a:lnTo>
                  <a:lnTo>
                    <a:pt x="134092" y="85129"/>
                  </a:lnTo>
                  <a:lnTo>
                    <a:pt x="142372" y="84350"/>
                  </a:lnTo>
                  <a:lnTo>
                    <a:pt x="150025" y="82013"/>
                  </a:lnTo>
                  <a:lnTo>
                    <a:pt x="157049" y="78119"/>
                  </a:lnTo>
                  <a:lnTo>
                    <a:pt x="160000" y="75604"/>
                  </a:lnTo>
                  <a:lnTo>
                    <a:pt x="127417" y="75604"/>
                  </a:lnTo>
                  <a:lnTo>
                    <a:pt x="122000" y="74164"/>
                  </a:lnTo>
                  <a:lnTo>
                    <a:pt x="113015" y="69131"/>
                  </a:lnTo>
                  <a:close/>
                </a:path>
                <a:path w="266064" h="113029">
                  <a:moveTo>
                    <a:pt x="160506" y="10044"/>
                  </a:moveTo>
                  <a:lnTo>
                    <a:pt x="138779" y="10044"/>
                  </a:lnTo>
                  <a:lnTo>
                    <a:pt x="144136" y="11470"/>
                  </a:lnTo>
                  <a:lnTo>
                    <a:pt x="153960" y="17176"/>
                  </a:lnTo>
                  <a:lnTo>
                    <a:pt x="157867" y="21182"/>
                  </a:lnTo>
                  <a:lnTo>
                    <a:pt x="163669" y="31501"/>
                  </a:lnTo>
                  <a:lnTo>
                    <a:pt x="165120" y="36958"/>
                  </a:lnTo>
                  <a:lnTo>
                    <a:pt x="165120" y="48420"/>
                  </a:lnTo>
                  <a:lnTo>
                    <a:pt x="138729" y="75604"/>
                  </a:lnTo>
                  <a:lnTo>
                    <a:pt x="160000" y="75604"/>
                  </a:lnTo>
                  <a:lnTo>
                    <a:pt x="175614" y="42340"/>
                  </a:lnTo>
                  <a:lnTo>
                    <a:pt x="174846" y="33913"/>
                  </a:lnTo>
                  <a:lnTo>
                    <a:pt x="172544" y="26118"/>
                  </a:lnTo>
                  <a:lnTo>
                    <a:pt x="168707" y="18957"/>
                  </a:lnTo>
                  <a:lnTo>
                    <a:pt x="163334" y="12428"/>
                  </a:lnTo>
                  <a:lnTo>
                    <a:pt x="160506" y="10044"/>
                  </a:lnTo>
                  <a:close/>
                </a:path>
                <a:path w="266064" h="113029">
                  <a:moveTo>
                    <a:pt x="133793" y="0"/>
                  </a:moveTo>
                  <a:lnTo>
                    <a:pt x="127194" y="0"/>
                  </a:lnTo>
                  <a:lnTo>
                    <a:pt x="121218" y="1414"/>
                  </a:lnTo>
                  <a:lnTo>
                    <a:pt x="110501" y="7067"/>
                  </a:lnTo>
                  <a:lnTo>
                    <a:pt x="105764" y="11311"/>
                  </a:lnTo>
                  <a:lnTo>
                    <a:pt x="101645" y="16967"/>
                  </a:lnTo>
                  <a:lnTo>
                    <a:pt x="112642" y="16967"/>
                  </a:lnTo>
                  <a:lnTo>
                    <a:pt x="116340" y="13194"/>
                  </a:lnTo>
                  <a:lnTo>
                    <a:pt x="123944" y="10044"/>
                  </a:lnTo>
                  <a:lnTo>
                    <a:pt x="160506" y="10044"/>
                  </a:lnTo>
                  <a:lnTo>
                    <a:pt x="156974" y="7067"/>
                  </a:lnTo>
                  <a:lnTo>
                    <a:pt x="149810" y="3107"/>
                  </a:lnTo>
                  <a:lnTo>
                    <a:pt x="142113" y="776"/>
                  </a:lnTo>
                  <a:lnTo>
                    <a:pt x="133793" y="0"/>
                  </a:lnTo>
                  <a:close/>
                </a:path>
                <a:path w="266064" h="113029">
                  <a:moveTo>
                    <a:pt x="205526" y="2081"/>
                  </a:moveTo>
                  <a:lnTo>
                    <a:pt x="195112" y="2081"/>
                  </a:lnTo>
                  <a:lnTo>
                    <a:pt x="195112" y="83045"/>
                  </a:lnTo>
                  <a:lnTo>
                    <a:pt x="196376" y="83045"/>
                  </a:lnTo>
                  <a:lnTo>
                    <a:pt x="217305" y="61984"/>
                  </a:lnTo>
                  <a:lnTo>
                    <a:pt x="205526" y="61984"/>
                  </a:lnTo>
                  <a:lnTo>
                    <a:pt x="205526" y="2081"/>
                  </a:lnTo>
                  <a:close/>
                </a:path>
                <a:path w="266064" h="113029">
                  <a:moveTo>
                    <a:pt x="265805" y="23663"/>
                  </a:moveTo>
                  <a:lnTo>
                    <a:pt x="255386" y="23663"/>
                  </a:lnTo>
                  <a:lnTo>
                    <a:pt x="255386" y="83045"/>
                  </a:lnTo>
                  <a:lnTo>
                    <a:pt x="265805" y="83045"/>
                  </a:lnTo>
                  <a:lnTo>
                    <a:pt x="265805" y="23663"/>
                  </a:lnTo>
                  <a:close/>
                </a:path>
                <a:path w="266064" h="113029">
                  <a:moveTo>
                    <a:pt x="265805" y="2081"/>
                  </a:moveTo>
                  <a:lnTo>
                    <a:pt x="264984" y="2081"/>
                  </a:lnTo>
                  <a:lnTo>
                    <a:pt x="205526" y="61984"/>
                  </a:lnTo>
                  <a:lnTo>
                    <a:pt x="217305" y="61984"/>
                  </a:lnTo>
                  <a:lnTo>
                    <a:pt x="255386" y="23663"/>
                  </a:lnTo>
                  <a:lnTo>
                    <a:pt x="265805" y="23663"/>
                  </a:lnTo>
                  <a:lnTo>
                    <a:pt x="265805" y="20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28566" y="3207146"/>
              <a:ext cx="220727" cy="8512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72275" y="3207146"/>
              <a:ext cx="223892" cy="8512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15280" y="3207146"/>
              <a:ext cx="148488" cy="85129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4481755" y="3207146"/>
            <a:ext cx="252729" cy="85725"/>
            <a:chOff x="4481755" y="3207146"/>
            <a:chExt cx="252729" cy="85725"/>
          </a:xfrm>
        </p:grpSpPr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81755" y="3207146"/>
              <a:ext cx="150736" cy="8512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651674" y="3207146"/>
              <a:ext cx="82379" cy="85129"/>
            </a:xfrm>
            <a:prstGeom prst="rect">
              <a:avLst/>
            </a:prstGeom>
          </p:spPr>
        </p:pic>
      </p:grpSp>
      <p:sp>
        <p:nvSpPr>
          <p:cNvPr id="30" name="object 30"/>
          <p:cNvSpPr/>
          <p:nvPr/>
        </p:nvSpPr>
        <p:spPr>
          <a:xfrm>
            <a:off x="6250230" y="3209227"/>
            <a:ext cx="53340" cy="81280"/>
          </a:xfrm>
          <a:custGeom>
            <a:avLst/>
            <a:gdLst/>
            <a:ahLst/>
            <a:cxnLst/>
            <a:rect l="l" t="t" r="r" b="b"/>
            <a:pathLst>
              <a:path w="53339" h="81279">
                <a:moveTo>
                  <a:pt x="31970" y="0"/>
                </a:moveTo>
                <a:lnTo>
                  <a:pt x="0" y="0"/>
                </a:lnTo>
                <a:lnTo>
                  <a:pt x="0" y="80963"/>
                </a:lnTo>
                <a:lnTo>
                  <a:pt x="23515" y="80963"/>
                </a:lnTo>
                <a:lnTo>
                  <a:pt x="36407" y="79568"/>
                </a:lnTo>
                <a:lnTo>
                  <a:pt x="45615" y="75382"/>
                </a:lnTo>
                <a:lnTo>
                  <a:pt x="48148" y="72182"/>
                </a:lnTo>
                <a:lnTo>
                  <a:pt x="10490" y="72182"/>
                </a:lnTo>
                <a:lnTo>
                  <a:pt x="10490" y="43830"/>
                </a:lnTo>
                <a:lnTo>
                  <a:pt x="47504" y="43830"/>
                </a:lnTo>
                <a:lnTo>
                  <a:pt x="44106" y="40569"/>
                </a:lnTo>
                <a:lnTo>
                  <a:pt x="37205" y="37133"/>
                </a:lnTo>
                <a:lnTo>
                  <a:pt x="44200" y="34307"/>
                </a:lnTo>
                <a:lnTo>
                  <a:pt x="10490" y="34307"/>
                </a:lnTo>
                <a:lnTo>
                  <a:pt x="10490" y="9006"/>
                </a:lnTo>
                <a:lnTo>
                  <a:pt x="45009" y="9006"/>
                </a:lnTo>
                <a:lnTo>
                  <a:pt x="38336" y="2033"/>
                </a:lnTo>
                <a:lnTo>
                  <a:pt x="31970" y="0"/>
                </a:lnTo>
                <a:close/>
              </a:path>
              <a:path w="53339" h="81279">
                <a:moveTo>
                  <a:pt x="47504" y="43830"/>
                </a:moveTo>
                <a:lnTo>
                  <a:pt x="30532" y="43830"/>
                </a:lnTo>
                <a:lnTo>
                  <a:pt x="34203" y="45143"/>
                </a:lnTo>
                <a:lnTo>
                  <a:pt x="39758" y="50403"/>
                </a:lnTo>
                <a:lnTo>
                  <a:pt x="41148" y="53924"/>
                </a:lnTo>
                <a:lnTo>
                  <a:pt x="41148" y="61765"/>
                </a:lnTo>
                <a:lnTo>
                  <a:pt x="26913" y="72182"/>
                </a:lnTo>
                <a:lnTo>
                  <a:pt x="48148" y="72182"/>
                </a:lnTo>
                <a:lnTo>
                  <a:pt x="51139" y="68406"/>
                </a:lnTo>
                <a:lnTo>
                  <a:pt x="52980" y="58639"/>
                </a:lnTo>
                <a:lnTo>
                  <a:pt x="51994" y="51323"/>
                </a:lnTo>
                <a:lnTo>
                  <a:pt x="49036" y="45300"/>
                </a:lnTo>
                <a:lnTo>
                  <a:pt x="47504" y="43830"/>
                </a:lnTo>
                <a:close/>
              </a:path>
              <a:path w="53339" h="81279">
                <a:moveTo>
                  <a:pt x="45009" y="9006"/>
                </a:moveTo>
                <a:lnTo>
                  <a:pt x="23216" y="9006"/>
                </a:lnTo>
                <a:lnTo>
                  <a:pt x="27147" y="9204"/>
                </a:lnTo>
                <a:lnTo>
                  <a:pt x="30967" y="9997"/>
                </a:lnTo>
                <a:lnTo>
                  <a:pt x="32788" y="11336"/>
                </a:lnTo>
                <a:lnTo>
                  <a:pt x="36262" y="15900"/>
                </a:lnTo>
                <a:lnTo>
                  <a:pt x="37129" y="18731"/>
                </a:lnTo>
                <a:lnTo>
                  <a:pt x="37129" y="25326"/>
                </a:lnTo>
                <a:lnTo>
                  <a:pt x="23413" y="34307"/>
                </a:lnTo>
                <a:lnTo>
                  <a:pt x="44383" y="34307"/>
                </a:lnTo>
                <a:lnTo>
                  <a:pt x="48070" y="28623"/>
                </a:lnTo>
                <a:lnTo>
                  <a:pt x="48070" y="14932"/>
                </a:lnTo>
                <a:lnTo>
                  <a:pt x="46122" y="10170"/>
                </a:lnTo>
                <a:lnTo>
                  <a:pt x="45009" y="90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24485" y="3176269"/>
            <a:ext cx="587375" cy="144145"/>
          </a:xfrm>
          <a:custGeom>
            <a:avLst/>
            <a:gdLst/>
            <a:ahLst/>
            <a:cxnLst/>
            <a:rect l="l" t="t" r="r" b="b"/>
            <a:pathLst>
              <a:path w="587375" h="144145">
                <a:moveTo>
                  <a:pt x="84315" y="73228"/>
                </a:moveTo>
                <a:lnTo>
                  <a:pt x="83553" y="64795"/>
                </a:lnTo>
                <a:lnTo>
                  <a:pt x="81241" y="56997"/>
                </a:lnTo>
                <a:lnTo>
                  <a:pt x="77406" y="49834"/>
                </a:lnTo>
                <a:lnTo>
                  <a:pt x="73825" y="45491"/>
                </a:lnTo>
                <a:lnTo>
                  <a:pt x="73825" y="67843"/>
                </a:lnTo>
                <a:lnTo>
                  <a:pt x="73825" y="79298"/>
                </a:lnTo>
                <a:lnTo>
                  <a:pt x="47434" y="106489"/>
                </a:lnTo>
                <a:lnTo>
                  <a:pt x="36118" y="106489"/>
                </a:lnTo>
                <a:lnTo>
                  <a:pt x="9601" y="80048"/>
                </a:lnTo>
                <a:lnTo>
                  <a:pt x="9601" y="64516"/>
                </a:lnTo>
                <a:lnTo>
                  <a:pt x="12687" y="56680"/>
                </a:lnTo>
                <a:lnTo>
                  <a:pt x="21348" y="47853"/>
                </a:lnTo>
                <a:lnTo>
                  <a:pt x="25044" y="44081"/>
                </a:lnTo>
                <a:lnTo>
                  <a:pt x="32639" y="40932"/>
                </a:lnTo>
                <a:lnTo>
                  <a:pt x="47485" y="40932"/>
                </a:lnTo>
                <a:lnTo>
                  <a:pt x="73825" y="67843"/>
                </a:lnTo>
                <a:lnTo>
                  <a:pt x="73825" y="45491"/>
                </a:lnTo>
                <a:lnTo>
                  <a:pt x="72034" y="43307"/>
                </a:lnTo>
                <a:lnTo>
                  <a:pt x="69202" y="40932"/>
                </a:lnTo>
                <a:lnTo>
                  <a:pt x="65671" y="37947"/>
                </a:lnTo>
                <a:lnTo>
                  <a:pt x="58508" y="33985"/>
                </a:lnTo>
                <a:lnTo>
                  <a:pt x="50812" y="31661"/>
                </a:lnTo>
                <a:lnTo>
                  <a:pt x="42494" y="30886"/>
                </a:lnTo>
                <a:lnTo>
                  <a:pt x="35890" y="30886"/>
                </a:lnTo>
                <a:lnTo>
                  <a:pt x="29921" y="32296"/>
                </a:lnTo>
                <a:lnTo>
                  <a:pt x="19202" y="37947"/>
                </a:lnTo>
                <a:lnTo>
                  <a:pt x="14465" y="42189"/>
                </a:lnTo>
                <a:lnTo>
                  <a:pt x="10350" y="47853"/>
                </a:lnTo>
                <a:lnTo>
                  <a:pt x="10350" y="32969"/>
                </a:lnTo>
                <a:lnTo>
                  <a:pt x="0" y="32969"/>
                </a:lnTo>
                <a:lnTo>
                  <a:pt x="0" y="143548"/>
                </a:lnTo>
                <a:lnTo>
                  <a:pt x="10350" y="143548"/>
                </a:lnTo>
                <a:lnTo>
                  <a:pt x="10350" y="100012"/>
                </a:lnTo>
                <a:lnTo>
                  <a:pt x="14719" y="105321"/>
                </a:lnTo>
                <a:lnTo>
                  <a:pt x="19596" y="109308"/>
                </a:lnTo>
                <a:lnTo>
                  <a:pt x="30416" y="114668"/>
                </a:lnTo>
                <a:lnTo>
                  <a:pt x="36347" y="116014"/>
                </a:lnTo>
                <a:lnTo>
                  <a:pt x="42799" y="116014"/>
                </a:lnTo>
                <a:lnTo>
                  <a:pt x="77470" y="96977"/>
                </a:lnTo>
                <a:lnTo>
                  <a:pt x="83553" y="81813"/>
                </a:lnTo>
                <a:lnTo>
                  <a:pt x="84315" y="73228"/>
                </a:lnTo>
                <a:close/>
              </a:path>
              <a:path w="587375" h="144145">
                <a:moveTo>
                  <a:pt x="184480" y="32969"/>
                </a:moveTo>
                <a:lnTo>
                  <a:pt x="174879" y="32969"/>
                </a:lnTo>
                <a:lnTo>
                  <a:pt x="174879" y="64516"/>
                </a:lnTo>
                <a:lnTo>
                  <a:pt x="174879" y="80048"/>
                </a:lnTo>
                <a:lnTo>
                  <a:pt x="173507" y="85572"/>
                </a:lnTo>
                <a:lnTo>
                  <a:pt x="168122" y="95173"/>
                </a:lnTo>
                <a:lnTo>
                  <a:pt x="167995" y="95402"/>
                </a:lnTo>
                <a:lnTo>
                  <a:pt x="164058" y="99288"/>
                </a:lnTo>
                <a:lnTo>
                  <a:pt x="153847" y="105041"/>
                </a:lnTo>
                <a:lnTo>
                  <a:pt x="148437" y="106489"/>
                </a:lnTo>
                <a:lnTo>
                  <a:pt x="137071" y="106489"/>
                </a:lnTo>
                <a:lnTo>
                  <a:pt x="110655" y="79298"/>
                </a:lnTo>
                <a:lnTo>
                  <a:pt x="110655" y="67843"/>
                </a:lnTo>
                <a:lnTo>
                  <a:pt x="137007" y="40932"/>
                </a:lnTo>
                <a:lnTo>
                  <a:pt x="151828" y="40932"/>
                </a:lnTo>
                <a:lnTo>
                  <a:pt x="159435" y="44081"/>
                </a:lnTo>
                <a:lnTo>
                  <a:pt x="171792" y="56680"/>
                </a:lnTo>
                <a:lnTo>
                  <a:pt x="174879" y="64516"/>
                </a:lnTo>
                <a:lnTo>
                  <a:pt x="174879" y="32969"/>
                </a:lnTo>
                <a:lnTo>
                  <a:pt x="174205" y="32969"/>
                </a:lnTo>
                <a:lnTo>
                  <a:pt x="174205" y="47853"/>
                </a:lnTo>
                <a:lnTo>
                  <a:pt x="170256" y="42354"/>
                </a:lnTo>
                <a:lnTo>
                  <a:pt x="170141" y="42189"/>
                </a:lnTo>
                <a:lnTo>
                  <a:pt x="168732" y="40932"/>
                </a:lnTo>
                <a:lnTo>
                  <a:pt x="165417" y="37947"/>
                </a:lnTo>
                <a:lnTo>
                  <a:pt x="154647" y="32296"/>
                </a:lnTo>
                <a:lnTo>
                  <a:pt x="148628" y="30886"/>
                </a:lnTo>
                <a:lnTo>
                  <a:pt x="141986" y="30886"/>
                </a:lnTo>
                <a:lnTo>
                  <a:pt x="107073" y="49834"/>
                </a:lnTo>
                <a:lnTo>
                  <a:pt x="100164" y="73228"/>
                </a:lnTo>
                <a:lnTo>
                  <a:pt x="100926" y="81813"/>
                </a:lnTo>
                <a:lnTo>
                  <a:pt x="125755" y="112890"/>
                </a:lnTo>
                <a:lnTo>
                  <a:pt x="141693" y="116014"/>
                </a:lnTo>
                <a:lnTo>
                  <a:pt x="148132" y="116014"/>
                </a:lnTo>
                <a:lnTo>
                  <a:pt x="174205" y="100012"/>
                </a:lnTo>
                <a:lnTo>
                  <a:pt x="174205" y="113931"/>
                </a:lnTo>
                <a:lnTo>
                  <a:pt x="184480" y="113931"/>
                </a:lnTo>
                <a:lnTo>
                  <a:pt x="184480" y="100012"/>
                </a:lnTo>
                <a:lnTo>
                  <a:pt x="184480" y="47853"/>
                </a:lnTo>
                <a:lnTo>
                  <a:pt x="184480" y="32969"/>
                </a:lnTo>
                <a:close/>
              </a:path>
              <a:path w="587375" h="144145">
                <a:moveTo>
                  <a:pt x="289737" y="73888"/>
                </a:moveTo>
                <a:lnTo>
                  <a:pt x="289648" y="72453"/>
                </a:lnTo>
                <a:lnTo>
                  <a:pt x="289001" y="65227"/>
                </a:lnTo>
                <a:lnTo>
                  <a:pt x="286829" y="57746"/>
                </a:lnTo>
                <a:lnTo>
                  <a:pt x="286727" y="57391"/>
                </a:lnTo>
                <a:lnTo>
                  <a:pt x="282956" y="50165"/>
                </a:lnTo>
                <a:lnTo>
                  <a:pt x="279184" y="45453"/>
                </a:lnTo>
                <a:lnTo>
                  <a:pt x="279184" y="64909"/>
                </a:lnTo>
                <a:lnTo>
                  <a:pt x="279184" y="82829"/>
                </a:lnTo>
                <a:lnTo>
                  <a:pt x="276174" y="90424"/>
                </a:lnTo>
                <a:lnTo>
                  <a:pt x="264121" y="102971"/>
                </a:lnTo>
                <a:lnTo>
                  <a:pt x="256590" y="106121"/>
                </a:lnTo>
                <a:lnTo>
                  <a:pt x="238582" y="106121"/>
                </a:lnTo>
                <a:lnTo>
                  <a:pt x="231076" y="102971"/>
                </a:lnTo>
                <a:lnTo>
                  <a:pt x="219024" y="90424"/>
                </a:lnTo>
                <a:lnTo>
                  <a:pt x="216001" y="82829"/>
                </a:lnTo>
                <a:lnTo>
                  <a:pt x="216001" y="64909"/>
                </a:lnTo>
                <a:lnTo>
                  <a:pt x="218909" y="57746"/>
                </a:lnTo>
                <a:lnTo>
                  <a:pt x="219049" y="57391"/>
                </a:lnTo>
                <a:lnTo>
                  <a:pt x="219138" y="57200"/>
                </a:lnTo>
                <a:lnTo>
                  <a:pt x="231635" y="44297"/>
                </a:lnTo>
                <a:lnTo>
                  <a:pt x="239026" y="41071"/>
                </a:lnTo>
                <a:lnTo>
                  <a:pt x="256146" y="41071"/>
                </a:lnTo>
                <a:lnTo>
                  <a:pt x="263563" y="44297"/>
                </a:lnTo>
                <a:lnTo>
                  <a:pt x="276059" y="57200"/>
                </a:lnTo>
                <a:lnTo>
                  <a:pt x="279184" y="64909"/>
                </a:lnTo>
                <a:lnTo>
                  <a:pt x="279184" y="45453"/>
                </a:lnTo>
                <a:lnTo>
                  <a:pt x="247561" y="30886"/>
                </a:lnTo>
                <a:lnTo>
                  <a:pt x="239674" y="30886"/>
                </a:lnTo>
                <a:lnTo>
                  <a:pt x="232410" y="33096"/>
                </a:lnTo>
                <a:lnTo>
                  <a:pt x="219544" y="41668"/>
                </a:lnTo>
                <a:lnTo>
                  <a:pt x="214884" y="48463"/>
                </a:lnTo>
                <a:lnTo>
                  <a:pt x="212229" y="57200"/>
                </a:lnTo>
                <a:lnTo>
                  <a:pt x="212166" y="57391"/>
                </a:lnTo>
                <a:lnTo>
                  <a:pt x="212064" y="57746"/>
                </a:lnTo>
                <a:lnTo>
                  <a:pt x="213563" y="41668"/>
                </a:lnTo>
                <a:lnTo>
                  <a:pt x="213614" y="41071"/>
                </a:lnTo>
                <a:lnTo>
                  <a:pt x="243624" y="12636"/>
                </a:lnTo>
                <a:lnTo>
                  <a:pt x="267474" y="11455"/>
                </a:lnTo>
                <a:lnTo>
                  <a:pt x="274523" y="11049"/>
                </a:lnTo>
                <a:lnTo>
                  <a:pt x="280238" y="10553"/>
                </a:lnTo>
                <a:lnTo>
                  <a:pt x="284619" y="9969"/>
                </a:lnTo>
                <a:lnTo>
                  <a:pt x="284619" y="0"/>
                </a:lnTo>
                <a:lnTo>
                  <a:pt x="280898" y="546"/>
                </a:lnTo>
                <a:lnTo>
                  <a:pt x="276313" y="889"/>
                </a:lnTo>
                <a:lnTo>
                  <a:pt x="234607" y="4394"/>
                </a:lnTo>
                <a:lnTo>
                  <a:pt x="205943" y="33096"/>
                </a:lnTo>
                <a:lnTo>
                  <a:pt x="203288" y="58559"/>
                </a:lnTo>
                <a:lnTo>
                  <a:pt x="204089" y="72453"/>
                </a:lnTo>
                <a:lnTo>
                  <a:pt x="222948" y="108229"/>
                </a:lnTo>
                <a:lnTo>
                  <a:pt x="238912" y="115227"/>
                </a:lnTo>
                <a:lnTo>
                  <a:pt x="239509" y="115227"/>
                </a:lnTo>
                <a:lnTo>
                  <a:pt x="247561" y="116014"/>
                </a:lnTo>
                <a:lnTo>
                  <a:pt x="282968" y="96951"/>
                </a:lnTo>
                <a:lnTo>
                  <a:pt x="289001" y="82042"/>
                </a:lnTo>
                <a:lnTo>
                  <a:pt x="289737" y="73888"/>
                </a:lnTo>
                <a:close/>
              </a:path>
              <a:path w="587375" h="144145">
                <a:moveTo>
                  <a:pt x="388175" y="73672"/>
                </a:moveTo>
                <a:lnTo>
                  <a:pt x="387477" y="65544"/>
                </a:lnTo>
                <a:lnTo>
                  <a:pt x="385394" y="57962"/>
                </a:lnTo>
                <a:lnTo>
                  <a:pt x="381927" y="50952"/>
                </a:lnTo>
                <a:lnTo>
                  <a:pt x="377609" y="45237"/>
                </a:lnTo>
                <a:lnTo>
                  <a:pt x="377609" y="64820"/>
                </a:lnTo>
                <a:lnTo>
                  <a:pt x="377609" y="79743"/>
                </a:lnTo>
                <a:lnTo>
                  <a:pt x="351815" y="106121"/>
                </a:lnTo>
                <a:lnTo>
                  <a:pt x="340296" y="106121"/>
                </a:lnTo>
                <a:lnTo>
                  <a:pt x="314502" y="79743"/>
                </a:lnTo>
                <a:lnTo>
                  <a:pt x="314502" y="64820"/>
                </a:lnTo>
                <a:lnTo>
                  <a:pt x="317601" y="57073"/>
                </a:lnTo>
                <a:lnTo>
                  <a:pt x="330009" y="44272"/>
                </a:lnTo>
                <a:lnTo>
                  <a:pt x="337426" y="41071"/>
                </a:lnTo>
                <a:lnTo>
                  <a:pt x="354634" y="41071"/>
                </a:lnTo>
                <a:lnTo>
                  <a:pt x="362038" y="44272"/>
                </a:lnTo>
                <a:lnTo>
                  <a:pt x="374484" y="57073"/>
                </a:lnTo>
                <a:lnTo>
                  <a:pt x="377609" y="64820"/>
                </a:lnTo>
                <a:lnTo>
                  <a:pt x="377609" y="45237"/>
                </a:lnTo>
                <a:lnTo>
                  <a:pt x="346049" y="30886"/>
                </a:lnTo>
                <a:lnTo>
                  <a:pt x="337083" y="31737"/>
                </a:lnTo>
                <a:lnTo>
                  <a:pt x="306654" y="57962"/>
                </a:lnTo>
                <a:lnTo>
                  <a:pt x="303860" y="73672"/>
                </a:lnTo>
                <a:lnTo>
                  <a:pt x="304596" y="81889"/>
                </a:lnTo>
                <a:lnTo>
                  <a:pt x="329145" y="112839"/>
                </a:lnTo>
                <a:lnTo>
                  <a:pt x="346049" y="116014"/>
                </a:lnTo>
                <a:lnTo>
                  <a:pt x="354901" y="115214"/>
                </a:lnTo>
                <a:lnTo>
                  <a:pt x="385216" y="89573"/>
                </a:lnTo>
                <a:lnTo>
                  <a:pt x="387426" y="81889"/>
                </a:lnTo>
                <a:lnTo>
                  <a:pt x="388175" y="73672"/>
                </a:lnTo>
                <a:close/>
              </a:path>
              <a:path w="587375" h="144145">
                <a:moveTo>
                  <a:pt x="452335" y="32969"/>
                </a:moveTo>
                <a:lnTo>
                  <a:pt x="399059" y="32969"/>
                </a:lnTo>
                <a:lnTo>
                  <a:pt x="399059" y="41973"/>
                </a:lnTo>
                <a:lnTo>
                  <a:pt x="420408" y="41973"/>
                </a:lnTo>
                <a:lnTo>
                  <a:pt x="420408" y="113931"/>
                </a:lnTo>
                <a:lnTo>
                  <a:pt x="430898" y="113931"/>
                </a:lnTo>
                <a:lnTo>
                  <a:pt x="430898" y="41973"/>
                </a:lnTo>
                <a:lnTo>
                  <a:pt x="452335" y="41973"/>
                </a:lnTo>
                <a:lnTo>
                  <a:pt x="452335" y="32969"/>
                </a:lnTo>
                <a:close/>
              </a:path>
              <a:path w="587375" h="144145">
                <a:moveTo>
                  <a:pt x="546100" y="74269"/>
                </a:moveTo>
                <a:lnTo>
                  <a:pt x="534631" y="43980"/>
                </a:lnTo>
                <a:lnTo>
                  <a:pt x="534631" y="65252"/>
                </a:lnTo>
                <a:lnTo>
                  <a:pt x="474357" y="65252"/>
                </a:lnTo>
                <a:lnTo>
                  <a:pt x="476491" y="57823"/>
                </a:lnTo>
                <a:lnTo>
                  <a:pt x="479640" y="52235"/>
                </a:lnTo>
                <a:lnTo>
                  <a:pt x="489521" y="43408"/>
                </a:lnTo>
                <a:lnTo>
                  <a:pt x="496341" y="40855"/>
                </a:lnTo>
                <a:lnTo>
                  <a:pt x="509092" y="40855"/>
                </a:lnTo>
                <a:lnTo>
                  <a:pt x="534631" y="65252"/>
                </a:lnTo>
                <a:lnTo>
                  <a:pt x="534631" y="43980"/>
                </a:lnTo>
                <a:lnTo>
                  <a:pt x="504126" y="30886"/>
                </a:lnTo>
                <a:lnTo>
                  <a:pt x="494347" y="31864"/>
                </a:lnTo>
                <a:lnTo>
                  <a:pt x="494512" y="31864"/>
                </a:lnTo>
                <a:lnTo>
                  <a:pt x="485787" y="34810"/>
                </a:lnTo>
                <a:lnTo>
                  <a:pt x="485914" y="34810"/>
                </a:lnTo>
                <a:lnTo>
                  <a:pt x="478548" y="39509"/>
                </a:lnTo>
                <a:lnTo>
                  <a:pt x="472059" y="46215"/>
                </a:lnTo>
                <a:lnTo>
                  <a:pt x="467906" y="52476"/>
                </a:lnTo>
                <a:lnTo>
                  <a:pt x="464972" y="59105"/>
                </a:lnTo>
                <a:lnTo>
                  <a:pt x="463194" y="66179"/>
                </a:lnTo>
                <a:lnTo>
                  <a:pt x="462610" y="73672"/>
                </a:lnTo>
                <a:lnTo>
                  <a:pt x="463296" y="81648"/>
                </a:lnTo>
                <a:lnTo>
                  <a:pt x="487083" y="112763"/>
                </a:lnTo>
                <a:lnTo>
                  <a:pt x="504723" y="116014"/>
                </a:lnTo>
                <a:lnTo>
                  <a:pt x="510679" y="116014"/>
                </a:lnTo>
                <a:lnTo>
                  <a:pt x="515467" y="115201"/>
                </a:lnTo>
                <a:lnTo>
                  <a:pt x="515772" y="115201"/>
                </a:lnTo>
                <a:lnTo>
                  <a:pt x="543420" y="91681"/>
                </a:lnTo>
                <a:lnTo>
                  <a:pt x="534631" y="87058"/>
                </a:lnTo>
                <a:lnTo>
                  <a:pt x="531456" y="92379"/>
                </a:lnTo>
                <a:lnTo>
                  <a:pt x="528383" y="96316"/>
                </a:lnTo>
                <a:lnTo>
                  <a:pt x="523049" y="100977"/>
                </a:lnTo>
                <a:lnTo>
                  <a:pt x="519734" y="102895"/>
                </a:lnTo>
                <a:lnTo>
                  <a:pt x="511949" y="105765"/>
                </a:lnTo>
                <a:lnTo>
                  <a:pt x="507949" y="106489"/>
                </a:lnTo>
                <a:lnTo>
                  <a:pt x="495300" y="106489"/>
                </a:lnTo>
                <a:lnTo>
                  <a:pt x="488124" y="103466"/>
                </a:lnTo>
                <a:lnTo>
                  <a:pt x="476516" y="91414"/>
                </a:lnTo>
                <a:lnTo>
                  <a:pt x="473519" y="83693"/>
                </a:lnTo>
                <a:lnTo>
                  <a:pt x="473316" y="74269"/>
                </a:lnTo>
                <a:lnTo>
                  <a:pt x="546100" y="74269"/>
                </a:lnTo>
                <a:close/>
              </a:path>
              <a:path w="587375" h="144145">
                <a:moveTo>
                  <a:pt x="587044" y="104203"/>
                </a:moveTo>
                <a:lnTo>
                  <a:pt x="586155" y="102019"/>
                </a:lnTo>
                <a:lnTo>
                  <a:pt x="582587" y="98450"/>
                </a:lnTo>
                <a:lnTo>
                  <a:pt x="580428" y="97548"/>
                </a:lnTo>
                <a:lnTo>
                  <a:pt x="575360" y="97548"/>
                </a:lnTo>
                <a:lnTo>
                  <a:pt x="573201" y="98450"/>
                </a:lnTo>
                <a:lnTo>
                  <a:pt x="569633" y="102019"/>
                </a:lnTo>
                <a:lnTo>
                  <a:pt x="568744" y="104203"/>
                </a:lnTo>
                <a:lnTo>
                  <a:pt x="568744" y="109321"/>
                </a:lnTo>
                <a:lnTo>
                  <a:pt x="569633" y="111480"/>
                </a:lnTo>
                <a:lnTo>
                  <a:pt x="573201" y="115112"/>
                </a:lnTo>
                <a:lnTo>
                  <a:pt x="575360" y="116014"/>
                </a:lnTo>
                <a:lnTo>
                  <a:pt x="580428" y="116014"/>
                </a:lnTo>
                <a:lnTo>
                  <a:pt x="582587" y="115112"/>
                </a:lnTo>
                <a:lnTo>
                  <a:pt x="586155" y="111480"/>
                </a:lnTo>
                <a:lnTo>
                  <a:pt x="587044" y="109321"/>
                </a:lnTo>
                <a:lnTo>
                  <a:pt x="587044" y="104203"/>
                </a:lnTo>
                <a:close/>
              </a:path>
              <a:path w="587375" h="144145">
                <a:moveTo>
                  <a:pt x="587044" y="37579"/>
                </a:moveTo>
                <a:lnTo>
                  <a:pt x="586181" y="35407"/>
                </a:lnTo>
                <a:lnTo>
                  <a:pt x="582599" y="31788"/>
                </a:lnTo>
                <a:lnTo>
                  <a:pt x="580428" y="30886"/>
                </a:lnTo>
                <a:lnTo>
                  <a:pt x="575360" y="30886"/>
                </a:lnTo>
                <a:lnTo>
                  <a:pt x="573201" y="31788"/>
                </a:lnTo>
                <a:lnTo>
                  <a:pt x="569633" y="35407"/>
                </a:lnTo>
                <a:lnTo>
                  <a:pt x="568744" y="37579"/>
                </a:lnTo>
                <a:lnTo>
                  <a:pt x="568744" y="42684"/>
                </a:lnTo>
                <a:lnTo>
                  <a:pt x="569633" y="44869"/>
                </a:lnTo>
                <a:lnTo>
                  <a:pt x="573201" y="48437"/>
                </a:lnTo>
                <a:lnTo>
                  <a:pt x="575360" y="49339"/>
                </a:lnTo>
                <a:lnTo>
                  <a:pt x="580428" y="49339"/>
                </a:lnTo>
                <a:lnTo>
                  <a:pt x="582587" y="48437"/>
                </a:lnTo>
                <a:lnTo>
                  <a:pt x="586155" y="44869"/>
                </a:lnTo>
                <a:lnTo>
                  <a:pt x="587044" y="42684"/>
                </a:lnTo>
                <a:lnTo>
                  <a:pt x="587044" y="375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object 3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27595" y="3176709"/>
            <a:ext cx="5442966" cy="518003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6240336" y="3396120"/>
            <a:ext cx="770890" cy="113030"/>
            <a:chOff x="6240336" y="3396120"/>
            <a:chExt cx="770890" cy="113030"/>
          </a:xfrm>
        </p:grpSpPr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240336" y="3396120"/>
              <a:ext cx="412588" cy="11266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673723" y="3396120"/>
              <a:ext cx="337301" cy="95843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726709" y="3925116"/>
            <a:ext cx="473709" cy="142240"/>
            <a:chOff x="726709" y="3925116"/>
            <a:chExt cx="473709" cy="142240"/>
          </a:xfrm>
        </p:grpSpPr>
        <p:sp>
          <p:nvSpPr>
            <p:cNvPr id="37" name="object 37"/>
            <p:cNvSpPr/>
            <p:nvPr/>
          </p:nvSpPr>
          <p:spPr>
            <a:xfrm>
              <a:off x="726709" y="3925116"/>
              <a:ext cx="394335" cy="142240"/>
            </a:xfrm>
            <a:custGeom>
              <a:avLst/>
              <a:gdLst/>
              <a:ahLst/>
              <a:cxnLst/>
              <a:rect l="l" t="t" r="r" b="b"/>
              <a:pathLst>
                <a:path w="394334" h="142239">
                  <a:moveTo>
                    <a:pt x="58332" y="0"/>
                  </a:moveTo>
                  <a:lnTo>
                    <a:pt x="22101" y="11919"/>
                  </a:lnTo>
                  <a:lnTo>
                    <a:pt x="456" y="49341"/>
                  </a:lnTo>
                  <a:lnTo>
                    <a:pt x="0" y="57373"/>
                  </a:lnTo>
                  <a:lnTo>
                    <a:pt x="1009" y="69377"/>
                  </a:lnTo>
                  <a:lnTo>
                    <a:pt x="24960" y="105864"/>
                  </a:lnTo>
                  <a:lnTo>
                    <a:pt x="58036" y="114969"/>
                  </a:lnTo>
                  <a:lnTo>
                    <a:pt x="67262" y="114969"/>
                  </a:lnTo>
                  <a:lnTo>
                    <a:pt x="104528" y="94950"/>
                  </a:lnTo>
                  <a:lnTo>
                    <a:pt x="51239" y="94950"/>
                  </a:lnTo>
                  <a:lnTo>
                    <a:pt x="44792" y="93337"/>
                  </a:lnTo>
                  <a:lnTo>
                    <a:pt x="33182" y="86889"/>
                  </a:lnTo>
                  <a:lnTo>
                    <a:pt x="28693" y="82450"/>
                  </a:lnTo>
                  <a:lnTo>
                    <a:pt x="22343" y="71139"/>
                  </a:lnTo>
                  <a:lnTo>
                    <a:pt x="20755" y="64663"/>
                  </a:lnTo>
                  <a:lnTo>
                    <a:pt x="20755" y="57373"/>
                  </a:lnTo>
                  <a:lnTo>
                    <a:pt x="43498" y="22917"/>
                  </a:lnTo>
                  <a:lnTo>
                    <a:pt x="57961" y="20238"/>
                  </a:lnTo>
                  <a:lnTo>
                    <a:pt x="104327" y="20238"/>
                  </a:lnTo>
                  <a:lnTo>
                    <a:pt x="101276" y="17043"/>
                  </a:lnTo>
                  <a:lnTo>
                    <a:pt x="65809" y="483"/>
                  </a:lnTo>
                  <a:lnTo>
                    <a:pt x="67390" y="483"/>
                  </a:lnTo>
                  <a:lnTo>
                    <a:pt x="58332" y="0"/>
                  </a:lnTo>
                  <a:close/>
                </a:path>
                <a:path w="394334" h="142239">
                  <a:moveTo>
                    <a:pt x="91448" y="79250"/>
                  </a:moveTo>
                  <a:lnTo>
                    <a:pt x="85446" y="85200"/>
                  </a:lnTo>
                  <a:lnTo>
                    <a:pt x="79938" y="89308"/>
                  </a:lnTo>
                  <a:lnTo>
                    <a:pt x="69917" y="93822"/>
                  </a:lnTo>
                  <a:lnTo>
                    <a:pt x="64383" y="94950"/>
                  </a:lnTo>
                  <a:lnTo>
                    <a:pt x="104528" y="94950"/>
                  </a:lnTo>
                  <a:lnTo>
                    <a:pt x="105585" y="93985"/>
                  </a:lnTo>
                  <a:lnTo>
                    <a:pt x="91448" y="79250"/>
                  </a:lnTo>
                  <a:close/>
                </a:path>
                <a:path w="394334" h="142239">
                  <a:moveTo>
                    <a:pt x="104327" y="20238"/>
                  </a:moveTo>
                  <a:lnTo>
                    <a:pt x="57961" y="20238"/>
                  </a:lnTo>
                  <a:lnTo>
                    <a:pt x="67030" y="21220"/>
                  </a:lnTo>
                  <a:lnTo>
                    <a:pt x="75634" y="24164"/>
                  </a:lnTo>
                  <a:lnTo>
                    <a:pt x="83774" y="29072"/>
                  </a:lnTo>
                  <a:lnTo>
                    <a:pt x="91448" y="35942"/>
                  </a:lnTo>
                  <a:lnTo>
                    <a:pt x="105900" y="22150"/>
                  </a:lnTo>
                  <a:lnTo>
                    <a:pt x="106152" y="22150"/>
                  </a:lnTo>
                  <a:lnTo>
                    <a:pt x="104327" y="20238"/>
                  </a:lnTo>
                  <a:close/>
                </a:path>
                <a:path w="394334" h="142239">
                  <a:moveTo>
                    <a:pt x="142198" y="31250"/>
                  </a:moveTo>
                  <a:lnTo>
                    <a:pt x="122034" y="31250"/>
                  </a:lnTo>
                  <a:lnTo>
                    <a:pt x="122034" y="141832"/>
                  </a:lnTo>
                  <a:lnTo>
                    <a:pt x="142198" y="141832"/>
                  </a:lnTo>
                  <a:lnTo>
                    <a:pt x="142198" y="103658"/>
                  </a:lnTo>
                  <a:lnTo>
                    <a:pt x="192642" y="103658"/>
                  </a:lnTo>
                  <a:lnTo>
                    <a:pt x="194362" y="102132"/>
                  </a:lnTo>
                  <a:lnTo>
                    <a:pt x="199365" y="95694"/>
                  </a:lnTo>
                  <a:lnTo>
                    <a:pt x="157156" y="95694"/>
                  </a:lnTo>
                  <a:lnTo>
                    <a:pt x="151844" y="93473"/>
                  </a:lnTo>
                  <a:lnTo>
                    <a:pt x="143414" y="84595"/>
                  </a:lnTo>
                  <a:lnTo>
                    <a:pt x="141305" y="78778"/>
                  </a:lnTo>
                  <a:lnTo>
                    <a:pt x="141305" y="64540"/>
                  </a:lnTo>
                  <a:lnTo>
                    <a:pt x="143346" y="59021"/>
                  </a:lnTo>
                  <a:lnTo>
                    <a:pt x="143414" y="58837"/>
                  </a:lnTo>
                  <a:lnTo>
                    <a:pt x="151805" y="50144"/>
                  </a:lnTo>
                  <a:lnTo>
                    <a:pt x="157156" y="47923"/>
                  </a:lnTo>
                  <a:lnTo>
                    <a:pt x="199757" y="47923"/>
                  </a:lnTo>
                  <a:lnTo>
                    <a:pt x="199586" y="47565"/>
                  </a:lnTo>
                  <a:lnTo>
                    <a:pt x="194735" y="41151"/>
                  </a:lnTo>
                  <a:lnTo>
                    <a:pt x="193655" y="40182"/>
                  </a:lnTo>
                  <a:lnTo>
                    <a:pt x="142198" y="40182"/>
                  </a:lnTo>
                  <a:lnTo>
                    <a:pt x="142198" y="31250"/>
                  </a:lnTo>
                  <a:close/>
                </a:path>
                <a:path w="394334" h="142239">
                  <a:moveTo>
                    <a:pt x="192642" y="103658"/>
                  </a:moveTo>
                  <a:lnTo>
                    <a:pt x="142198" y="103658"/>
                  </a:lnTo>
                  <a:lnTo>
                    <a:pt x="146209" y="107454"/>
                  </a:lnTo>
                  <a:lnTo>
                    <a:pt x="150160" y="110145"/>
                  </a:lnTo>
                  <a:lnTo>
                    <a:pt x="158372" y="113539"/>
                  </a:lnTo>
                  <a:lnTo>
                    <a:pt x="158571" y="113539"/>
                  </a:lnTo>
                  <a:lnTo>
                    <a:pt x="162540" y="114300"/>
                  </a:lnTo>
                  <a:lnTo>
                    <a:pt x="167203" y="114300"/>
                  </a:lnTo>
                  <a:lnTo>
                    <a:pt x="174787" y="113539"/>
                  </a:lnTo>
                  <a:lnTo>
                    <a:pt x="181841" y="111257"/>
                  </a:lnTo>
                  <a:lnTo>
                    <a:pt x="188366" y="107454"/>
                  </a:lnTo>
                  <a:lnTo>
                    <a:pt x="192642" y="103658"/>
                  </a:lnTo>
                  <a:close/>
                </a:path>
                <a:path w="394334" h="142239">
                  <a:moveTo>
                    <a:pt x="199757" y="47923"/>
                  </a:moveTo>
                  <a:lnTo>
                    <a:pt x="169906" y="47923"/>
                  </a:lnTo>
                  <a:lnTo>
                    <a:pt x="175165" y="50144"/>
                  </a:lnTo>
                  <a:lnTo>
                    <a:pt x="183497" y="59021"/>
                  </a:lnTo>
                  <a:lnTo>
                    <a:pt x="185516" y="64540"/>
                  </a:lnTo>
                  <a:lnTo>
                    <a:pt x="185536" y="78778"/>
                  </a:lnTo>
                  <a:lnTo>
                    <a:pt x="183460" y="84409"/>
                  </a:lnTo>
                  <a:lnTo>
                    <a:pt x="179630" y="88486"/>
                  </a:lnTo>
                  <a:lnTo>
                    <a:pt x="174897" y="93473"/>
                  </a:lnTo>
                  <a:lnTo>
                    <a:pt x="169759" y="95694"/>
                  </a:lnTo>
                  <a:lnTo>
                    <a:pt x="199369" y="95694"/>
                  </a:lnTo>
                  <a:lnTo>
                    <a:pt x="202958" y="88486"/>
                  </a:lnTo>
                  <a:lnTo>
                    <a:pt x="205107" y="80554"/>
                  </a:lnTo>
                  <a:lnTo>
                    <a:pt x="205823" y="71884"/>
                  </a:lnTo>
                  <a:lnTo>
                    <a:pt x="205268" y="64716"/>
                  </a:lnTo>
                  <a:lnTo>
                    <a:pt x="205255" y="64540"/>
                  </a:lnTo>
                  <a:lnTo>
                    <a:pt x="205130" y="62931"/>
                  </a:lnTo>
                  <a:lnTo>
                    <a:pt x="203051" y="54825"/>
                  </a:lnTo>
                  <a:lnTo>
                    <a:pt x="199757" y="47923"/>
                  </a:lnTo>
                  <a:close/>
                </a:path>
                <a:path w="394334" h="142239">
                  <a:moveTo>
                    <a:pt x="167797" y="29170"/>
                  </a:moveTo>
                  <a:lnTo>
                    <a:pt x="162933" y="29170"/>
                  </a:lnTo>
                  <a:lnTo>
                    <a:pt x="158368" y="30088"/>
                  </a:lnTo>
                  <a:lnTo>
                    <a:pt x="149837" y="33756"/>
                  </a:lnTo>
                  <a:lnTo>
                    <a:pt x="145869" y="36511"/>
                  </a:lnTo>
                  <a:lnTo>
                    <a:pt x="142198" y="40182"/>
                  </a:lnTo>
                  <a:lnTo>
                    <a:pt x="193655" y="40182"/>
                  </a:lnTo>
                  <a:lnTo>
                    <a:pt x="188894" y="35909"/>
                  </a:lnTo>
                  <a:lnTo>
                    <a:pt x="182457" y="32165"/>
                  </a:lnTo>
                  <a:lnTo>
                    <a:pt x="175424" y="29919"/>
                  </a:lnTo>
                  <a:lnTo>
                    <a:pt x="167797" y="29170"/>
                  </a:lnTo>
                  <a:close/>
                </a:path>
                <a:path w="394334" h="142239">
                  <a:moveTo>
                    <a:pt x="268305" y="29170"/>
                  </a:moveTo>
                  <a:lnTo>
                    <a:pt x="260666" y="29170"/>
                  </a:lnTo>
                  <a:lnTo>
                    <a:pt x="252969" y="29859"/>
                  </a:lnTo>
                  <a:lnTo>
                    <a:pt x="222175" y="54415"/>
                  </a:lnTo>
                  <a:lnTo>
                    <a:pt x="218697" y="71809"/>
                  </a:lnTo>
                  <a:lnTo>
                    <a:pt x="219327" y="78778"/>
                  </a:lnTo>
                  <a:lnTo>
                    <a:pt x="219374" y="79300"/>
                  </a:lnTo>
                  <a:lnTo>
                    <a:pt x="219467" y="80330"/>
                  </a:lnTo>
                  <a:lnTo>
                    <a:pt x="244603" y="111202"/>
                  </a:lnTo>
                  <a:lnTo>
                    <a:pt x="260742" y="114300"/>
                  </a:lnTo>
                  <a:lnTo>
                    <a:pt x="268629" y="114300"/>
                  </a:lnTo>
                  <a:lnTo>
                    <a:pt x="275847" y="112428"/>
                  </a:lnTo>
                  <a:lnTo>
                    <a:pt x="288943" y="104936"/>
                  </a:lnTo>
                  <a:lnTo>
                    <a:pt x="294117" y="99741"/>
                  </a:lnTo>
                  <a:lnTo>
                    <a:pt x="296597" y="95396"/>
                  </a:lnTo>
                  <a:lnTo>
                    <a:pt x="254539" y="95396"/>
                  </a:lnTo>
                  <a:lnTo>
                    <a:pt x="249293" y="93214"/>
                  </a:lnTo>
                  <a:lnTo>
                    <a:pt x="241006" y="84480"/>
                  </a:lnTo>
                  <a:lnTo>
                    <a:pt x="238936" y="78778"/>
                  </a:lnTo>
                  <a:lnTo>
                    <a:pt x="238936" y="64889"/>
                  </a:lnTo>
                  <a:lnTo>
                    <a:pt x="241031" y="59269"/>
                  </a:lnTo>
                  <a:lnTo>
                    <a:pt x="249420" y="50490"/>
                  </a:lnTo>
                  <a:lnTo>
                    <a:pt x="254665" y="48294"/>
                  </a:lnTo>
                  <a:lnTo>
                    <a:pt x="296705" y="48294"/>
                  </a:lnTo>
                  <a:lnTo>
                    <a:pt x="294178" y="43905"/>
                  </a:lnTo>
                  <a:lnTo>
                    <a:pt x="288930" y="38721"/>
                  </a:lnTo>
                  <a:lnTo>
                    <a:pt x="275487" y="31081"/>
                  </a:lnTo>
                  <a:lnTo>
                    <a:pt x="268305" y="29170"/>
                  </a:lnTo>
                  <a:close/>
                </a:path>
                <a:path w="394334" h="142239">
                  <a:moveTo>
                    <a:pt x="296705" y="48294"/>
                  </a:moveTo>
                  <a:lnTo>
                    <a:pt x="267412" y="48294"/>
                  </a:lnTo>
                  <a:lnTo>
                    <a:pt x="272732" y="50490"/>
                  </a:lnTo>
                  <a:lnTo>
                    <a:pt x="278950" y="57002"/>
                  </a:lnTo>
                  <a:lnTo>
                    <a:pt x="281041" y="59269"/>
                  </a:lnTo>
                  <a:lnTo>
                    <a:pt x="282801" y="64068"/>
                  </a:lnTo>
                  <a:lnTo>
                    <a:pt x="283065" y="64889"/>
                  </a:lnTo>
                  <a:lnTo>
                    <a:pt x="283027" y="78778"/>
                  </a:lnTo>
                  <a:lnTo>
                    <a:pt x="282451" y="80330"/>
                  </a:lnTo>
                  <a:lnTo>
                    <a:pt x="280839" y="84480"/>
                  </a:lnTo>
                  <a:lnTo>
                    <a:pt x="272463" y="93214"/>
                  </a:lnTo>
                  <a:lnTo>
                    <a:pt x="267239" y="95396"/>
                  </a:lnTo>
                  <a:lnTo>
                    <a:pt x="296597" y="95396"/>
                  </a:lnTo>
                  <a:lnTo>
                    <a:pt x="301706" y="86442"/>
                  </a:lnTo>
                  <a:lnTo>
                    <a:pt x="303603" y="79300"/>
                  </a:lnTo>
                  <a:lnTo>
                    <a:pt x="303603" y="64068"/>
                  </a:lnTo>
                  <a:lnTo>
                    <a:pt x="301717" y="57002"/>
                  </a:lnTo>
                  <a:lnTo>
                    <a:pt x="296705" y="48294"/>
                  </a:lnTo>
                  <a:close/>
                </a:path>
                <a:path w="394334" h="142239">
                  <a:moveTo>
                    <a:pt x="340514" y="31250"/>
                  </a:moveTo>
                  <a:lnTo>
                    <a:pt x="320199" y="31250"/>
                  </a:lnTo>
                  <a:lnTo>
                    <a:pt x="320199" y="112215"/>
                  </a:lnTo>
                  <a:lnTo>
                    <a:pt x="340514" y="112215"/>
                  </a:lnTo>
                  <a:lnTo>
                    <a:pt x="340514" y="86169"/>
                  </a:lnTo>
                  <a:lnTo>
                    <a:pt x="342670" y="83638"/>
                  </a:lnTo>
                  <a:lnTo>
                    <a:pt x="368573" y="83638"/>
                  </a:lnTo>
                  <a:lnTo>
                    <a:pt x="357182" y="70693"/>
                  </a:lnTo>
                  <a:lnTo>
                    <a:pt x="365559" y="61537"/>
                  </a:lnTo>
                  <a:lnTo>
                    <a:pt x="340514" y="61537"/>
                  </a:lnTo>
                  <a:lnTo>
                    <a:pt x="340514" y="31250"/>
                  </a:lnTo>
                  <a:close/>
                </a:path>
                <a:path w="394334" h="142239">
                  <a:moveTo>
                    <a:pt x="368573" y="83638"/>
                  </a:moveTo>
                  <a:lnTo>
                    <a:pt x="342670" y="83638"/>
                  </a:lnTo>
                  <a:lnTo>
                    <a:pt x="366779" y="112215"/>
                  </a:lnTo>
                  <a:lnTo>
                    <a:pt x="393718" y="112215"/>
                  </a:lnTo>
                  <a:lnTo>
                    <a:pt x="368573" y="83638"/>
                  </a:lnTo>
                  <a:close/>
                </a:path>
                <a:path w="394334" h="142239">
                  <a:moveTo>
                    <a:pt x="393271" y="31250"/>
                  </a:moveTo>
                  <a:lnTo>
                    <a:pt x="368492" y="31250"/>
                  </a:lnTo>
                  <a:lnTo>
                    <a:pt x="340514" y="61537"/>
                  </a:lnTo>
                  <a:lnTo>
                    <a:pt x="365559" y="61537"/>
                  </a:lnTo>
                  <a:lnTo>
                    <a:pt x="393271" y="312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28995" y="3956367"/>
              <a:ext cx="70991" cy="80965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263531" y="3923403"/>
            <a:ext cx="2560808" cy="143545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32059" y="4298307"/>
            <a:ext cx="1160665" cy="116013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57269" y="4298753"/>
            <a:ext cx="1594293" cy="143099"/>
          </a:xfrm>
          <a:prstGeom prst="rect">
            <a:avLst/>
          </a:prstGeom>
        </p:spPr>
      </p:pic>
      <p:grpSp>
        <p:nvGrpSpPr>
          <p:cNvPr id="42" name="object 42"/>
          <p:cNvGrpSpPr/>
          <p:nvPr/>
        </p:nvGrpSpPr>
        <p:grpSpPr>
          <a:xfrm>
            <a:off x="723802" y="4673656"/>
            <a:ext cx="3874770" cy="329565"/>
            <a:chOff x="723802" y="4673656"/>
            <a:chExt cx="3874770" cy="329565"/>
          </a:xfrm>
        </p:grpSpPr>
        <p:pic>
          <p:nvPicPr>
            <p:cNvPr id="43" name="object 4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240965" y="4706175"/>
              <a:ext cx="75448" cy="8304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23802" y="4673656"/>
              <a:ext cx="3874203" cy="329029"/>
            </a:xfrm>
            <a:prstGeom prst="rect">
              <a:avLst/>
            </a:prstGeom>
          </p:spPr>
        </p:pic>
      </p:grpSp>
      <p:grpSp>
        <p:nvGrpSpPr>
          <p:cNvPr id="45" name="object 45"/>
          <p:cNvGrpSpPr/>
          <p:nvPr/>
        </p:nvGrpSpPr>
        <p:grpSpPr>
          <a:xfrm>
            <a:off x="4382733" y="4673211"/>
            <a:ext cx="2517140" cy="332105"/>
            <a:chOff x="4382733" y="4673211"/>
            <a:chExt cx="2517140" cy="332105"/>
          </a:xfrm>
        </p:grpSpPr>
        <p:sp>
          <p:nvSpPr>
            <p:cNvPr id="46" name="object 46"/>
            <p:cNvSpPr/>
            <p:nvPr/>
          </p:nvSpPr>
          <p:spPr>
            <a:xfrm>
              <a:off x="5944755" y="4741448"/>
              <a:ext cx="41275" cy="9525"/>
            </a:xfrm>
            <a:custGeom>
              <a:avLst/>
              <a:gdLst/>
              <a:ahLst/>
              <a:cxnLst/>
              <a:rect l="l" t="t" r="r" b="b"/>
              <a:pathLst>
                <a:path w="41275" h="9525">
                  <a:moveTo>
                    <a:pt x="40924" y="0"/>
                  </a:moveTo>
                  <a:lnTo>
                    <a:pt x="0" y="0"/>
                  </a:lnTo>
                  <a:lnTo>
                    <a:pt x="0" y="9079"/>
                  </a:lnTo>
                  <a:lnTo>
                    <a:pt x="40924" y="9079"/>
                  </a:lnTo>
                  <a:lnTo>
                    <a:pt x="409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004976" y="4677677"/>
              <a:ext cx="429552" cy="111546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457355" y="4673657"/>
              <a:ext cx="442137" cy="14309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382733" y="4673211"/>
              <a:ext cx="1850433" cy="331558"/>
            </a:xfrm>
            <a:prstGeom prst="rect">
              <a:avLst/>
            </a:prstGeom>
          </p:spPr>
        </p:pic>
      </p:grpSp>
      <p:grpSp>
        <p:nvGrpSpPr>
          <p:cNvPr id="50" name="object 50"/>
          <p:cNvGrpSpPr/>
          <p:nvPr/>
        </p:nvGrpSpPr>
        <p:grpSpPr>
          <a:xfrm>
            <a:off x="727595" y="5076205"/>
            <a:ext cx="752475" cy="93980"/>
            <a:chOff x="727595" y="5076205"/>
            <a:chExt cx="752475" cy="93980"/>
          </a:xfrm>
        </p:grpSpPr>
        <p:pic>
          <p:nvPicPr>
            <p:cNvPr id="51" name="object 5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27595" y="5076205"/>
              <a:ext cx="84312" cy="8512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834885" y="5076215"/>
              <a:ext cx="645160" cy="93980"/>
            </a:xfrm>
            <a:custGeom>
              <a:avLst/>
              <a:gdLst/>
              <a:ahLst/>
              <a:cxnLst/>
              <a:rect l="l" t="t" r="r" b="b"/>
              <a:pathLst>
                <a:path w="645160" h="93979">
                  <a:moveTo>
                    <a:pt x="65709" y="83045"/>
                  </a:moveTo>
                  <a:lnTo>
                    <a:pt x="27965" y="45605"/>
                  </a:lnTo>
                  <a:lnTo>
                    <a:pt x="21424" y="39141"/>
                  </a:lnTo>
                  <a:lnTo>
                    <a:pt x="24726" y="36156"/>
                  </a:lnTo>
                  <a:lnTo>
                    <a:pt x="62433" y="2082"/>
                  </a:lnTo>
                  <a:lnTo>
                    <a:pt x="47917" y="2082"/>
                  </a:lnTo>
                  <a:lnTo>
                    <a:pt x="10490" y="36156"/>
                  </a:lnTo>
                  <a:lnTo>
                    <a:pt x="10490" y="2082"/>
                  </a:lnTo>
                  <a:lnTo>
                    <a:pt x="0" y="2082"/>
                  </a:lnTo>
                  <a:lnTo>
                    <a:pt x="0" y="83045"/>
                  </a:lnTo>
                  <a:lnTo>
                    <a:pt x="10490" y="83045"/>
                  </a:lnTo>
                  <a:lnTo>
                    <a:pt x="10490" y="48514"/>
                  </a:lnTo>
                  <a:lnTo>
                    <a:pt x="13766" y="45605"/>
                  </a:lnTo>
                  <a:lnTo>
                    <a:pt x="50977" y="83045"/>
                  </a:lnTo>
                  <a:lnTo>
                    <a:pt x="65709" y="83045"/>
                  </a:lnTo>
                  <a:close/>
                </a:path>
                <a:path w="645160" h="93979">
                  <a:moveTo>
                    <a:pt x="157162" y="2082"/>
                  </a:moveTo>
                  <a:lnTo>
                    <a:pt x="147561" y="2082"/>
                  </a:lnTo>
                  <a:lnTo>
                    <a:pt x="147561" y="33629"/>
                  </a:lnTo>
                  <a:lnTo>
                    <a:pt x="147561" y="49161"/>
                  </a:lnTo>
                  <a:lnTo>
                    <a:pt x="146189" y="54686"/>
                  </a:lnTo>
                  <a:lnTo>
                    <a:pt x="140804" y="64287"/>
                  </a:lnTo>
                  <a:lnTo>
                    <a:pt x="140677" y="64516"/>
                  </a:lnTo>
                  <a:lnTo>
                    <a:pt x="136740" y="68402"/>
                  </a:lnTo>
                  <a:lnTo>
                    <a:pt x="126530" y="74155"/>
                  </a:lnTo>
                  <a:lnTo>
                    <a:pt x="121119" y="75603"/>
                  </a:lnTo>
                  <a:lnTo>
                    <a:pt x="109753" y="75603"/>
                  </a:lnTo>
                  <a:lnTo>
                    <a:pt x="83337" y="48412"/>
                  </a:lnTo>
                  <a:lnTo>
                    <a:pt x="83337" y="36957"/>
                  </a:lnTo>
                  <a:lnTo>
                    <a:pt x="109689" y="10045"/>
                  </a:lnTo>
                  <a:lnTo>
                    <a:pt x="124510" y="10045"/>
                  </a:lnTo>
                  <a:lnTo>
                    <a:pt x="132118" y="13195"/>
                  </a:lnTo>
                  <a:lnTo>
                    <a:pt x="144475" y="25793"/>
                  </a:lnTo>
                  <a:lnTo>
                    <a:pt x="147561" y="33629"/>
                  </a:lnTo>
                  <a:lnTo>
                    <a:pt x="147561" y="2082"/>
                  </a:lnTo>
                  <a:lnTo>
                    <a:pt x="146888" y="2082"/>
                  </a:lnTo>
                  <a:lnTo>
                    <a:pt x="146888" y="16967"/>
                  </a:lnTo>
                  <a:lnTo>
                    <a:pt x="142938" y="11468"/>
                  </a:lnTo>
                  <a:lnTo>
                    <a:pt x="142824" y="11303"/>
                  </a:lnTo>
                  <a:lnTo>
                    <a:pt x="141414" y="10045"/>
                  </a:lnTo>
                  <a:lnTo>
                    <a:pt x="138099" y="7061"/>
                  </a:lnTo>
                  <a:lnTo>
                    <a:pt x="127330" y="1409"/>
                  </a:lnTo>
                  <a:lnTo>
                    <a:pt x="121310" y="0"/>
                  </a:lnTo>
                  <a:lnTo>
                    <a:pt x="114668" y="0"/>
                  </a:lnTo>
                  <a:lnTo>
                    <a:pt x="79756" y="18948"/>
                  </a:lnTo>
                  <a:lnTo>
                    <a:pt x="72847" y="42341"/>
                  </a:lnTo>
                  <a:lnTo>
                    <a:pt x="73609" y="50927"/>
                  </a:lnTo>
                  <a:lnTo>
                    <a:pt x="98437" y="82003"/>
                  </a:lnTo>
                  <a:lnTo>
                    <a:pt x="114376" y="85128"/>
                  </a:lnTo>
                  <a:lnTo>
                    <a:pt x="120815" y="85128"/>
                  </a:lnTo>
                  <a:lnTo>
                    <a:pt x="146888" y="69126"/>
                  </a:lnTo>
                  <a:lnTo>
                    <a:pt x="146888" y="83045"/>
                  </a:lnTo>
                  <a:lnTo>
                    <a:pt x="157162" y="83045"/>
                  </a:lnTo>
                  <a:lnTo>
                    <a:pt x="157162" y="69126"/>
                  </a:lnTo>
                  <a:lnTo>
                    <a:pt x="157162" y="16967"/>
                  </a:lnTo>
                  <a:lnTo>
                    <a:pt x="157162" y="2082"/>
                  </a:lnTo>
                  <a:close/>
                </a:path>
                <a:path w="645160" h="93979">
                  <a:moveTo>
                    <a:pt x="257975" y="74180"/>
                  </a:moveTo>
                  <a:lnTo>
                    <a:pt x="248221" y="74180"/>
                  </a:lnTo>
                  <a:lnTo>
                    <a:pt x="236982" y="48069"/>
                  </a:lnTo>
                  <a:lnTo>
                    <a:pt x="236982" y="74180"/>
                  </a:lnTo>
                  <a:lnTo>
                    <a:pt x="190627" y="74180"/>
                  </a:lnTo>
                  <a:lnTo>
                    <a:pt x="214287" y="18148"/>
                  </a:lnTo>
                  <a:lnTo>
                    <a:pt x="236982" y="74180"/>
                  </a:lnTo>
                  <a:lnTo>
                    <a:pt x="236982" y="48069"/>
                  </a:lnTo>
                  <a:lnTo>
                    <a:pt x="224104" y="18148"/>
                  </a:lnTo>
                  <a:lnTo>
                    <a:pt x="217195" y="2082"/>
                  </a:lnTo>
                  <a:lnTo>
                    <a:pt x="211759" y="2082"/>
                  </a:lnTo>
                  <a:lnTo>
                    <a:pt x="180505" y="74180"/>
                  </a:lnTo>
                  <a:lnTo>
                    <a:pt x="170688" y="74180"/>
                  </a:lnTo>
                  <a:lnTo>
                    <a:pt x="170688" y="93827"/>
                  </a:lnTo>
                  <a:lnTo>
                    <a:pt x="180949" y="93827"/>
                  </a:lnTo>
                  <a:lnTo>
                    <a:pt x="180949" y="83045"/>
                  </a:lnTo>
                  <a:lnTo>
                    <a:pt x="247929" y="83045"/>
                  </a:lnTo>
                  <a:lnTo>
                    <a:pt x="247929" y="93383"/>
                  </a:lnTo>
                  <a:lnTo>
                    <a:pt x="257975" y="93383"/>
                  </a:lnTo>
                  <a:lnTo>
                    <a:pt x="257975" y="83045"/>
                  </a:lnTo>
                  <a:lnTo>
                    <a:pt x="257975" y="74180"/>
                  </a:lnTo>
                  <a:close/>
                </a:path>
                <a:path w="645160" h="93979">
                  <a:moveTo>
                    <a:pt x="350901" y="43383"/>
                  </a:moveTo>
                  <a:lnTo>
                    <a:pt x="350291" y="35433"/>
                  </a:lnTo>
                  <a:lnTo>
                    <a:pt x="350037" y="34366"/>
                  </a:lnTo>
                  <a:lnTo>
                    <a:pt x="348602" y="28219"/>
                  </a:lnTo>
                  <a:lnTo>
                    <a:pt x="345821" y="21590"/>
                  </a:lnTo>
                  <a:lnTo>
                    <a:pt x="341972" y="15697"/>
                  </a:lnTo>
                  <a:lnTo>
                    <a:pt x="339445" y="13119"/>
                  </a:lnTo>
                  <a:lnTo>
                    <a:pt x="339445" y="34366"/>
                  </a:lnTo>
                  <a:lnTo>
                    <a:pt x="279158" y="34366"/>
                  </a:lnTo>
                  <a:lnTo>
                    <a:pt x="281305" y="26936"/>
                  </a:lnTo>
                  <a:lnTo>
                    <a:pt x="284454" y="21348"/>
                  </a:lnTo>
                  <a:lnTo>
                    <a:pt x="294322" y="12522"/>
                  </a:lnTo>
                  <a:lnTo>
                    <a:pt x="301142" y="9969"/>
                  </a:lnTo>
                  <a:lnTo>
                    <a:pt x="313893" y="9969"/>
                  </a:lnTo>
                  <a:lnTo>
                    <a:pt x="339445" y="34366"/>
                  </a:lnTo>
                  <a:lnTo>
                    <a:pt x="339445" y="13119"/>
                  </a:lnTo>
                  <a:lnTo>
                    <a:pt x="308927" y="0"/>
                  </a:lnTo>
                  <a:lnTo>
                    <a:pt x="299161" y="977"/>
                  </a:lnTo>
                  <a:lnTo>
                    <a:pt x="299326" y="977"/>
                  </a:lnTo>
                  <a:lnTo>
                    <a:pt x="290588" y="3924"/>
                  </a:lnTo>
                  <a:lnTo>
                    <a:pt x="290715" y="3924"/>
                  </a:lnTo>
                  <a:lnTo>
                    <a:pt x="283349" y="8623"/>
                  </a:lnTo>
                  <a:lnTo>
                    <a:pt x="276860" y="15328"/>
                  </a:lnTo>
                  <a:lnTo>
                    <a:pt x="272707" y="21590"/>
                  </a:lnTo>
                  <a:lnTo>
                    <a:pt x="269773" y="28219"/>
                  </a:lnTo>
                  <a:lnTo>
                    <a:pt x="267995" y="35293"/>
                  </a:lnTo>
                  <a:lnTo>
                    <a:pt x="267411" y="42786"/>
                  </a:lnTo>
                  <a:lnTo>
                    <a:pt x="268109" y="50761"/>
                  </a:lnTo>
                  <a:lnTo>
                    <a:pt x="270192" y="58305"/>
                  </a:lnTo>
                  <a:lnTo>
                    <a:pt x="273685" y="65430"/>
                  </a:lnTo>
                  <a:lnTo>
                    <a:pt x="278472" y="72009"/>
                  </a:lnTo>
                  <a:lnTo>
                    <a:pt x="278561" y="72136"/>
                  </a:lnTo>
                  <a:lnTo>
                    <a:pt x="284683" y="77825"/>
                  </a:lnTo>
                  <a:lnTo>
                    <a:pt x="291884" y="81876"/>
                  </a:lnTo>
                  <a:lnTo>
                    <a:pt x="300164" y="84315"/>
                  </a:lnTo>
                  <a:lnTo>
                    <a:pt x="309524" y="85128"/>
                  </a:lnTo>
                  <a:lnTo>
                    <a:pt x="315480" y="85128"/>
                  </a:lnTo>
                  <a:lnTo>
                    <a:pt x="320268" y="84315"/>
                  </a:lnTo>
                  <a:lnTo>
                    <a:pt x="320573" y="84315"/>
                  </a:lnTo>
                  <a:lnTo>
                    <a:pt x="348221" y="60794"/>
                  </a:lnTo>
                  <a:lnTo>
                    <a:pt x="339445" y="56172"/>
                  </a:lnTo>
                  <a:lnTo>
                    <a:pt x="336270" y="61493"/>
                  </a:lnTo>
                  <a:lnTo>
                    <a:pt x="333197" y="65430"/>
                  </a:lnTo>
                  <a:lnTo>
                    <a:pt x="327850" y="70091"/>
                  </a:lnTo>
                  <a:lnTo>
                    <a:pt x="324548" y="72009"/>
                  </a:lnTo>
                  <a:lnTo>
                    <a:pt x="316750" y="74879"/>
                  </a:lnTo>
                  <a:lnTo>
                    <a:pt x="312750" y="75603"/>
                  </a:lnTo>
                  <a:lnTo>
                    <a:pt x="300101" y="75603"/>
                  </a:lnTo>
                  <a:lnTo>
                    <a:pt x="292925" y="72580"/>
                  </a:lnTo>
                  <a:lnTo>
                    <a:pt x="281317" y="60528"/>
                  </a:lnTo>
                  <a:lnTo>
                    <a:pt x="278320" y="52806"/>
                  </a:lnTo>
                  <a:lnTo>
                    <a:pt x="278117" y="43383"/>
                  </a:lnTo>
                  <a:lnTo>
                    <a:pt x="350901" y="43383"/>
                  </a:lnTo>
                  <a:close/>
                </a:path>
                <a:path w="645160" h="93979">
                  <a:moveTo>
                    <a:pt x="490016" y="83045"/>
                  </a:moveTo>
                  <a:lnTo>
                    <a:pt x="469798" y="23431"/>
                  </a:lnTo>
                  <a:lnTo>
                    <a:pt x="462546" y="2082"/>
                  </a:lnTo>
                  <a:lnTo>
                    <a:pt x="459574" y="2082"/>
                  </a:lnTo>
                  <a:lnTo>
                    <a:pt x="427126" y="65405"/>
                  </a:lnTo>
                  <a:lnTo>
                    <a:pt x="405536" y="23431"/>
                  </a:lnTo>
                  <a:lnTo>
                    <a:pt x="394538" y="2082"/>
                  </a:lnTo>
                  <a:lnTo>
                    <a:pt x="391706" y="2082"/>
                  </a:lnTo>
                  <a:lnTo>
                    <a:pt x="364109" y="83045"/>
                  </a:lnTo>
                  <a:lnTo>
                    <a:pt x="374967" y="83045"/>
                  </a:lnTo>
                  <a:lnTo>
                    <a:pt x="394906" y="23431"/>
                  </a:lnTo>
                  <a:lnTo>
                    <a:pt x="426097" y="83045"/>
                  </a:lnTo>
                  <a:lnTo>
                    <a:pt x="428028" y="83045"/>
                  </a:lnTo>
                  <a:lnTo>
                    <a:pt x="437222" y="65405"/>
                  </a:lnTo>
                  <a:lnTo>
                    <a:pt x="459130" y="23431"/>
                  </a:lnTo>
                  <a:lnTo>
                    <a:pt x="479145" y="83045"/>
                  </a:lnTo>
                  <a:lnTo>
                    <a:pt x="490016" y="83045"/>
                  </a:lnTo>
                  <a:close/>
                </a:path>
                <a:path w="645160" h="93979">
                  <a:moveTo>
                    <a:pt x="576338" y="2082"/>
                  </a:moveTo>
                  <a:lnTo>
                    <a:pt x="575513" y="2082"/>
                  </a:lnTo>
                  <a:lnTo>
                    <a:pt x="516051" y="61976"/>
                  </a:lnTo>
                  <a:lnTo>
                    <a:pt x="516051" y="2082"/>
                  </a:lnTo>
                  <a:lnTo>
                    <a:pt x="505637" y="2082"/>
                  </a:lnTo>
                  <a:lnTo>
                    <a:pt x="505637" y="83045"/>
                  </a:lnTo>
                  <a:lnTo>
                    <a:pt x="506907" y="83045"/>
                  </a:lnTo>
                  <a:lnTo>
                    <a:pt x="527837" y="61976"/>
                  </a:lnTo>
                  <a:lnTo>
                    <a:pt x="565912" y="23660"/>
                  </a:lnTo>
                  <a:lnTo>
                    <a:pt x="565912" y="83045"/>
                  </a:lnTo>
                  <a:lnTo>
                    <a:pt x="576338" y="83045"/>
                  </a:lnTo>
                  <a:lnTo>
                    <a:pt x="576338" y="23660"/>
                  </a:lnTo>
                  <a:lnTo>
                    <a:pt x="576338" y="2082"/>
                  </a:lnTo>
                  <a:close/>
                </a:path>
                <a:path w="645160" h="93979">
                  <a:moveTo>
                    <a:pt x="644728" y="2082"/>
                  </a:moveTo>
                  <a:lnTo>
                    <a:pt x="634314" y="2082"/>
                  </a:lnTo>
                  <a:lnTo>
                    <a:pt x="634314" y="11087"/>
                  </a:lnTo>
                  <a:lnTo>
                    <a:pt x="634314" y="37947"/>
                  </a:lnTo>
                  <a:lnTo>
                    <a:pt x="621322" y="37947"/>
                  </a:lnTo>
                  <a:lnTo>
                    <a:pt x="617181" y="37693"/>
                  </a:lnTo>
                  <a:lnTo>
                    <a:pt x="612902" y="36703"/>
                  </a:lnTo>
                  <a:lnTo>
                    <a:pt x="610971" y="35382"/>
                  </a:lnTo>
                  <a:lnTo>
                    <a:pt x="607504" y="31064"/>
                  </a:lnTo>
                  <a:lnTo>
                    <a:pt x="606628" y="28321"/>
                  </a:lnTo>
                  <a:lnTo>
                    <a:pt x="606628" y="21526"/>
                  </a:lnTo>
                  <a:lnTo>
                    <a:pt x="620814" y="11087"/>
                  </a:lnTo>
                  <a:lnTo>
                    <a:pt x="634314" y="11087"/>
                  </a:lnTo>
                  <a:lnTo>
                    <a:pt x="634314" y="2082"/>
                  </a:lnTo>
                  <a:lnTo>
                    <a:pt x="613054" y="2082"/>
                  </a:lnTo>
                  <a:lnTo>
                    <a:pt x="607364" y="4038"/>
                  </a:lnTo>
                  <a:lnTo>
                    <a:pt x="598678" y="11874"/>
                  </a:lnTo>
                  <a:lnTo>
                    <a:pt x="596506" y="17411"/>
                  </a:lnTo>
                  <a:lnTo>
                    <a:pt x="596506" y="30251"/>
                  </a:lnTo>
                  <a:lnTo>
                    <a:pt x="598398" y="35026"/>
                  </a:lnTo>
                  <a:lnTo>
                    <a:pt x="605942" y="42722"/>
                  </a:lnTo>
                  <a:lnTo>
                    <a:pt x="610844" y="45008"/>
                  </a:lnTo>
                  <a:lnTo>
                    <a:pt x="616902" y="45758"/>
                  </a:lnTo>
                  <a:lnTo>
                    <a:pt x="592569" y="83045"/>
                  </a:lnTo>
                  <a:lnTo>
                    <a:pt x="603796" y="83045"/>
                  </a:lnTo>
                  <a:lnTo>
                    <a:pt x="626872" y="46799"/>
                  </a:lnTo>
                  <a:lnTo>
                    <a:pt x="634314" y="46799"/>
                  </a:lnTo>
                  <a:lnTo>
                    <a:pt x="634314" y="83045"/>
                  </a:lnTo>
                  <a:lnTo>
                    <a:pt x="644728" y="83045"/>
                  </a:lnTo>
                  <a:lnTo>
                    <a:pt x="644728" y="46799"/>
                  </a:lnTo>
                  <a:lnTo>
                    <a:pt x="644728" y="37947"/>
                  </a:lnTo>
                  <a:lnTo>
                    <a:pt x="644728" y="11087"/>
                  </a:lnTo>
                  <a:lnTo>
                    <a:pt x="644728" y="20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726709" y="5420225"/>
            <a:ext cx="5852795" cy="329565"/>
            <a:chOff x="726709" y="5420225"/>
            <a:chExt cx="5852795" cy="329565"/>
          </a:xfrm>
        </p:grpSpPr>
        <p:sp>
          <p:nvSpPr>
            <p:cNvPr id="54" name="object 54"/>
            <p:cNvSpPr/>
            <p:nvPr/>
          </p:nvSpPr>
          <p:spPr>
            <a:xfrm>
              <a:off x="4183052" y="5453190"/>
              <a:ext cx="53340" cy="81280"/>
            </a:xfrm>
            <a:custGeom>
              <a:avLst/>
              <a:gdLst/>
              <a:ahLst/>
              <a:cxnLst/>
              <a:rect l="l" t="t" r="r" b="b"/>
              <a:pathLst>
                <a:path w="53339" h="81279">
                  <a:moveTo>
                    <a:pt x="31972" y="0"/>
                  </a:moveTo>
                  <a:lnTo>
                    <a:pt x="0" y="0"/>
                  </a:lnTo>
                  <a:lnTo>
                    <a:pt x="0" y="80963"/>
                  </a:lnTo>
                  <a:lnTo>
                    <a:pt x="23515" y="80963"/>
                  </a:lnTo>
                  <a:lnTo>
                    <a:pt x="36407" y="79568"/>
                  </a:lnTo>
                  <a:lnTo>
                    <a:pt x="45615" y="75382"/>
                  </a:lnTo>
                  <a:lnTo>
                    <a:pt x="48149" y="72182"/>
                  </a:lnTo>
                  <a:lnTo>
                    <a:pt x="10490" y="72182"/>
                  </a:lnTo>
                  <a:lnTo>
                    <a:pt x="10490" y="43830"/>
                  </a:lnTo>
                  <a:lnTo>
                    <a:pt x="47505" y="43830"/>
                  </a:lnTo>
                  <a:lnTo>
                    <a:pt x="44107" y="40569"/>
                  </a:lnTo>
                  <a:lnTo>
                    <a:pt x="37205" y="37133"/>
                  </a:lnTo>
                  <a:lnTo>
                    <a:pt x="44200" y="34307"/>
                  </a:lnTo>
                  <a:lnTo>
                    <a:pt x="10490" y="34307"/>
                  </a:lnTo>
                  <a:lnTo>
                    <a:pt x="10490" y="9006"/>
                  </a:lnTo>
                  <a:lnTo>
                    <a:pt x="45010" y="9006"/>
                  </a:lnTo>
                  <a:lnTo>
                    <a:pt x="38336" y="2033"/>
                  </a:lnTo>
                  <a:lnTo>
                    <a:pt x="31972" y="0"/>
                  </a:lnTo>
                  <a:close/>
                </a:path>
                <a:path w="53339" h="81279">
                  <a:moveTo>
                    <a:pt x="47505" y="43830"/>
                  </a:moveTo>
                  <a:lnTo>
                    <a:pt x="30532" y="43830"/>
                  </a:lnTo>
                  <a:lnTo>
                    <a:pt x="34203" y="45143"/>
                  </a:lnTo>
                  <a:lnTo>
                    <a:pt x="39758" y="50403"/>
                  </a:lnTo>
                  <a:lnTo>
                    <a:pt x="41148" y="53924"/>
                  </a:lnTo>
                  <a:lnTo>
                    <a:pt x="41148" y="61765"/>
                  </a:lnTo>
                  <a:lnTo>
                    <a:pt x="26913" y="72182"/>
                  </a:lnTo>
                  <a:lnTo>
                    <a:pt x="48149" y="72182"/>
                  </a:lnTo>
                  <a:lnTo>
                    <a:pt x="51140" y="68406"/>
                  </a:lnTo>
                  <a:lnTo>
                    <a:pt x="52981" y="58639"/>
                  </a:lnTo>
                  <a:lnTo>
                    <a:pt x="51995" y="51323"/>
                  </a:lnTo>
                  <a:lnTo>
                    <a:pt x="49037" y="45300"/>
                  </a:lnTo>
                  <a:lnTo>
                    <a:pt x="47505" y="43830"/>
                  </a:lnTo>
                  <a:close/>
                </a:path>
                <a:path w="53339" h="81279">
                  <a:moveTo>
                    <a:pt x="45010" y="9006"/>
                  </a:moveTo>
                  <a:lnTo>
                    <a:pt x="23216" y="9006"/>
                  </a:lnTo>
                  <a:lnTo>
                    <a:pt x="27147" y="9204"/>
                  </a:lnTo>
                  <a:lnTo>
                    <a:pt x="30967" y="9997"/>
                  </a:lnTo>
                  <a:lnTo>
                    <a:pt x="32788" y="11336"/>
                  </a:lnTo>
                  <a:lnTo>
                    <a:pt x="36262" y="15900"/>
                  </a:lnTo>
                  <a:lnTo>
                    <a:pt x="37130" y="18729"/>
                  </a:lnTo>
                  <a:lnTo>
                    <a:pt x="37130" y="25325"/>
                  </a:lnTo>
                  <a:lnTo>
                    <a:pt x="23414" y="34307"/>
                  </a:lnTo>
                  <a:lnTo>
                    <a:pt x="44383" y="34307"/>
                  </a:lnTo>
                  <a:lnTo>
                    <a:pt x="48070" y="28623"/>
                  </a:lnTo>
                  <a:lnTo>
                    <a:pt x="48070" y="14932"/>
                  </a:lnTo>
                  <a:lnTo>
                    <a:pt x="46123" y="10170"/>
                  </a:lnTo>
                  <a:lnTo>
                    <a:pt x="45010" y="90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26709" y="5420225"/>
              <a:ext cx="5852416" cy="32947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27595" y="5637038"/>
              <a:ext cx="84312" cy="85129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834885" y="5637047"/>
              <a:ext cx="576580" cy="93980"/>
            </a:xfrm>
            <a:custGeom>
              <a:avLst/>
              <a:gdLst/>
              <a:ahLst/>
              <a:cxnLst/>
              <a:rect l="l" t="t" r="r" b="b"/>
              <a:pathLst>
                <a:path w="576580" h="93979">
                  <a:moveTo>
                    <a:pt x="65709" y="83045"/>
                  </a:moveTo>
                  <a:lnTo>
                    <a:pt x="27965" y="45618"/>
                  </a:lnTo>
                  <a:lnTo>
                    <a:pt x="21424" y="39141"/>
                  </a:lnTo>
                  <a:lnTo>
                    <a:pt x="24714" y="36156"/>
                  </a:lnTo>
                  <a:lnTo>
                    <a:pt x="62433" y="2082"/>
                  </a:lnTo>
                  <a:lnTo>
                    <a:pt x="47917" y="2082"/>
                  </a:lnTo>
                  <a:lnTo>
                    <a:pt x="10490" y="36156"/>
                  </a:lnTo>
                  <a:lnTo>
                    <a:pt x="10490" y="2082"/>
                  </a:lnTo>
                  <a:lnTo>
                    <a:pt x="0" y="2082"/>
                  </a:lnTo>
                  <a:lnTo>
                    <a:pt x="0" y="83045"/>
                  </a:lnTo>
                  <a:lnTo>
                    <a:pt x="10490" y="83045"/>
                  </a:lnTo>
                  <a:lnTo>
                    <a:pt x="10490" y="48514"/>
                  </a:lnTo>
                  <a:lnTo>
                    <a:pt x="13766" y="45618"/>
                  </a:lnTo>
                  <a:lnTo>
                    <a:pt x="50977" y="83045"/>
                  </a:lnTo>
                  <a:lnTo>
                    <a:pt x="65709" y="83045"/>
                  </a:lnTo>
                  <a:close/>
                </a:path>
                <a:path w="576580" h="93979">
                  <a:moveTo>
                    <a:pt x="157162" y="2082"/>
                  </a:moveTo>
                  <a:lnTo>
                    <a:pt x="147561" y="2082"/>
                  </a:lnTo>
                  <a:lnTo>
                    <a:pt x="147561" y="33629"/>
                  </a:lnTo>
                  <a:lnTo>
                    <a:pt x="147561" y="49161"/>
                  </a:lnTo>
                  <a:lnTo>
                    <a:pt x="146189" y="54686"/>
                  </a:lnTo>
                  <a:lnTo>
                    <a:pt x="140804" y="64287"/>
                  </a:lnTo>
                  <a:lnTo>
                    <a:pt x="140677" y="64516"/>
                  </a:lnTo>
                  <a:lnTo>
                    <a:pt x="136740" y="68402"/>
                  </a:lnTo>
                  <a:lnTo>
                    <a:pt x="126530" y="74155"/>
                  </a:lnTo>
                  <a:lnTo>
                    <a:pt x="121119" y="75603"/>
                  </a:lnTo>
                  <a:lnTo>
                    <a:pt x="109753" y="75603"/>
                  </a:lnTo>
                  <a:lnTo>
                    <a:pt x="83337" y="48412"/>
                  </a:lnTo>
                  <a:lnTo>
                    <a:pt x="83337" y="36957"/>
                  </a:lnTo>
                  <a:lnTo>
                    <a:pt x="109689" y="10045"/>
                  </a:lnTo>
                  <a:lnTo>
                    <a:pt x="124510" y="10045"/>
                  </a:lnTo>
                  <a:lnTo>
                    <a:pt x="132118" y="13195"/>
                  </a:lnTo>
                  <a:lnTo>
                    <a:pt x="144475" y="25793"/>
                  </a:lnTo>
                  <a:lnTo>
                    <a:pt x="147561" y="33629"/>
                  </a:lnTo>
                  <a:lnTo>
                    <a:pt x="147561" y="2082"/>
                  </a:lnTo>
                  <a:lnTo>
                    <a:pt x="146888" y="2082"/>
                  </a:lnTo>
                  <a:lnTo>
                    <a:pt x="146888" y="16967"/>
                  </a:lnTo>
                  <a:lnTo>
                    <a:pt x="142938" y="11468"/>
                  </a:lnTo>
                  <a:lnTo>
                    <a:pt x="142824" y="11303"/>
                  </a:lnTo>
                  <a:lnTo>
                    <a:pt x="141414" y="10045"/>
                  </a:lnTo>
                  <a:lnTo>
                    <a:pt x="138099" y="7061"/>
                  </a:lnTo>
                  <a:lnTo>
                    <a:pt x="127330" y="1409"/>
                  </a:lnTo>
                  <a:lnTo>
                    <a:pt x="121310" y="0"/>
                  </a:lnTo>
                  <a:lnTo>
                    <a:pt x="114668" y="0"/>
                  </a:lnTo>
                  <a:lnTo>
                    <a:pt x="79756" y="18948"/>
                  </a:lnTo>
                  <a:lnTo>
                    <a:pt x="72847" y="42341"/>
                  </a:lnTo>
                  <a:lnTo>
                    <a:pt x="73609" y="50927"/>
                  </a:lnTo>
                  <a:lnTo>
                    <a:pt x="98437" y="82016"/>
                  </a:lnTo>
                  <a:lnTo>
                    <a:pt x="114376" y="85128"/>
                  </a:lnTo>
                  <a:lnTo>
                    <a:pt x="120815" y="85128"/>
                  </a:lnTo>
                  <a:lnTo>
                    <a:pt x="146888" y="69126"/>
                  </a:lnTo>
                  <a:lnTo>
                    <a:pt x="146888" y="83045"/>
                  </a:lnTo>
                  <a:lnTo>
                    <a:pt x="157162" y="83045"/>
                  </a:lnTo>
                  <a:lnTo>
                    <a:pt x="157162" y="69126"/>
                  </a:lnTo>
                  <a:lnTo>
                    <a:pt x="157162" y="16967"/>
                  </a:lnTo>
                  <a:lnTo>
                    <a:pt x="157162" y="2082"/>
                  </a:lnTo>
                  <a:close/>
                </a:path>
                <a:path w="576580" h="93979">
                  <a:moveTo>
                    <a:pt x="257975" y="74180"/>
                  </a:moveTo>
                  <a:lnTo>
                    <a:pt x="248221" y="74180"/>
                  </a:lnTo>
                  <a:lnTo>
                    <a:pt x="236982" y="48069"/>
                  </a:lnTo>
                  <a:lnTo>
                    <a:pt x="236982" y="74180"/>
                  </a:lnTo>
                  <a:lnTo>
                    <a:pt x="190627" y="74180"/>
                  </a:lnTo>
                  <a:lnTo>
                    <a:pt x="214287" y="18148"/>
                  </a:lnTo>
                  <a:lnTo>
                    <a:pt x="236982" y="74180"/>
                  </a:lnTo>
                  <a:lnTo>
                    <a:pt x="236982" y="48069"/>
                  </a:lnTo>
                  <a:lnTo>
                    <a:pt x="224104" y="18148"/>
                  </a:lnTo>
                  <a:lnTo>
                    <a:pt x="217195" y="2082"/>
                  </a:lnTo>
                  <a:lnTo>
                    <a:pt x="211759" y="2082"/>
                  </a:lnTo>
                  <a:lnTo>
                    <a:pt x="180505" y="74180"/>
                  </a:lnTo>
                  <a:lnTo>
                    <a:pt x="170688" y="74180"/>
                  </a:lnTo>
                  <a:lnTo>
                    <a:pt x="170688" y="93827"/>
                  </a:lnTo>
                  <a:lnTo>
                    <a:pt x="180949" y="93827"/>
                  </a:lnTo>
                  <a:lnTo>
                    <a:pt x="180949" y="83045"/>
                  </a:lnTo>
                  <a:lnTo>
                    <a:pt x="247929" y="83045"/>
                  </a:lnTo>
                  <a:lnTo>
                    <a:pt x="247929" y="93383"/>
                  </a:lnTo>
                  <a:lnTo>
                    <a:pt x="257975" y="93383"/>
                  </a:lnTo>
                  <a:lnTo>
                    <a:pt x="257975" y="83045"/>
                  </a:lnTo>
                  <a:lnTo>
                    <a:pt x="257975" y="74180"/>
                  </a:lnTo>
                  <a:close/>
                </a:path>
                <a:path w="576580" h="93979">
                  <a:moveTo>
                    <a:pt x="350901" y="43383"/>
                  </a:moveTo>
                  <a:lnTo>
                    <a:pt x="350291" y="35433"/>
                  </a:lnTo>
                  <a:lnTo>
                    <a:pt x="350037" y="34378"/>
                  </a:lnTo>
                  <a:lnTo>
                    <a:pt x="348602" y="28219"/>
                  </a:lnTo>
                  <a:lnTo>
                    <a:pt x="345821" y="21590"/>
                  </a:lnTo>
                  <a:lnTo>
                    <a:pt x="341972" y="15697"/>
                  </a:lnTo>
                  <a:lnTo>
                    <a:pt x="339445" y="13119"/>
                  </a:lnTo>
                  <a:lnTo>
                    <a:pt x="339445" y="34378"/>
                  </a:lnTo>
                  <a:lnTo>
                    <a:pt x="279158" y="34378"/>
                  </a:lnTo>
                  <a:lnTo>
                    <a:pt x="281305" y="26936"/>
                  </a:lnTo>
                  <a:lnTo>
                    <a:pt x="284454" y="21348"/>
                  </a:lnTo>
                  <a:lnTo>
                    <a:pt x="294322" y="12522"/>
                  </a:lnTo>
                  <a:lnTo>
                    <a:pt x="301142" y="9969"/>
                  </a:lnTo>
                  <a:lnTo>
                    <a:pt x="313893" y="9969"/>
                  </a:lnTo>
                  <a:lnTo>
                    <a:pt x="339445" y="34378"/>
                  </a:lnTo>
                  <a:lnTo>
                    <a:pt x="339445" y="13119"/>
                  </a:lnTo>
                  <a:lnTo>
                    <a:pt x="308927" y="0"/>
                  </a:lnTo>
                  <a:lnTo>
                    <a:pt x="299161" y="977"/>
                  </a:lnTo>
                  <a:lnTo>
                    <a:pt x="299326" y="977"/>
                  </a:lnTo>
                  <a:lnTo>
                    <a:pt x="290588" y="3924"/>
                  </a:lnTo>
                  <a:lnTo>
                    <a:pt x="290715" y="3924"/>
                  </a:lnTo>
                  <a:lnTo>
                    <a:pt x="283349" y="8623"/>
                  </a:lnTo>
                  <a:lnTo>
                    <a:pt x="276860" y="15328"/>
                  </a:lnTo>
                  <a:lnTo>
                    <a:pt x="272707" y="21590"/>
                  </a:lnTo>
                  <a:lnTo>
                    <a:pt x="269773" y="28219"/>
                  </a:lnTo>
                  <a:lnTo>
                    <a:pt x="267995" y="35293"/>
                  </a:lnTo>
                  <a:lnTo>
                    <a:pt x="267411" y="42786"/>
                  </a:lnTo>
                  <a:lnTo>
                    <a:pt x="268109" y="50761"/>
                  </a:lnTo>
                  <a:lnTo>
                    <a:pt x="270192" y="58305"/>
                  </a:lnTo>
                  <a:lnTo>
                    <a:pt x="273685" y="65443"/>
                  </a:lnTo>
                  <a:lnTo>
                    <a:pt x="278472" y="72009"/>
                  </a:lnTo>
                  <a:lnTo>
                    <a:pt x="278561" y="72136"/>
                  </a:lnTo>
                  <a:lnTo>
                    <a:pt x="284683" y="77825"/>
                  </a:lnTo>
                  <a:lnTo>
                    <a:pt x="291884" y="81876"/>
                  </a:lnTo>
                  <a:lnTo>
                    <a:pt x="300164" y="84315"/>
                  </a:lnTo>
                  <a:lnTo>
                    <a:pt x="309524" y="85128"/>
                  </a:lnTo>
                  <a:lnTo>
                    <a:pt x="315480" y="85128"/>
                  </a:lnTo>
                  <a:lnTo>
                    <a:pt x="320268" y="84315"/>
                  </a:lnTo>
                  <a:lnTo>
                    <a:pt x="320573" y="84315"/>
                  </a:lnTo>
                  <a:lnTo>
                    <a:pt x="348221" y="60794"/>
                  </a:lnTo>
                  <a:lnTo>
                    <a:pt x="339445" y="56184"/>
                  </a:lnTo>
                  <a:lnTo>
                    <a:pt x="336270" y="61493"/>
                  </a:lnTo>
                  <a:lnTo>
                    <a:pt x="333197" y="65443"/>
                  </a:lnTo>
                  <a:lnTo>
                    <a:pt x="327850" y="70091"/>
                  </a:lnTo>
                  <a:lnTo>
                    <a:pt x="324548" y="72009"/>
                  </a:lnTo>
                  <a:lnTo>
                    <a:pt x="316750" y="74879"/>
                  </a:lnTo>
                  <a:lnTo>
                    <a:pt x="312750" y="75603"/>
                  </a:lnTo>
                  <a:lnTo>
                    <a:pt x="300101" y="75603"/>
                  </a:lnTo>
                  <a:lnTo>
                    <a:pt x="292925" y="72593"/>
                  </a:lnTo>
                  <a:lnTo>
                    <a:pt x="281317" y="60528"/>
                  </a:lnTo>
                  <a:lnTo>
                    <a:pt x="278320" y="52806"/>
                  </a:lnTo>
                  <a:lnTo>
                    <a:pt x="278117" y="43383"/>
                  </a:lnTo>
                  <a:lnTo>
                    <a:pt x="350901" y="43383"/>
                  </a:lnTo>
                  <a:close/>
                </a:path>
                <a:path w="576580" h="93979">
                  <a:moveTo>
                    <a:pt x="490016" y="83045"/>
                  </a:moveTo>
                  <a:lnTo>
                    <a:pt x="469798" y="23431"/>
                  </a:lnTo>
                  <a:lnTo>
                    <a:pt x="462546" y="2082"/>
                  </a:lnTo>
                  <a:lnTo>
                    <a:pt x="459574" y="2082"/>
                  </a:lnTo>
                  <a:lnTo>
                    <a:pt x="427126" y="65405"/>
                  </a:lnTo>
                  <a:lnTo>
                    <a:pt x="405536" y="23431"/>
                  </a:lnTo>
                  <a:lnTo>
                    <a:pt x="394538" y="2082"/>
                  </a:lnTo>
                  <a:lnTo>
                    <a:pt x="391706" y="2082"/>
                  </a:lnTo>
                  <a:lnTo>
                    <a:pt x="364109" y="83045"/>
                  </a:lnTo>
                  <a:lnTo>
                    <a:pt x="374967" y="83045"/>
                  </a:lnTo>
                  <a:lnTo>
                    <a:pt x="394906" y="23431"/>
                  </a:lnTo>
                  <a:lnTo>
                    <a:pt x="426097" y="83045"/>
                  </a:lnTo>
                  <a:lnTo>
                    <a:pt x="428028" y="83045"/>
                  </a:lnTo>
                  <a:lnTo>
                    <a:pt x="437222" y="65405"/>
                  </a:lnTo>
                  <a:lnTo>
                    <a:pt x="459130" y="23431"/>
                  </a:lnTo>
                  <a:lnTo>
                    <a:pt x="479145" y="83045"/>
                  </a:lnTo>
                  <a:lnTo>
                    <a:pt x="490016" y="83045"/>
                  </a:lnTo>
                  <a:close/>
                </a:path>
                <a:path w="576580" h="93979">
                  <a:moveTo>
                    <a:pt x="576338" y="2082"/>
                  </a:moveTo>
                  <a:lnTo>
                    <a:pt x="575513" y="2082"/>
                  </a:lnTo>
                  <a:lnTo>
                    <a:pt x="516051" y="61976"/>
                  </a:lnTo>
                  <a:lnTo>
                    <a:pt x="516051" y="2082"/>
                  </a:lnTo>
                  <a:lnTo>
                    <a:pt x="505637" y="2082"/>
                  </a:lnTo>
                  <a:lnTo>
                    <a:pt x="505637" y="83045"/>
                  </a:lnTo>
                  <a:lnTo>
                    <a:pt x="506907" y="83045"/>
                  </a:lnTo>
                  <a:lnTo>
                    <a:pt x="527837" y="61976"/>
                  </a:lnTo>
                  <a:lnTo>
                    <a:pt x="565912" y="23660"/>
                  </a:lnTo>
                  <a:lnTo>
                    <a:pt x="565912" y="83045"/>
                  </a:lnTo>
                  <a:lnTo>
                    <a:pt x="576338" y="83045"/>
                  </a:lnTo>
                  <a:lnTo>
                    <a:pt x="576338" y="23660"/>
                  </a:lnTo>
                  <a:lnTo>
                    <a:pt x="576338" y="20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435050" y="5639120"/>
              <a:ext cx="70693" cy="80963"/>
            </a:xfrm>
            <a:prstGeom prst="rect">
              <a:avLst/>
            </a:prstGeom>
          </p:spPr>
        </p:pic>
      </p:grpSp>
      <p:sp>
        <p:nvSpPr>
          <p:cNvPr id="59" name="object 59"/>
          <p:cNvSpPr/>
          <p:nvPr/>
        </p:nvSpPr>
        <p:spPr>
          <a:xfrm>
            <a:off x="6393865" y="6014023"/>
            <a:ext cx="53340" cy="81280"/>
          </a:xfrm>
          <a:custGeom>
            <a:avLst/>
            <a:gdLst/>
            <a:ahLst/>
            <a:cxnLst/>
            <a:rect l="l" t="t" r="r" b="b"/>
            <a:pathLst>
              <a:path w="53339" h="81279">
                <a:moveTo>
                  <a:pt x="31972" y="0"/>
                </a:moveTo>
                <a:lnTo>
                  <a:pt x="0" y="0"/>
                </a:lnTo>
                <a:lnTo>
                  <a:pt x="0" y="80963"/>
                </a:lnTo>
                <a:lnTo>
                  <a:pt x="23515" y="80963"/>
                </a:lnTo>
                <a:lnTo>
                  <a:pt x="36407" y="79568"/>
                </a:lnTo>
                <a:lnTo>
                  <a:pt x="45615" y="75382"/>
                </a:lnTo>
                <a:lnTo>
                  <a:pt x="48149" y="72182"/>
                </a:lnTo>
                <a:lnTo>
                  <a:pt x="10491" y="72182"/>
                </a:lnTo>
                <a:lnTo>
                  <a:pt x="10491" y="43828"/>
                </a:lnTo>
                <a:lnTo>
                  <a:pt x="47504" y="43828"/>
                </a:lnTo>
                <a:lnTo>
                  <a:pt x="44108" y="40569"/>
                </a:lnTo>
                <a:lnTo>
                  <a:pt x="37207" y="37133"/>
                </a:lnTo>
                <a:lnTo>
                  <a:pt x="44198" y="34307"/>
                </a:lnTo>
                <a:lnTo>
                  <a:pt x="10491" y="34307"/>
                </a:lnTo>
                <a:lnTo>
                  <a:pt x="10491" y="9006"/>
                </a:lnTo>
                <a:lnTo>
                  <a:pt x="45010" y="9006"/>
                </a:lnTo>
                <a:lnTo>
                  <a:pt x="38337" y="2033"/>
                </a:lnTo>
                <a:lnTo>
                  <a:pt x="31972" y="0"/>
                </a:lnTo>
                <a:close/>
              </a:path>
              <a:path w="53339" h="81279">
                <a:moveTo>
                  <a:pt x="47504" y="43828"/>
                </a:moveTo>
                <a:lnTo>
                  <a:pt x="30532" y="43828"/>
                </a:lnTo>
                <a:lnTo>
                  <a:pt x="34203" y="45143"/>
                </a:lnTo>
                <a:lnTo>
                  <a:pt x="39758" y="50403"/>
                </a:lnTo>
                <a:lnTo>
                  <a:pt x="41148" y="53924"/>
                </a:lnTo>
                <a:lnTo>
                  <a:pt x="41148" y="61765"/>
                </a:lnTo>
                <a:lnTo>
                  <a:pt x="26913" y="72182"/>
                </a:lnTo>
                <a:lnTo>
                  <a:pt x="48149" y="72182"/>
                </a:lnTo>
                <a:lnTo>
                  <a:pt x="51140" y="68406"/>
                </a:lnTo>
                <a:lnTo>
                  <a:pt x="52981" y="58639"/>
                </a:lnTo>
                <a:lnTo>
                  <a:pt x="51995" y="51323"/>
                </a:lnTo>
                <a:lnTo>
                  <a:pt x="49037" y="45300"/>
                </a:lnTo>
                <a:lnTo>
                  <a:pt x="47504" y="43828"/>
                </a:lnTo>
                <a:close/>
              </a:path>
              <a:path w="53339" h="81279">
                <a:moveTo>
                  <a:pt x="45010" y="9006"/>
                </a:moveTo>
                <a:lnTo>
                  <a:pt x="23216" y="9006"/>
                </a:lnTo>
                <a:lnTo>
                  <a:pt x="27148" y="9204"/>
                </a:lnTo>
                <a:lnTo>
                  <a:pt x="30967" y="9996"/>
                </a:lnTo>
                <a:lnTo>
                  <a:pt x="32788" y="11336"/>
                </a:lnTo>
                <a:lnTo>
                  <a:pt x="36263" y="15900"/>
                </a:lnTo>
                <a:lnTo>
                  <a:pt x="37130" y="18729"/>
                </a:lnTo>
                <a:lnTo>
                  <a:pt x="37130" y="25325"/>
                </a:lnTo>
                <a:lnTo>
                  <a:pt x="23414" y="34307"/>
                </a:lnTo>
                <a:lnTo>
                  <a:pt x="44384" y="34307"/>
                </a:lnTo>
                <a:lnTo>
                  <a:pt x="48070" y="28623"/>
                </a:lnTo>
                <a:lnTo>
                  <a:pt x="48070" y="14932"/>
                </a:lnTo>
                <a:lnTo>
                  <a:pt x="46123" y="10170"/>
                </a:lnTo>
                <a:lnTo>
                  <a:pt x="45010" y="90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0" name="object 60"/>
          <p:cNvGrpSpPr/>
          <p:nvPr/>
        </p:nvGrpSpPr>
        <p:grpSpPr>
          <a:xfrm>
            <a:off x="6516687" y="5982772"/>
            <a:ext cx="356870" cy="115570"/>
            <a:chOff x="6516687" y="5982772"/>
            <a:chExt cx="356870" cy="115570"/>
          </a:xfrm>
        </p:grpSpPr>
        <p:sp>
          <p:nvSpPr>
            <p:cNvPr id="61" name="object 61"/>
            <p:cNvSpPr/>
            <p:nvPr/>
          </p:nvSpPr>
          <p:spPr>
            <a:xfrm>
              <a:off x="6516687" y="5985526"/>
              <a:ext cx="28575" cy="109855"/>
            </a:xfrm>
            <a:custGeom>
              <a:avLst/>
              <a:gdLst/>
              <a:ahLst/>
              <a:cxnLst/>
              <a:rect l="l" t="t" r="r" b="b"/>
              <a:pathLst>
                <a:path w="28575" h="109854">
                  <a:moveTo>
                    <a:pt x="28054" y="0"/>
                  </a:moveTo>
                  <a:lnTo>
                    <a:pt x="6548" y="0"/>
                  </a:lnTo>
                  <a:lnTo>
                    <a:pt x="0" y="10713"/>
                  </a:lnTo>
                  <a:lnTo>
                    <a:pt x="17190" y="10713"/>
                  </a:lnTo>
                  <a:lnTo>
                    <a:pt x="17190" y="109461"/>
                  </a:lnTo>
                  <a:lnTo>
                    <a:pt x="28054" y="109461"/>
                  </a:lnTo>
                  <a:lnTo>
                    <a:pt x="280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586556" y="5985526"/>
              <a:ext cx="71586" cy="112214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679634" y="5982772"/>
              <a:ext cx="193507" cy="114969"/>
            </a:xfrm>
            <a:prstGeom prst="rect">
              <a:avLst/>
            </a:prstGeom>
          </p:spPr>
        </p:pic>
      </p:grpSp>
      <p:grpSp>
        <p:nvGrpSpPr>
          <p:cNvPr id="64" name="object 64"/>
          <p:cNvGrpSpPr/>
          <p:nvPr/>
        </p:nvGrpSpPr>
        <p:grpSpPr>
          <a:xfrm>
            <a:off x="731243" y="5978307"/>
            <a:ext cx="6274435" cy="491490"/>
            <a:chOff x="731243" y="5978307"/>
            <a:chExt cx="6274435" cy="491490"/>
          </a:xfrm>
        </p:grpSpPr>
        <p:sp>
          <p:nvSpPr>
            <p:cNvPr id="65" name="object 65"/>
            <p:cNvSpPr/>
            <p:nvPr/>
          </p:nvSpPr>
          <p:spPr>
            <a:xfrm>
              <a:off x="6927266" y="6014024"/>
              <a:ext cx="53340" cy="81280"/>
            </a:xfrm>
            <a:custGeom>
              <a:avLst/>
              <a:gdLst/>
              <a:ahLst/>
              <a:cxnLst/>
              <a:rect l="l" t="t" r="r" b="b"/>
              <a:pathLst>
                <a:path w="53340" h="81279">
                  <a:moveTo>
                    <a:pt x="31972" y="0"/>
                  </a:moveTo>
                  <a:lnTo>
                    <a:pt x="0" y="0"/>
                  </a:lnTo>
                  <a:lnTo>
                    <a:pt x="0" y="80963"/>
                  </a:lnTo>
                  <a:lnTo>
                    <a:pt x="23515" y="80963"/>
                  </a:lnTo>
                  <a:lnTo>
                    <a:pt x="36407" y="79568"/>
                  </a:lnTo>
                  <a:lnTo>
                    <a:pt x="45615" y="75382"/>
                  </a:lnTo>
                  <a:lnTo>
                    <a:pt x="48149" y="72182"/>
                  </a:lnTo>
                  <a:lnTo>
                    <a:pt x="10491" y="72182"/>
                  </a:lnTo>
                  <a:lnTo>
                    <a:pt x="10491" y="43828"/>
                  </a:lnTo>
                  <a:lnTo>
                    <a:pt x="47503" y="43828"/>
                  </a:lnTo>
                  <a:lnTo>
                    <a:pt x="44107" y="40569"/>
                  </a:lnTo>
                  <a:lnTo>
                    <a:pt x="37205" y="37133"/>
                  </a:lnTo>
                  <a:lnTo>
                    <a:pt x="44198" y="34307"/>
                  </a:lnTo>
                  <a:lnTo>
                    <a:pt x="10491" y="34307"/>
                  </a:lnTo>
                  <a:lnTo>
                    <a:pt x="10491" y="9006"/>
                  </a:lnTo>
                  <a:lnTo>
                    <a:pt x="45010" y="9006"/>
                  </a:lnTo>
                  <a:lnTo>
                    <a:pt x="38337" y="2033"/>
                  </a:lnTo>
                  <a:lnTo>
                    <a:pt x="31972" y="0"/>
                  </a:lnTo>
                  <a:close/>
                </a:path>
                <a:path w="53340" h="81279">
                  <a:moveTo>
                    <a:pt x="47503" y="43828"/>
                  </a:moveTo>
                  <a:lnTo>
                    <a:pt x="30532" y="43828"/>
                  </a:lnTo>
                  <a:lnTo>
                    <a:pt x="34203" y="45143"/>
                  </a:lnTo>
                  <a:lnTo>
                    <a:pt x="39758" y="50403"/>
                  </a:lnTo>
                  <a:lnTo>
                    <a:pt x="41148" y="53924"/>
                  </a:lnTo>
                  <a:lnTo>
                    <a:pt x="41148" y="61765"/>
                  </a:lnTo>
                  <a:lnTo>
                    <a:pt x="26913" y="72182"/>
                  </a:lnTo>
                  <a:lnTo>
                    <a:pt x="48149" y="72182"/>
                  </a:lnTo>
                  <a:lnTo>
                    <a:pt x="51140" y="68406"/>
                  </a:lnTo>
                  <a:lnTo>
                    <a:pt x="52981" y="58639"/>
                  </a:lnTo>
                  <a:lnTo>
                    <a:pt x="51995" y="51323"/>
                  </a:lnTo>
                  <a:lnTo>
                    <a:pt x="49037" y="45300"/>
                  </a:lnTo>
                  <a:lnTo>
                    <a:pt x="47503" y="43828"/>
                  </a:lnTo>
                  <a:close/>
                </a:path>
                <a:path w="53340" h="81279">
                  <a:moveTo>
                    <a:pt x="45010" y="9006"/>
                  </a:moveTo>
                  <a:lnTo>
                    <a:pt x="23216" y="9006"/>
                  </a:lnTo>
                  <a:lnTo>
                    <a:pt x="27147" y="9204"/>
                  </a:lnTo>
                  <a:lnTo>
                    <a:pt x="30967" y="9996"/>
                  </a:lnTo>
                  <a:lnTo>
                    <a:pt x="32788" y="11336"/>
                  </a:lnTo>
                  <a:lnTo>
                    <a:pt x="36263" y="15900"/>
                  </a:lnTo>
                  <a:lnTo>
                    <a:pt x="37130" y="18729"/>
                  </a:lnTo>
                  <a:lnTo>
                    <a:pt x="37130" y="25325"/>
                  </a:lnTo>
                  <a:lnTo>
                    <a:pt x="23414" y="34307"/>
                  </a:lnTo>
                  <a:lnTo>
                    <a:pt x="44384" y="34307"/>
                  </a:lnTo>
                  <a:lnTo>
                    <a:pt x="48070" y="28623"/>
                  </a:lnTo>
                  <a:lnTo>
                    <a:pt x="48070" y="14932"/>
                  </a:lnTo>
                  <a:lnTo>
                    <a:pt x="46123" y="10170"/>
                  </a:lnTo>
                  <a:lnTo>
                    <a:pt x="45010" y="90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31243" y="5978307"/>
              <a:ext cx="6273942" cy="490871"/>
            </a:xfrm>
            <a:prstGeom prst="rect">
              <a:avLst/>
            </a:prstGeom>
          </p:spPr>
        </p:pic>
      </p:grpSp>
      <p:grpSp>
        <p:nvGrpSpPr>
          <p:cNvPr id="67" name="object 67"/>
          <p:cNvGrpSpPr/>
          <p:nvPr/>
        </p:nvGrpSpPr>
        <p:grpSpPr>
          <a:xfrm>
            <a:off x="721494" y="6732536"/>
            <a:ext cx="807720" cy="112395"/>
            <a:chOff x="721494" y="6732536"/>
            <a:chExt cx="807720" cy="112395"/>
          </a:xfrm>
        </p:grpSpPr>
        <p:pic>
          <p:nvPicPr>
            <p:cNvPr id="68" name="object 6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21494" y="6732536"/>
              <a:ext cx="170404" cy="111992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908939" y="6758964"/>
              <a:ext cx="541020" cy="85725"/>
            </a:xfrm>
            <a:custGeom>
              <a:avLst/>
              <a:gdLst/>
              <a:ahLst/>
              <a:cxnLst/>
              <a:rect l="l" t="t" r="r" b="b"/>
              <a:pathLst>
                <a:path w="541019" h="85725">
                  <a:moveTo>
                    <a:pt x="83794" y="2070"/>
                  </a:moveTo>
                  <a:lnTo>
                    <a:pt x="64516" y="2070"/>
                  </a:lnTo>
                  <a:lnTo>
                    <a:pt x="64516" y="35369"/>
                  </a:lnTo>
                  <a:lnTo>
                    <a:pt x="64516" y="49606"/>
                  </a:lnTo>
                  <a:lnTo>
                    <a:pt x="62484" y="55232"/>
                  </a:lnTo>
                  <a:lnTo>
                    <a:pt x="62407" y="55422"/>
                  </a:lnTo>
                  <a:lnTo>
                    <a:pt x="53975" y="64300"/>
                  </a:lnTo>
                  <a:lnTo>
                    <a:pt x="48666" y="66522"/>
                  </a:lnTo>
                  <a:lnTo>
                    <a:pt x="36068" y="66522"/>
                  </a:lnTo>
                  <a:lnTo>
                    <a:pt x="30937" y="64300"/>
                  </a:lnTo>
                  <a:lnTo>
                    <a:pt x="26200" y="59309"/>
                  </a:lnTo>
                  <a:lnTo>
                    <a:pt x="22364" y="55232"/>
                  </a:lnTo>
                  <a:lnTo>
                    <a:pt x="20294" y="49606"/>
                  </a:lnTo>
                  <a:lnTo>
                    <a:pt x="20307" y="35369"/>
                  </a:lnTo>
                  <a:lnTo>
                    <a:pt x="22326" y="29845"/>
                  </a:lnTo>
                  <a:lnTo>
                    <a:pt x="30657" y="20967"/>
                  </a:lnTo>
                  <a:lnTo>
                    <a:pt x="35902" y="18745"/>
                  </a:lnTo>
                  <a:lnTo>
                    <a:pt x="48641" y="18745"/>
                  </a:lnTo>
                  <a:lnTo>
                    <a:pt x="54013" y="20967"/>
                  </a:lnTo>
                  <a:lnTo>
                    <a:pt x="62407" y="29667"/>
                  </a:lnTo>
                  <a:lnTo>
                    <a:pt x="64516" y="35369"/>
                  </a:lnTo>
                  <a:lnTo>
                    <a:pt x="64516" y="2070"/>
                  </a:lnTo>
                  <a:lnTo>
                    <a:pt x="63550" y="2070"/>
                  </a:lnTo>
                  <a:lnTo>
                    <a:pt x="63550" y="11010"/>
                  </a:lnTo>
                  <a:lnTo>
                    <a:pt x="59931" y="7340"/>
                  </a:lnTo>
                  <a:lnTo>
                    <a:pt x="55994" y="4584"/>
                  </a:lnTo>
                  <a:lnTo>
                    <a:pt x="47459" y="914"/>
                  </a:lnTo>
                  <a:lnTo>
                    <a:pt x="42887" y="0"/>
                  </a:lnTo>
                  <a:lnTo>
                    <a:pt x="38036" y="0"/>
                  </a:lnTo>
                  <a:lnTo>
                    <a:pt x="2781" y="25654"/>
                  </a:lnTo>
                  <a:lnTo>
                    <a:pt x="0" y="42710"/>
                  </a:lnTo>
                  <a:lnTo>
                    <a:pt x="723" y="51384"/>
                  </a:lnTo>
                  <a:lnTo>
                    <a:pt x="23990" y="82080"/>
                  </a:lnTo>
                  <a:lnTo>
                    <a:pt x="38620" y="85128"/>
                  </a:lnTo>
                  <a:lnTo>
                    <a:pt x="43281" y="85128"/>
                  </a:lnTo>
                  <a:lnTo>
                    <a:pt x="47244" y="84366"/>
                  </a:lnTo>
                  <a:lnTo>
                    <a:pt x="47447" y="84366"/>
                  </a:lnTo>
                  <a:lnTo>
                    <a:pt x="55600" y="80962"/>
                  </a:lnTo>
                  <a:lnTo>
                    <a:pt x="59550" y="78282"/>
                  </a:lnTo>
                  <a:lnTo>
                    <a:pt x="63550" y="74485"/>
                  </a:lnTo>
                  <a:lnTo>
                    <a:pt x="63550" y="83032"/>
                  </a:lnTo>
                  <a:lnTo>
                    <a:pt x="83794" y="83032"/>
                  </a:lnTo>
                  <a:lnTo>
                    <a:pt x="83794" y="74485"/>
                  </a:lnTo>
                  <a:lnTo>
                    <a:pt x="83794" y="66522"/>
                  </a:lnTo>
                  <a:lnTo>
                    <a:pt x="83794" y="18745"/>
                  </a:lnTo>
                  <a:lnTo>
                    <a:pt x="83794" y="11010"/>
                  </a:lnTo>
                  <a:lnTo>
                    <a:pt x="83794" y="2070"/>
                  </a:lnTo>
                  <a:close/>
                </a:path>
                <a:path w="541019" h="85725">
                  <a:moveTo>
                    <a:pt x="183591" y="18453"/>
                  </a:moveTo>
                  <a:lnTo>
                    <a:pt x="179514" y="12547"/>
                  </a:lnTo>
                  <a:lnTo>
                    <a:pt x="174282" y="7988"/>
                  </a:lnTo>
                  <a:lnTo>
                    <a:pt x="161480" y="1587"/>
                  </a:lnTo>
                  <a:lnTo>
                    <a:pt x="154266" y="0"/>
                  </a:lnTo>
                  <a:lnTo>
                    <a:pt x="137553" y="0"/>
                  </a:lnTo>
                  <a:lnTo>
                    <a:pt x="102349" y="27800"/>
                  </a:lnTo>
                  <a:lnTo>
                    <a:pt x="100393" y="35013"/>
                  </a:lnTo>
                  <a:lnTo>
                    <a:pt x="100393" y="42849"/>
                  </a:lnTo>
                  <a:lnTo>
                    <a:pt x="101053" y="50050"/>
                  </a:lnTo>
                  <a:lnTo>
                    <a:pt x="101142" y="51066"/>
                  </a:lnTo>
                  <a:lnTo>
                    <a:pt x="126885" y="81965"/>
                  </a:lnTo>
                  <a:lnTo>
                    <a:pt x="145935" y="85128"/>
                  </a:lnTo>
                  <a:lnTo>
                    <a:pt x="157124" y="84074"/>
                  </a:lnTo>
                  <a:lnTo>
                    <a:pt x="166992" y="80899"/>
                  </a:lnTo>
                  <a:lnTo>
                    <a:pt x="175514" y="75628"/>
                  </a:lnTo>
                  <a:lnTo>
                    <a:pt x="182689" y="68237"/>
                  </a:lnTo>
                  <a:lnTo>
                    <a:pt x="180301" y="66598"/>
                  </a:lnTo>
                  <a:lnTo>
                    <a:pt x="166687" y="57289"/>
                  </a:lnTo>
                  <a:lnTo>
                    <a:pt x="161632" y="63500"/>
                  </a:lnTo>
                  <a:lnTo>
                    <a:pt x="154559" y="66598"/>
                  </a:lnTo>
                  <a:lnTo>
                    <a:pt x="138137" y="66598"/>
                  </a:lnTo>
                  <a:lnTo>
                    <a:pt x="132219" y="64414"/>
                  </a:lnTo>
                  <a:lnTo>
                    <a:pt x="123190" y="55676"/>
                  </a:lnTo>
                  <a:lnTo>
                    <a:pt x="120929" y="50050"/>
                  </a:lnTo>
                  <a:lnTo>
                    <a:pt x="120929" y="36055"/>
                  </a:lnTo>
                  <a:lnTo>
                    <a:pt x="123266" y="30238"/>
                  </a:lnTo>
                  <a:lnTo>
                    <a:pt x="132651" y="21170"/>
                  </a:lnTo>
                  <a:lnTo>
                    <a:pt x="138785" y="18897"/>
                  </a:lnTo>
                  <a:lnTo>
                    <a:pt x="150545" y="18897"/>
                  </a:lnTo>
                  <a:lnTo>
                    <a:pt x="154178" y="19532"/>
                  </a:lnTo>
                  <a:lnTo>
                    <a:pt x="160375" y="22123"/>
                  </a:lnTo>
                  <a:lnTo>
                    <a:pt x="163525" y="24422"/>
                  </a:lnTo>
                  <a:lnTo>
                    <a:pt x="166687" y="27762"/>
                  </a:lnTo>
                  <a:lnTo>
                    <a:pt x="182778" y="18897"/>
                  </a:lnTo>
                  <a:lnTo>
                    <a:pt x="183591" y="18453"/>
                  </a:lnTo>
                  <a:close/>
                </a:path>
                <a:path w="541019" h="85725">
                  <a:moveTo>
                    <a:pt x="270129" y="2070"/>
                  </a:moveTo>
                  <a:lnTo>
                    <a:pt x="194665" y="2070"/>
                  </a:lnTo>
                  <a:lnTo>
                    <a:pt x="194665" y="21424"/>
                  </a:lnTo>
                  <a:lnTo>
                    <a:pt x="222872" y="21424"/>
                  </a:lnTo>
                  <a:lnTo>
                    <a:pt x="222872" y="83032"/>
                  </a:lnTo>
                  <a:lnTo>
                    <a:pt x="243268" y="83032"/>
                  </a:lnTo>
                  <a:lnTo>
                    <a:pt x="243268" y="21424"/>
                  </a:lnTo>
                  <a:lnTo>
                    <a:pt x="270129" y="21424"/>
                  </a:lnTo>
                  <a:lnTo>
                    <a:pt x="270129" y="2070"/>
                  </a:lnTo>
                  <a:close/>
                </a:path>
                <a:path w="541019" h="85725">
                  <a:moveTo>
                    <a:pt x="354977" y="2070"/>
                  </a:moveTo>
                  <a:lnTo>
                    <a:pt x="334581" y="2070"/>
                  </a:lnTo>
                  <a:lnTo>
                    <a:pt x="334581" y="31242"/>
                  </a:lnTo>
                  <a:lnTo>
                    <a:pt x="304368" y="31242"/>
                  </a:lnTo>
                  <a:lnTo>
                    <a:pt x="304368" y="2070"/>
                  </a:lnTo>
                  <a:lnTo>
                    <a:pt x="283984" y="2070"/>
                  </a:lnTo>
                  <a:lnTo>
                    <a:pt x="283984" y="83032"/>
                  </a:lnTo>
                  <a:lnTo>
                    <a:pt x="304368" y="83032"/>
                  </a:lnTo>
                  <a:lnTo>
                    <a:pt x="304368" y="49479"/>
                  </a:lnTo>
                  <a:lnTo>
                    <a:pt x="334581" y="49479"/>
                  </a:lnTo>
                  <a:lnTo>
                    <a:pt x="334581" y="83032"/>
                  </a:lnTo>
                  <a:lnTo>
                    <a:pt x="354977" y="83032"/>
                  </a:lnTo>
                  <a:lnTo>
                    <a:pt x="354977" y="49479"/>
                  </a:lnTo>
                  <a:lnTo>
                    <a:pt x="354977" y="31242"/>
                  </a:lnTo>
                  <a:lnTo>
                    <a:pt x="354977" y="2070"/>
                  </a:lnTo>
                  <a:close/>
                </a:path>
                <a:path w="541019" h="85725">
                  <a:moveTo>
                    <a:pt x="446430" y="2070"/>
                  </a:moveTo>
                  <a:lnTo>
                    <a:pt x="436676" y="2070"/>
                  </a:lnTo>
                  <a:lnTo>
                    <a:pt x="395236" y="49631"/>
                  </a:lnTo>
                  <a:lnTo>
                    <a:pt x="395236" y="2070"/>
                  </a:lnTo>
                  <a:lnTo>
                    <a:pt x="375437" y="2070"/>
                  </a:lnTo>
                  <a:lnTo>
                    <a:pt x="375437" y="83032"/>
                  </a:lnTo>
                  <a:lnTo>
                    <a:pt x="386232" y="83032"/>
                  </a:lnTo>
                  <a:lnTo>
                    <a:pt x="415213" y="49631"/>
                  </a:lnTo>
                  <a:lnTo>
                    <a:pt x="426631" y="36449"/>
                  </a:lnTo>
                  <a:lnTo>
                    <a:pt x="426631" y="83032"/>
                  </a:lnTo>
                  <a:lnTo>
                    <a:pt x="446430" y="83032"/>
                  </a:lnTo>
                  <a:lnTo>
                    <a:pt x="446430" y="36449"/>
                  </a:lnTo>
                  <a:lnTo>
                    <a:pt x="446430" y="2070"/>
                  </a:lnTo>
                  <a:close/>
                </a:path>
                <a:path w="541019" h="85725">
                  <a:moveTo>
                    <a:pt x="540486" y="83032"/>
                  </a:moveTo>
                  <a:lnTo>
                    <a:pt x="515340" y="54457"/>
                  </a:lnTo>
                  <a:lnTo>
                    <a:pt x="503948" y="41516"/>
                  </a:lnTo>
                  <a:lnTo>
                    <a:pt x="512330" y="32359"/>
                  </a:lnTo>
                  <a:lnTo>
                    <a:pt x="540042" y="2070"/>
                  </a:lnTo>
                  <a:lnTo>
                    <a:pt x="515264" y="2070"/>
                  </a:lnTo>
                  <a:lnTo>
                    <a:pt x="487286" y="32359"/>
                  </a:lnTo>
                  <a:lnTo>
                    <a:pt x="487286" y="2070"/>
                  </a:lnTo>
                  <a:lnTo>
                    <a:pt x="466966" y="2070"/>
                  </a:lnTo>
                  <a:lnTo>
                    <a:pt x="466966" y="83032"/>
                  </a:lnTo>
                  <a:lnTo>
                    <a:pt x="487286" y="83032"/>
                  </a:lnTo>
                  <a:lnTo>
                    <a:pt x="487286" y="56997"/>
                  </a:lnTo>
                  <a:lnTo>
                    <a:pt x="489445" y="54457"/>
                  </a:lnTo>
                  <a:lnTo>
                    <a:pt x="513549" y="83032"/>
                  </a:lnTo>
                  <a:lnTo>
                    <a:pt x="540486" y="83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57999" y="6761033"/>
              <a:ext cx="70993" cy="80963"/>
            </a:xfrm>
            <a:prstGeom prst="rect">
              <a:avLst/>
            </a:prstGeom>
          </p:spPr>
        </p:pic>
      </p:grpSp>
      <p:pic>
        <p:nvPicPr>
          <p:cNvPr id="71" name="object 71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2777413" y="6758954"/>
            <a:ext cx="2506803" cy="112661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731243" y="6729783"/>
            <a:ext cx="1981440" cy="327761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5347768" y="6761034"/>
            <a:ext cx="70693" cy="80963"/>
          </a:xfrm>
          <a:prstGeom prst="rect">
            <a:avLst/>
          </a:prstGeom>
        </p:spPr>
      </p:pic>
      <p:grpSp>
        <p:nvGrpSpPr>
          <p:cNvPr id="74" name="object 74"/>
          <p:cNvGrpSpPr/>
          <p:nvPr/>
        </p:nvGrpSpPr>
        <p:grpSpPr>
          <a:xfrm>
            <a:off x="5477334" y="6758954"/>
            <a:ext cx="699770" cy="93980"/>
            <a:chOff x="5477334" y="6758954"/>
            <a:chExt cx="699770" cy="93980"/>
          </a:xfrm>
        </p:grpSpPr>
        <p:sp>
          <p:nvSpPr>
            <p:cNvPr id="75" name="object 75"/>
            <p:cNvSpPr/>
            <p:nvPr/>
          </p:nvSpPr>
          <p:spPr>
            <a:xfrm>
              <a:off x="5477332" y="6758965"/>
              <a:ext cx="596265" cy="93980"/>
            </a:xfrm>
            <a:custGeom>
              <a:avLst/>
              <a:gdLst/>
              <a:ahLst/>
              <a:cxnLst/>
              <a:rect l="l" t="t" r="r" b="b"/>
              <a:pathLst>
                <a:path w="596264" h="93979">
                  <a:moveTo>
                    <a:pt x="125907" y="83032"/>
                  </a:moveTo>
                  <a:lnTo>
                    <a:pt x="105689" y="23431"/>
                  </a:lnTo>
                  <a:lnTo>
                    <a:pt x="98450" y="2070"/>
                  </a:lnTo>
                  <a:lnTo>
                    <a:pt x="95478" y="2070"/>
                  </a:lnTo>
                  <a:lnTo>
                    <a:pt x="63030" y="65405"/>
                  </a:lnTo>
                  <a:lnTo>
                    <a:pt x="41427" y="23431"/>
                  </a:lnTo>
                  <a:lnTo>
                    <a:pt x="30429" y="2070"/>
                  </a:lnTo>
                  <a:lnTo>
                    <a:pt x="27609" y="2070"/>
                  </a:lnTo>
                  <a:lnTo>
                    <a:pt x="0" y="83032"/>
                  </a:lnTo>
                  <a:lnTo>
                    <a:pt x="10858" y="83032"/>
                  </a:lnTo>
                  <a:lnTo>
                    <a:pt x="30810" y="23431"/>
                  </a:lnTo>
                  <a:lnTo>
                    <a:pt x="61988" y="83032"/>
                  </a:lnTo>
                  <a:lnTo>
                    <a:pt x="63919" y="83032"/>
                  </a:lnTo>
                  <a:lnTo>
                    <a:pt x="73126" y="65405"/>
                  </a:lnTo>
                  <a:lnTo>
                    <a:pt x="95021" y="23431"/>
                  </a:lnTo>
                  <a:lnTo>
                    <a:pt x="115036" y="83032"/>
                  </a:lnTo>
                  <a:lnTo>
                    <a:pt x="125907" y="83032"/>
                  </a:lnTo>
                  <a:close/>
                </a:path>
                <a:path w="596264" h="93979">
                  <a:moveTo>
                    <a:pt x="221970" y="42773"/>
                  </a:moveTo>
                  <a:lnTo>
                    <a:pt x="221272" y="34645"/>
                  </a:lnTo>
                  <a:lnTo>
                    <a:pt x="219202" y="27076"/>
                  </a:lnTo>
                  <a:lnTo>
                    <a:pt x="215734" y="20066"/>
                  </a:lnTo>
                  <a:lnTo>
                    <a:pt x="211404" y="14325"/>
                  </a:lnTo>
                  <a:lnTo>
                    <a:pt x="211404" y="33921"/>
                  </a:lnTo>
                  <a:lnTo>
                    <a:pt x="211404" y="48856"/>
                  </a:lnTo>
                  <a:lnTo>
                    <a:pt x="185610" y="75222"/>
                  </a:lnTo>
                  <a:lnTo>
                    <a:pt x="174104" y="75222"/>
                  </a:lnTo>
                  <a:lnTo>
                    <a:pt x="148310" y="48856"/>
                  </a:lnTo>
                  <a:lnTo>
                    <a:pt x="148310" y="33921"/>
                  </a:lnTo>
                  <a:lnTo>
                    <a:pt x="151409" y="26187"/>
                  </a:lnTo>
                  <a:lnTo>
                    <a:pt x="163804" y="13385"/>
                  </a:lnTo>
                  <a:lnTo>
                    <a:pt x="171221" y="10185"/>
                  </a:lnTo>
                  <a:lnTo>
                    <a:pt x="188442" y="10185"/>
                  </a:lnTo>
                  <a:lnTo>
                    <a:pt x="195846" y="13385"/>
                  </a:lnTo>
                  <a:lnTo>
                    <a:pt x="208292" y="26187"/>
                  </a:lnTo>
                  <a:lnTo>
                    <a:pt x="211404" y="33921"/>
                  </a:lnTo>
                  <a:lnTo>
                    <a:pt x="211404" y="14325"/>
                  </a:lnTo>
                  <a:lnTo>
                    <a:pt x="179857" y="0"/>
                  </a:lnTo>
                  <a:lnTo>
                    <a:pt x="170878" y="850"/>
                  </a:lnTo>
                  <a:lnTo>
                    <a:pt x="140449" y="27076"/>
                  </a:lnTo>
                  <a:lnTo>
                    <a:pt x="137668" y="42773"/>
                  </a:lnTo>
                  <a:lnTo>
                    <a:pt x="138404" y="50990"/>
                  </a:lnTo>
                  <a:lnTo>
                    <a:pt x="162953" y="81953"/>
                  </a:lnTo>
                  <a:lnTo>
                    <a:pt x="179857" y="85128"/>
                  </a:lnTo>
                  <a:lnTo>
                    <a:pt x="188696" y="84328"/>
                  </a:lnTo>
                  <a:lnTo>
                    <a:pt x="196697" y="81953"/>
                  </a:lnTo>
                  <a:lnTo>
                    <a:pt x="203860" y="77990"/>
                  </a:lnTo>
                  <a:lnTo>
                    <a:pt x="206997" y="75222"/>
                  </a:lnTo>
                  <a:lnTo>
                    <a:pt x="210185" y="72440"/>
                  </a:lnTo>
                  <a:lnTo>
                    <a:pt x="215341" y="65824"/>
                  </a:lnTo>
                  <a:lnTo>
                    <a:pt x="219024" y="58674"/>
                  </a:lnTo>
                  <a:lnTo>
                    <a:pt x="221234" y="50990"/>
                  </a:lnTo>
                  <a:lnTo>
                    <a:pt x="221970" y="42773"/>
                  </a:lnTo>
                  <a:close/>
                </a:path>
                <a:path w="596264" h="93979">
                  <a:moveTo>
                    <a:pt x="310616" y="83032"/>
                  </a:moveTo>
                  <a:lnTo>
                    <a:pt x="273342" y="2070"/>
                  </a:lnTo>
                  <a:lnTo>
                    <a:pt x="271475" y="2070"/>
                  </a:lnTo>
                  <a:lnTo>
                    <a:pt x="234416" y="83032"/>
                  </a:lnTo>
                  <a:lnTo>
                    <a:pt x="245579" y="83032"/>
                  </a:lnTo>
                  <a:lnTo>
                    <a:pt x="272440" y="24104"/>
                  </a:lnTo>
                  <a:lnTo>
                    <a:pt x="299529" y="83032"/>
                  </a:lnTo>
                  <a:lnTo>
                    <a:pt x="310616" y="83032"/>
                  </a:lnTo>
                  <a:close/>
                </a:path>
                <a:path w="596264" h="93979">
                  <a:moveTo>
                    <a:pt x="404850" y="42773"/>
                  </a:moveTo>
                  <a:lnTo>
                    <a:pt x="404152" y="34645"/>
                  </a:lnTo>
                  <a:lnTo>
                    <a:pt x="402069" y="27076"/>
                  </a:lnTo>
                  <a:lnTo>
                    <a:pt x="398602" y="20066"/>
                  </a:lnTo>
                  <a:lnTo>
                    <a:pt x="394284" y="14351"/>
                  </a:lnTo>
                  <a:lnTo>
                    <a:pt x="394284" y="33921"/>
                  </a:lnTo>
                  <a:lnTo>
                    <a:pt x="394284" y="48856"/>
                  </a:lnTo>
                  <a:lnTo>
                    <a:pt x="368490" y="75222"/>
                  </a:lnTo>
                  <a:lnTo>
                    <a:pt x="356971" y="75222"/>
                  </a:lnTo>
                  <a:lnTo>
                    <a:pt x="331177" y="48856"/>
                  </a:lnTo>
                  <a:lnTo>
                    <a:pt x="331177" y="33921"/>
                  </a:lnTo>
                  <a:lnTo>
                    <a:pt x="334276" y="26187"/>
                  </a:lnTo>
                  <a:lnTo>
                    <a:pt x="346684" y="13385"/>
                  </a:lnTo>
                  <a:lnTo>
                    <a:pt x="354101" y="10185"/>
                  </a:lnTo>
                  <a:lnTo>
                    <a:pt x="371309" y="10185"/>
                  </a:lnTo>
                  <a:lnTo>
                    <a:pt x="378726" y="13385"/>
                  </a:lnTo>
                  <a:lnTo>
                    <a:pt x="391172" y="26187"/>
                  </a:lnTo>
                  <a:lnTo>
                    <a:pt x="394284" y="33921"/>
                  </a:lnTo>
                  <a:lnTo>
                    <a:pt x="394284" y="14351"/>
                  </a:lnTo>
                  <a:lnTo>
                    <a:pt x="362737" y="0"/>
                  </a:lnTo>
                  <a:lnTo>
                    <a:pt x="353758" y="850"/>
                  </a:lnTo>
                  <a:lnTo>
                    <a:pt x="323329" y="27076"/>
                  </a:lnTo>
                  <a:lnTo>
                    <a:pt x="320535" y="42773"/>
                  </a:lnTo>
                  <a:lnTo>
                    <a:pt x="321271" y="50990"/>
                  </a:lnTo>
                  <a:lnTo>
                    <a:pt x="345833" y="81953"/>
                  </a:lnTo>
                  <a:lnTo>
                    <a:pt x="362737" y="85128"/>
                  </a:lnTo>
                  <a:lnTo>
                    <a:pt x="371576" y="84328"/>
                  </a:lnTo>
                  <a:lnTo>
                    <a:pt x="379577" y="81953"/>
                  </a:lnTo>
                  <a:lnTo>
                    <a:pt x="386740" y="77990"/>
                  </a:lnTo>
                  <a:lnTo>
                    <a:pt x="389877" y="75222"/>
                  </a:lnTo>
                  <a:lnTo>
                    <a:pt x="393052" y="72440"/>
                  </a:lnTo>
                  <a:lnTo>
                    <a:pt x="398208" y="65824"/>
                  </a:lnTo>
                  <a:lnTo>
                    <a:pt x="401904" y="58674"/>
                  </a:lnTo>
                  <a:lnTo>
                    <a:pt x="404114" y="50990"/>
                  </a:lnTo>
                  <a:lnTo>
                    <a:pt x="404850" y="42773"/>
                  </a:lnTo>
                  <a:close/>
                </a:path>
                <a:path w="596264" h="93979">
                  <a:moveTo>
                    <a:pt x="502945" y="74180"/>
                  </a:moveTo>
                  <a:lnTo>
                    <a:pt x="493191" y="74180"/>
                  </a:lnTo>
                  <a:lnTo>
                    <a:pt x="481965" y="48094"/>
                  </a:lnTo>
                  <a:lnTo>
                    <a:pt x="481965" y="74180"/>
                  </a:lnTo>
                  <a:lnTo>
                    <a:pt x="435597" y="74180"/>
                  </a:lnTo>
                  <a:lnTo>
                    <a:pt x="459257" y="18148"/>
                  </a:lnTo>
                  <a:lnTo>
                    <a:pt x="481965" y="74180"/>
                  </a:lnTo>
                  <a:lnTo>
                    <a:pt x="481965" y="48094"/>
                  </a:lnTo>
                  <a:lnTo>
                    <a:pt x="469087" y="18148"/>
                  </a:lnTo>
                  <a:lnTo>
                    <a:pt x="462165" y="2070"/>
                  </a:lnTo>
                  <a:lnTo>
                    <a:pt x="456730" y="2070"/>
                  </a:lnTo>
                  <a:lnTo>
                    <a:pt x="425475" y="74180"/>
                  </a:lnTo>
                  <a:lnTo>
                    <a:pt x="415658" y="74180"/>
                  </a:lnTo>
                  <a:lnTo>
                    <a:pt x="415658" y="93827"/>
                  </a:lnTo>
                  <a:lnTo>
                    <a:pt x="425932" y="93827"/>
                  </a:lnTo>
                  <a:lnTo>
                    <a:pt x="425932" y="83032"/>
                  </a:lnTo>
                  <a:lnTo>
                    <a:pt x="492899" y="83032"/>
                  </a:lnTo>
                  <a:lnTo>
                    <a:pt x="492899" y="93383"/>
                  </a:lnTo>
                  <a:lnTo>
                    <a:pt x="502945" y="93383"/>
                  </a:lnTo>
                  <a:lnTo>
                    <a:pt x="502945" y="83032"/>
                  </a:lnTo>
                  <a:lnTo>
                    <a:pt x="502945" y="74180"/>
                  </a:lnTo>
                  <a:close/>
                </a:path>
                <a:path w="596264" h="93979">
                  <a:moveTo>
                    <a:pt x="571385" y="53352"/>
                  </a:moveTo>
                  <a:lnTo>
                    <a:pt x="569772" y="48475"/>
                  </a:lnTo>
                  <a:lnTo>
                    <a:pt x="566127" y="43675"/>
                  </a:lnTo>
                  <a:lnTo>
                    <a:pt x="563321" y="39992"/>
                  </a:lnTo>
                  <a:lnTo>
                    <a:pt x="560082" y="37680"/>
                  </a:lnTo>
                  <a:lnTo>
                    <a:pt x="560082" y="56553"/>
                  </a:lnTo>
                  <a:lnTo>
                    <a:pt x="560082" y="59372"/>
                  </a:lnTo>
                  <a:lnTo>
                    <a:pt x="558838" y="65506"/>
                  </a:lnTo>
                  <a:lnTo>
                    <a:pt x="558761" y="65887"/>
                  </a:lnTo>
                  <a:lnTo>
                    <a:pt x="554799" y="70535"/>
                  </a:lnTo>
                  <a:lnTo>
                    <a:pt x="548182" y="73329"/>
                  </a:lnTo>
                  <a:lnTo>
                    <a:pt x="538937" y="74256"/>
                  </a:lnTo>
                  <a:lnTo>
                    <a:pt x="526961" y="74256"/>
                  </a:lnTo>
                  <a:lnTo>
                    <a:pt x="526961" y="43675"/>
                  </a:lnTo>
                  <a:lnTo>
                    <a:pt x="543153" y="43675"/>
                  </a:lnTo>
                  <a:lnTo>
                    <a:pt x="560082" y="56553"/>
                  </a:lnTo>
                  <a:lnTo>
                    <a:pt x="560082" y="37680"/>
                  </a:lnTo>
                  <a:lnTo>
                    <a:pt x="559485" y="37249"/>
                  </a:lnTo>
                  <a:lnTo>
                    <a:pt x="550557" y="34772"/>
                  </a:lnTo>
                  <a:lnTo>
                    <a:pt x="544372" y="34150"/>
                  </a:lnTo>
                  <a:lnTo>
                    <a:pt x="526592" y="34150"/>
                  </a:lnTo>
                  <a:lnTo>
                    <a:pt x="526592" y="2070"/>
                  </a:lnTo>
                  <a:lnTo>
                    <a:pt x="516242" y="2070"/>
                  </a:lnTo>
                  <a:lnTo>
                    <a:pt x="516242" y="83032"/>
                  </a:lnTo>
                  <a:lnTo>
                    <a:pt x="552653" y="83032"/>
                  </a:lnTo>
                  <a:lnTo>
                    <a:pt x="559727" y="80670"/>
                  </a:lnTo>
                  <a:lnTo>
                    <a:pt x="566039" y="74256"/>
                  </a:lnTo>
                  <a:lnTo>
                    <a:pt x="569061" y="71196"/>
                  </a:lnTo>
                  <a:lnTo>
                    <a:pt x="571385" y="65506"/>
                  </a:lnTo>
                  <a:lnTo>
                    <a:pt x="571385" y="53352"/>
                  </a:lnTo>
                  <a:close/>
                </a:path>
                <a:path w="596264" h="93979">
                  <a:moveTo>
                    <a:pt x="596239" y="2070"/>
                  </a:moveTo>
                  <a:lnTo>
                    <a:pt x="585749" y="2070"/>
                  </a:lnTo>
                  <a:lnTo>
                    <a:pt x="585749" y="83032"/>
                  </a:lnTo>
                  <a:lnTo>
                    <a:pt x="596239" y="83032"/>
                  </a:lnTo>
                  <a:lnTo>
                    <a:pt x="596239" y="20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093180" y="6758954"/>
              <a:ext cx="83491" cy="85129"/>
            </a:xfrm>
            <a:prstGeom prst="rect">
              <a:avLst/>
            </a:prstGeom>
          </p:spPr>
        </p:pic>
      </p:grpSp>
      <p:grpSp>
        <p:nvGrpSpPr>
          <p:cNvPr id="77" name="object 77"/>
          <p:cNvGrpSpPr/>
          <p:nvPr/>
        </p:nvGrpSpPr>
        <p:grpSpPr>
          <a:xfrm>
            <a:off x="6229332" y="6758954"/>
            <a:ext cx="533400" cy="113030"/>
            <a:chOff x="6229332" y="6758954"/>
            <a:chExt cx="533400" cy="113030"/>
          </a:xfrm>
        </p:grpSpPr>
        <p:pic>
          <p:nvPicPr>
            <p:cNvPr id="78" name="object 7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229332" y="6758954"/>
              <a:ext cx="240292" cy="112661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490724" y="6761034"/>
              <a:ext cx="67938" cy="80963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579137" y="6761034"/>
              <a:ext cx="79992" cy="80963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678730" y="6758954"/>
              <a:ext cx="83491" cy="85129"/>
            </a:xfrm>
            <a:prstGeom prst="rect">
              <a:avLst/>
            </a:prstGeom>
          </p:spPr>
        </p:pic>
      </p:grpSp>
      <p:sp>
        <p:nvSpPr>
          <p:cNvPr id="82" name="object 82"/>
          <p:cNvSpPr/>
          <p:nvPr/>
        </p:nvSpPr>
        <p:spPr>
          <a:xfrm>
            <a:off x="6826683" y="6761034"/>
            <a:ext cx="53340" cy="81280"/>
          </a:xfrm>
          <a:custGeom>
            <a:avLst/>
            <a:gdLst/>
            <a:ahLst/>
            <a:cxnLst/>
            <a:rect l="l" t="t" r="r" b="b"/>
            <a:pathLst>
              <a:path w="53340" h="81279">
                <a:moveTo>
                  <a:pt x="31972" y="0"/>
                </a:moveTo>
                <a:lnTo>
                  <a:pt x="0" y="0"/>
                </a:lnTo>
                <a:lnTo>
                  <a:pt x="0" y="80963"/>
                </a:lnTo>
                <a:lnTo>
                  <a:pt x="23515" y="80963"/>
                </a:lnTo>
                <a:lnTo>
                  <a:pt x="36407" y="79568"/>
                </a:lnTo>
                <a:lnTo>
                  <a:pt x="45615" y="75383"/>
                </a:lnTo>
                <a:lnTo>
                  <a:pt x="48149" y="72184"/>
                </a:lnTo>
                <a:lnTo>
                  <a:pt x="10491" y="72184"/>
                </a:lnTo>
                <a:lnTo>
                  <a:pt x="10491" y="43830"/>
                </a:lnTo>
                <a:lnTo>
                  <a:pt x="47504" y="43830"/>
                </a:lnTo>
                <a:lnTo>
                  <a:pt x="44107" y="40570"/>
                </a:lnTo>
                <a:lnTo>
                  <a:pt x="37205" y="37134"/>
                </a:lnTo>
                <a:lnTo>
                  <a:pt x="44201" y="34307"/>
                </a:lnTo>
                <a:lnTo>
                  <a:pt x="10491" y="34307"/>
                </a:lnTo>
                <a:lnTo>
                  <a:pt x="10491" y="9006"/>
                </a:lnTo>
                <a:lnTo>
                  <a:pt x="45010" y="9006"/>
                </a:lnTo>
                <a:lnTo>
                  <a:pt x="38337" y="2034"/>
                </a:lnTo>
                <a:lnTo>
                  <a:pt x="31972" y="0"/>
                </a:lnTo>
                <a:close/>
              </a:path>
              <a:path w="53340" h="81279">
                <a:moveTo>
                  <a:pt x="47504" y="43830"/>
                </a:moveTo>
                <a:lnTo>
                  <a:pt x="30532" y="43830"/>
                </a:lnTo>
                <a:lnTo>
                  <a:pt x="34203" y="45144"/>
                </a:lnTo>
                <a:lnTo>
                  <a:pt x="39758" y="50403"/>
                </a:lnTo>
                <a:lnTo>
                  <a:pt x="41148" y="53924"/>
                </a:lnTo>
                <a:lnTo>
                  <a:pt x="41148" y="61765"/>
                </a:lnTo>
                <a:lnTo>
                  <a:pt x="26913" y="72184"/>
                </a:lnTo>
                <a:lnTo>
                  <a:pt x="48149" y="72184"/>
                </a:lnTo>
                <a:lnTo>
                  <a:pt x="51140" y="68407"/>
                </a:lnTo>
                <a:lnTo>
                  <a:pt x="52981" y="58640"/>
                </a:lnTo>
                <a:lnTo>
                  <a:pt x="51995" y="51324"/>
                </a:lnTo>
                <a:lnTo>
                  <a:pt x="49037" y="45300"/>
                </a:lnTo>
                <a:lnTo>
                  <a:pt x="47504" y="43830"/>
                </a:lnTo>
                <a:close/>
              </a:path>
              <a:path w="53340" h="81279">
                <a:moveTo>
                  <a:pt x="45010" y="9006"/>
                </a:moveTo>
                <a:lnTo>
                  <a:pt x="23216" y="9006"/>
                </a:lnTo>
                <a:lnTo>
                  <a:pt x="27147" y="9204"/>
                </a:lnTo>
                <a:lnTo>
                  <a:pt x="30967" y="9997"/>
                </a:lnTo>
                <a:lnTo>
                  <a:pt x="32788" y="11336"/>
                </a:lnTo>
                <a:lnTo>
                  <a:pt x="36263" y="15901"/>
                </a:lnTo>
                <a:lnTo>
                  <a:pt x="37130" y="18731"/>
                </a:lnTo>
                <a:lnTo>
                  <a:pt x="37130" y="25326"/>
                </a:lnTo>
                <a:lnTo>
                  <a:pt x="23414" y="34307"/>
                </a:lnTo>
                <a:lnTo>
                  <a:pt x="44384" y="34307"/>
                </a:lnTo>
                <a:lnTo>
                  <a:pt x="48070" y="28623"/>
                </a:lnTo>
                <a:lnTo>
                  <a:pt x="48070" y="14932"/>
                </a:lnTo>
                <a:lnTo>
                  <a:pt x="46123" y="10170"/>
                </a:lnTo>
                <a:lnTo>
                  <a:pt x="45010" y="90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48232" y="7519042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09">
                <a:moveTo>
                  <a:pt x="34725" y="0"/>
                </a:moveTo>
                <a:lnTo>
                  <a:pt x="19695" y="0"/>
                </a:lnTo>
                <a:lnTo>
                  <a:pt x="13272" y="2654"/>
                </a:lnTo>
                <a:lnTo>
                  <a:pt x="2653" y="13274"/>
                </a:lnTo>
                <a:lnTo>
                  <a:pt x="0" y="19671"/>
                </a:lnTo>
                <a:lnTo>
                  <a:pt x="0" y="34704"/>
                </a:lnTo>
                <a:lnTo>
                  <a:pt x="2653" y="41126"/>
                </a:lnTo>
                <a:lnTo>
                  <a:pt x="13272" y="51747"/>
                </a:lnTo>
                <a:lnTo>
                  <a:pt x="19695" y="54400"/>
                </a:lnTo>
                <a:lnTo>
                  <a:pt x="34725" y="54400"/>
                </a:lnTo>
                <a:lnTo>
                  <a:pt x="41126" y="51747"/>
                </a:lnTo>
                <a:lnTo>
                  <a:pt x="51742" y="41126"/>
                </a:lnTo>
                <a:lnTo>
                  <a:pt x="54395" y="34704"/>
                </a:lnTo>
                <a:lnTo>
                  <a:pt x="54395" y="27162"/>
                </a:lnTo>
                <a:lnTo>
                  <a:pt x="54395" y="19671"/>
                </a:lnTo>
                <a:lnTo>
                  <a:pt x="51742" y="13274"/>
                </a:lnTo>
                <a:lnTo>
                  <a:pt x="41126" y="2654"/>
                </a:lnTo>
                <a:lnTo>
                  <a:pt x="34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4" name="object 84"/>
          <p:cNvGrpSpPr/>
          <p:nvPr/>
        </p:nvGrpSpPr>
        <p:grpSpPr>
          <a:xfrm>
            <a:off x="1184878" y="7506097"/>
            <a:ext cx="414020" cy="85725"/>
            <a:chOff x="1184878" y="7506097"/>
            <a:chExt cx="414020" cy="85725"/>
          </a:xfrm>
        </p:grpSpPr>
        <p:pic>
          <p:nvPicPr>
            <p:cNvPr id="85" name="object 8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184878" y="7506097"/>
              <a:ext cx="242007" cy="85129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446912" y="7506097"/>
              <a:ext cx="151865" cy="85129"/>
            </a:xfrm>
            <a:prstGeom prst="rect">
              <a:avLst/>
            </a:prstGeom>
          </p:spPr>
        </p:pic>
      </p:grpSp>
      <p:sp>
        <p:nvSpPr>
          <p:cNvPr id="87" name="object 87"/>
          <p:cNvSpPr/>
          <p:nvPr/>
        </p:nvSpPr>
        <p:spPr>
          <a:xfrm>
            <a:off x="5277665" y="7508178"/>
            <a:ext cx="53340" cy="81280"/>
          </a:xfrm>
          <a:custGeom>
            <a:avLst/>
            <a:gdLst/>
            <a:ahLst/>
            <a:cxnLst/>
            <a:rect l="l" t="t" r="r" b="b"/>
            <a:pathLst>
              <a:path w="53339" h="81279">
                <a:moveTo>
                  <a:pt x="31970" y="0"/>
                </a:moveTo>
                <a:lnTo>
                  <a:pt x="0" y="0"/>
                </a:lnTo>
                <a:lnTo>
                  <a:pt x="0" y="80965"/>
                </a:lnTo>
                <a:lnTo>
                  <a:pt x="23514" y="80965"/>
                </a:lnTo>
                <a:lnTo>
                  <a:pt x="36406" y="79569"/>
                </a:lnTo>
                <a:lnTo>
                  <a:pt x="45614" y="75383"/>
                </a:lnTo>
                <a:lnTo>
                  <a:pt x="48148" y="72184"/>
                </a:lnTo>
                <a:lnTo>
                  <a:pt x="10490" y="72184"/>
                </a:lnTo>
                <a:lnTo>
                  <a:pt x="10490" y="43830"/>
                </a:lnTo>
                <a:lnTo>
                  <a:pt x="47503" y="43830"/>
                </a:lnTo>
                <a:lnTo>
                  <a:pt x="44106" y="40571"/>
                </a:lnTo>
                <a:lnTo>
                  <a:pt x="37205" y="37134"/>
                </a:lnTo>
                <a:lnTo>
                  <a:pt x="44197" y="34309"/>
                </a:lnTo>
                <a:lnTo>
                  <a:pt x="10490" y="34309"/>
                </a:lnTo>
                <a:lnTo>
                  <a:pt x="10490" y="9008"/>
                </a:lnTo>
                <a:lnTo>
                  <a:pt x="45010" y="9008"/>
                </a:lnTo>
                <a:lnTo>
                  <a:pt x="38336" y="2034"/>
                </a:lnTo>
                <a:lnTo>
                  <a:pt x="31970" y="0"/>
                </a:lnTo>
                <a:close/>
              </a:path>
              <a:path w="53339" h="81279">
                <a:moveTo>
                  <a:pt x="47503" y="43830"/>
                </a:moveTo>
                <a:lnTo>
                  <a:pt x="30530" y="43830"/>
                </a:lnTo>
                <a:lnTo>
                  <a:pt x="34203" y="45144"/>
                </a:lnTo>
                <a:lnTo>
                  <a:pt x="39757" y="50403"/>
                </a:lnTo>
                <a:lnTo>
                  <a:pt x="41147" y="53925"/>
                </a:lnTo>
                <a:lnTo>
                  <a:pt x="41147" y="61766"/>
                </a:lnTo>
                <a:lnTo>
                  <a:pt x="26912" y="72184"/>
                </a:lnTo>
                <a:lnTo>
                  <a:pt x="48148" y="72184"/>
                </a:lnTo>
                <a:lnTo>
                  <a:pt x="51139" y="68407"/>
                </a:lnTo>
                <a:lnTo>
                  <a:pt x="52980" y="58640"/>
                </a:lnTo>
                <a:lnTo>
                  <a:pt x="51994" y="51324"/>
                </a:lnTo>
                <a:lnTo>
                  <a:pt x="49036" y="45301"/>
                </a:lnTo>
                <a:lnTo>
                  <a:pt x="47503" y="43830"/>
                </a:lnTo>
                <a:close/>
              </a:path>
              <a:path w="53339" h="81279">
                <a:moveTo>
                  <a:pt x="45010" y="9008"/>
                </a:moveTo>
                <a:lnTo>
                  <a:pt x="23215" y="9008"/>
                </a:lnTo>
                <a:lnTo>
                  <a:pt x="27147" y="9206"/>
                </a:lnTo>
                <a:lnTo>
                  <a:pt x="30966" y="9997"/>
                </a:lnTo>
                <a:lnTo>
                  <a:pt x="32788" y="11337"/>
                </a:lnTo>
                <a:lnTo>
                  <a:pt x="36262" y="15901"/>
                </a:lnTo>
                <a:lnTo>
                  <a:pt x="37129" y="18731"/>
                </a:lnTo>
                <a:lnTo>
                  <a:pt x="37129" y="25326"/>
                </a:lnTo>
                <a:lnTo>
                  <a:pt x="23413" y="34309"/>
                </a:lnTo>
                <a:lnTo>
                  <a:pt x="44382" y="34309"/>
                </a:lnTo>
                <a:lnTo>
                  <a:pt x="48070" y="28624"/>
                </a:lnTo>
                <a:lnTo>
                  <a:pt x="48070" y="14933"/>
                </a:lnTo>
                <a:lnTo>
                  <a:pt x="46122" y="10170"/>
                </a:lnTo>
                <a:lnTo>
                  <a:pt x="45010" y="9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8" name="object 88"/>
          <p:cNvGrpSpPr/>
          <p:nvPr/>
        </p:nvGrpSpPr>
        <p:grpSpPr>
          <a:xfrm>
            <a:off x="723204" y="7293750"/>
            <a:ext cx="5685155" cy="702310"/>
            <a:chOff x="723204" y="7293750"/>
            <a:chExt cx="5685155" cy="702310"/>
          </a:xfrm>
        </p:grpSpPr>
        <p:pic>
          <p:nvPicPr>
            <p:cNvPr id="89" name="object 8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386644" y="7475213"/>
              <a:ext cx="282343" cy="116013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5689098" y="7506097"/>
              <a:ext cx="266065" cy="113030"/>
            </a:xfrm>
            <a:custGeom>
              <a:avLst/>
              <a:gdLst/>
              <a:ahLst/>
              <a:cxnLst/>
              <a:rect l="l" t="t" r="r" b="b"/>
              <a:pathLst>
                <a:path w="266064" h="113029">
                  <a:moveTo>
                    <a:pt x="10342" y="2080"/>
                  </a:moveTo>
                  <a:lnTo>
                    <a:pt x="0" y="2080"/>
                  </a:lnTo>
                  <a:lnTo>
                    <a:pt x="0" y="112661"/>
                  </a:lnTo>
                  <a:lnTo>
                    <a:pt x="10342" y="112661"/>
                  </a:lnTo>
                  <a:lnTo>
                    <a:pt x="10342" y="69131"/>
                  </a:lnTo>
                  <a:lnTo>
                    <a:pt x="21712" y="69131"/>
                  </a:lnTo>
                  <a:lnTo>
                    <a:pt x="20426" y="68411"/>
                  </a:lnTo>
                  <a:lnTo>
                    <a:pt x="16480" y="64516"/>
                  </a:lnTo>
                  <a:lnTo>
                    <a:pt x="10972" y="54691"/>
                  </a:lnTo>
                  <a:lnTo>
                    <a:pt x="9597" y="49161"/>
                  </a:lnTo>
                  <a:lnTo>
                    <a:pt x="9597" y="33630"/>
                  </a:lnTo>
                  <a:lnTo>
                    <a:pt x="12686" y="25793"/>
                  </a:lnTo>
                  <a:lnTo>
                    <a:pt x="21339" y="16967"/>
                  </a:lnTo>
                  <a:lnTo>
                    <a:pt x="10342" y="16967"/>
                  </a:lnTo>
                  <a:lnTo>
                    <a:pt x="10342" y="2080"/>
                  </a:lnTo>
                  <a:close/>
                </a:path>
                <a:path w="266064" h="113029">
                  <a:moveTo>
                    <a:pt x="21712" y="69131"/>
                  </a:moveTo>
                  <a:lnTo>
                    <a:pt x="10342" y="69131"/>
                  </a:lnTo>
                  <a:lnTo>
                    <a:pt x="14709" y="74437"/>
                  </a:lnTo>
                  <a:lnTo>
                    <a:pt x="19594" y="78430"/>
                  </a:lnTo>
                  <a:lnTo>
                    <a:pt x="30408" y="83789"/>
                  </a:lnTo>
                  <a:lnTo>
                    <a:pt x="36338" y="85129"/>
                  </a:lnTo>
                  <a:lnTo>
                    <a:pt x="42788" y="85129"/>
                  </a:lnTo>
                  <a:lnTo>
                    <a:pt x="51069" y="84350"/>
                  </a:lnTo>
                  <a:lnTo>
                    <a:pt x="58722" y="82013"/>
                  </a:lnTo>
                  <a:lnTo>
                    <a:pt x="65746" y="78118"/>
                  </a:lnTo>
                  <a:lnTo>
                    <a:pt x="68697" y="75603"/>
                  </a:lnTo>
                  <a:lnTo>
                    <a:pt x="36114" y="75603"/>
                  </a:lnTo>
                  <a:lnTo>
                    <a:pt x="30697" y="74164"/>
                  </a:lnTo>
                  <a:lnTo>
                    <a:pt x="21712" y="69131"/>
                  </a:lnTo>
                  <a:close/>
                </a:path>
                <a:path w="266064" h="113029">
                  <a:moveTo>
                    <a:pt x="69204" y="10044"/>
                  </a:moveTo>
                  <a:lnTo>
                    <a:pt x="47476" y="10044"/>
                  </a:lnTo>
                  <a:lnTo>
                    <a:pt x="52833" y="11469"/>
                  </a:lnTo>
                  <a:lnTo>
                    <a:pt x="62657" y="17175"/>
                  </a:lnTo>
                  <a:lnTo>
                    <a:pt x="66563" y="21182"/>
                  </a:lnTo>
                  <a:lnTo>
                    <a:pt x="72367" y="31499"/>
                  </a:lnTo>
                  <a:lnTo>
                    <a:pt x="73817" y="36958"/>
                  </a:lnTo>
                  <a:lnTo>
                    <a:pt x="73817" y="48420"/>
                  </a:lnTo>
                  <a:lnTo>
                    <a:pt x="47425" y="75603"/>
                  </a:lnTo>
                  <a:lnTo>
                    <a:pt x="68697" y="75603"/>
                  </a:lnTo>
                  <a:lnTo>
                    <a:pt x="84311" y="42339"/>
                  </a:lnTo>
                  <a:lnTo>
                    <a:pt x="83544" y="33913"/>
                  </a:lnTo>
                  <a:lnTo>
                    <a:pt x="81241" y="26118"/>
                  </a:lnTo>
                  <a:lnTo>
                    <a:pt x="77404" y="18956"/>
                  </a:lnTo>
                  <a:lnTo>
                    <a:pt x="72031" y="12426"/>
                  </a:lnTo>
                  <a:lnTo>
                    <a:pt x="69204" y="10044"/>
                  </a:lnTo>
                  <a:close/>
                </a:path>
                <a:path w="266064" h="113029">
                  <a:moveTo>
                    <a:pt x="42490" y="0"/>
                  </a:moveTo>
                  <a:lnTo>
                    <a:pt x="35891" y="0"/>
                  </a:lnTo>
                  <a:lnTo>
                    <a:pt x="29916" y="1414"/>
                  </a:lnTo>
                  <a:lnTo>
                    <a:pt x="19198" y="7066"/>
                  </a:lnTo>
                  <a:lnTo>
                    <a:pt x="14460" y="11311"/>
                  </a:lnTo>
                  <a:lnTo>
                    <a:pt x="10342" y="16967"/>
                  </a:lnTo>
                  <a:lnTo>
                    <a:pt x="21339" y="16967"/>
                  </a:lnTo>
                  <a:lnTo>
                    <a:pt x="25038" y="13194"/>
                  </a:lnTo>
                  <a:lnTo>
                    <a:pt x="32640" y="10044"/>
                  </a:lnTo>
                  <a:lnTo>
                    <a:pt x="69204" y="10044"/>
                  </a:lnTo>
                  <a:lnTo>
                    <a:pt x="65670" y="7066"/>
                  </a:lnTo>
                  <a:lnTo>
                    <a:pt x="58506" y="3107"/>
                  </a:lnTo>
                  <a:lnTo>
                    <a:pt x="50810" y="776"/>
                  </a:lnTo>
                  <a:lnTo>
                    <a:pt x="42490" y="0"/>
                  </a:lnTo>
                  <a:close/>
                </a:path>
                <a:path w="266064" h="113029">
                  <a:moveTo>
                    <a:pt x="114300" y="2080"/>
                  </a:moveTo>
                  <a:lnTo>
                    <a:pt x="103809" y="2080"/>
                  </a:lnTo>
                  <a:lnTo>
                    <a:pt x="103809" y="83045"/>
                  </a:lnTo>
                  <a:lnTo>
                    <a:pt x="114300" y="83045"/>
                  </a:lnTo>
                  <a:lnTo>
                    <a:pt x="114300" y="44053"/>
                  </a:lnTo>
                  <a:lnTo>
                    <a:pt x="171748" y="44053"/>
                  </a:lnTo>
                  <a:lnTo>
                    <a:pt x="171748" y="34229"/>
                  </a:lnTo>
                  <a:lnTo>
                    <a:pt x="114300" y="34229"/>
                  </a:lnTo>
                  <a:lnTo>
                    <a:pt x="114300" y="2080"/>
                  </a:lnTo>
                  <a:close/>
                </a:path>
                <a:path w="266064" h="113029">
                  <a:moveTo>
                    <a:pt x="171748" y="44053"/>
                  </a:moveTo>
                  <a:lnTo>
                    <a:pt x="161330" y="44053"/>
                  </a:lnTo>
                  <a:lnTo>
                    <a:pt x="161330" y="83045"/>
                  </a:lnTo>
                  <a:lnTo>
                    <a:pt x="171748" y="83045"/>
                  </a:lnTo>
                  <a:lnTo>
                    <a:pt x="171748" y="44053"/>
                  </a:lnTo>
                  <a:close/>
                </a:path>
                <a:path w="266064" h="113029">
                  <a:moveTo>
                    <a:pt x="171748" y="2080"/>
                  </a:moveTo>
                  <a:lnTo>
                    <a:pt x="161330" y="2080"/>
                  </a:lnTo>
                  <a:lnTo>
                    <a:pt x="161330" y="34229"/>
                  </a:lnTo>
                  <a:lnTo>
                    <a:pt x="171748" y="34229"/>
                  </a:lnTo>
                  <a:lnTo>
                    <a:pt x="171748" y="2080"/>
                  </a:lnTo>
                  <a:close/>
                </a:path>
                <a:path w="266064" h="113029">
                  <a:moveTo>
                    <a:pt x="205379" y="2080"/>
                  </a:moveTo>
                  <a:lnTo>
                    <a:pt x="194965" y="2080"/>
                  </a:lnTo>
                  <a:lnTo>
                    <a:pt x="194965" y="83045"/>
                  </a:lnTo>
                  <a:lnTo>
                    <a:pt x="196228" y="83045"/>
                  </a:lnTo>
                  <a:lnTo>
                    <a:pt x="217157" y="61984"/>
                  </a:lnTo>
                  <a:lnTo>
                    <a:pt x="205379" y="61984"/>
                  </a:lnTo>
                  <a:lnTo>
                    <a:pt x="205379" y="2080"/>
                  </a:lnTo>
                  <a:close/>
                </a:path>
                <a:path w="266064" h="113029">
                  <a:moveTo>
                    <a:pt x="265658" y="23662"/>
                  </a:moveTo>
                  <a:lnTo>
                    <a:pt x="255239" y="23662"/>
                  </a:lnTo>
                  <a:lnTo>
                    <a:pt x="255239" y="83045"/>
                  </a:lnTo>
                  <a:lnTo>
                    <a:pt x="265658" y="83045"/>
                  </a:lnTo>
                  <a:lnTo>
                    <a:pt x="265658" y="23662"/>
                  </a:lnTo>
                  <a:close/>
                </a:path>
                <a:path w="266064" h="113029">
                  <a:moveTo>
                    <a:pt x="265658" y="2080"/>
                  </a:moveTo>
                  <a:lnTo>
                    <a:pt x="264836" y="2080"/>
                  </a:lnTo>
                  <a:lnTo>
                    <a:pt x="205379" y="61984"/>
                  </a:lnTo>
                  <a:lnTo>
                    <a:pt x="217157" y="61984"/>
                  </a:lnTo>
                  <a:lnTo>
                    <a:pt x="255239" y="23662"/>
                  </a:lnTo>
                  <a:lnTo>
                    <a:pt x="265658" y="23662"/>
                  </a:lnTo>
                  <a:lnTo>
                    <a:pt x="265658" y="20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978429" y="7506097"/>
              <a:ext cx="156117" cy="85129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23204" y="7293750"/>
              <a:ext cx="5684936" cy="701997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948232" y="7893946"/>
              <a:ext cx="54610" cy="54610"/>
            </a:xfrm>
            <a:custGeom>
              <a:avLst/>
              <a:gdLst/>
              <a:ahLst/>
              <a:cxnLst/>
              <a:rect l="l" t="t" r="r" b="b"/>
              <a:pathLst>
                <a:path w="54609" h="54609">
                  <a:moveTo>
                    <a:pt x="34725" y="0"/>
                  </a:moveTo>
                  <a:lnTo>
                    <a:pt x="19695" y="0"/>
                  </a:lnTo>
                  <a:lnTo>
                    <a:pt x="13272" y="2654"/>
                  </a:lnTo>
                  <a:lnTo>
                    <a:pt x="2653" y="13274"/>
                  </a:lnTo>
                  <a:lnTo>
                    <a:pt x="0" y="19671"/>
                  </a:lnTo>
                  <a:lnTo>
                    <a:pt x="0" y="34704"/>
                  </a:lnTo>
                  <a:lnTo>
                    <a:pt x="2653" y="41126"/>
                  </a:lnTo>
                  <a:lnTo>
                    <a:pt x="13272" y="51747"/>
                  </a:lnTo>
                  <a:lnTo>
                    <a:pt x="19695" y="54400"/>
                  </a:lnTo>
                  <a:lnTo>
                    <a:pt x="34725" y="54400"/>
                  </a:lnTo>
                  <a:lnTo>
                    <a:pt x="41126" y="51747"/>
                  </a:lnTo>
                  <a:lnTo>
                    <a:pt x="51742" y="41126"/>
                  </a:lnTo>
                  <a:lnTo>
                    <a:pt x="54395" y="34704"/>
                  </a:lnTo>
                  <a:lnTo>
                    <a:pt x="54395" y="27162"/>
                  </a:lnTo>
                  <a:lnTo>
                    <a:pt x="54395" y="19671"/>
                  </a:lnTo>
                  <a:lnTo>
                    <a:pt x="51742" y="13274"/>
                  </a:lnTo>
                  <a:lnTo>
                    <a:pt x="41126" y="2654"/>
                  </a:lnTo>
                  <a:lnTo>
                    <a:pt x="347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181232" y="7880850"/>
              <a:ext cx="152168" cy="85352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352513" y="7881001"/>
              <a:ext cx="242006" cy="85129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614545" y="7881001"/>
              <a:ext cx="151866" cy="85129"/>
            </a:xfrm>
            <a:prstGeom prst="rect">
              <a:avLst/>
            </a:prstGeom>
          </p:spPr>
        </p:pic>
      </p:grpSp>
      <p:grpSp>
        <p:nvGrpSpPr>
          <p:cNvPr id="97" name="object 97"/>
          <p:cNvGrpSpPr/>
          <p:nvPr/>
        </p:nvGrpSpPr>
        <p:grpSpPr>
          <a:xfrm>
            <a:off x="727372" y="8221972"/>
            <a:ext cx="6227445" cy="704850"/>
            <a:chOff x="727372" y="8221972"/>
            <a:chExt cx="6227445" cy="704850"/>
          </a:xfrm>
        </p:grpSpPr>
        <p:pic>
          <p:nvPicPr>
            <p:cNvPr id="98" name="object 9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27372" y="8226439"/>
              <a:ext cx="1034798" cy="300776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27444" y="8221972"/>
              <a:ext cx="6226995" cy="704631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31243" y="8813941"/>
              <a:ext cx="2061999" cy="112662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859709" y="8813941"/>
              <a:ext cx="496689" cy="112662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3380378" y="8816022"/>
              <a:ext cx="53340" cy="81280"/>
            </a:xfrm>
            <a:custGeom>
              <a:avLst/>
              <a:gdLst/>
              <a:ahLst/>
              <a:cxnLst/>
              <a:rect l="l" t="t" r="r" b="b"/>
              <a:pathLst>
                <a:path w="53339" h="81279">
                  <a:moveTo>
                    <a:pt x="31972" y="0"/>
                  </a:moveTo>
                  <a:lnTo>
                    <a:pt x="0" y="0"/>
                  </a:lnTo>
                  <a:lnTo>
                    <a:pt x="0" y="80963"/>
                  </a:lnTo>
                  <a:lnTo>
                    <a:pt x="23515" y="80963"/>
                  </a:lnTo>
                  <a:lnTo>
                    <a:pt x="36407" y="79568"/>
                  </a:lnTo>
                  <a:lnTo>
                    <a:pt x="45615" y="75382"/>
                  </a:lnTo>
                  <a:lnTo>
                    <a:pt x="48149" y="72182"/>
                  </a:lnTo>
                  <a:lnTo>
                    <a:pt x="10490" y="72182"/>
                  </a:lnTo>
                  <a:lnTo>
                    <a:pt x="10490" y="43830"/>
                  </a:lnTo>
                  <a:lnTo>
                    <a:pt x="47505" y="43830"/>
                  </a:lnTo>
                  <a:lnTo>
                    <a:pt x="44107" y="40569"/>
                  </a:lnTo>
                  <a:lnTo>
                    <a:pt x="37205" y="37133"/>
                  </a:lnTo>
                  <a:lnTo>
                    <a:pt x="44201" y="34307"/>
                  </a:lnTo>
                  <a:lnTo>
                    <a:pt x="10490" y="34307"/>
                  </a:lnTo>
                  <a:lnTo>
                    <a:pt x="10490" y="9006"/>
                  </a:lnTo>
                  <a:lnTo>
                    <a:pt x="45010" y="9006"/>
                  </a:lnTo>
                  <a:lnTo>
                    <a:pt x="38336" y="2033"/>
                  </a:lnTo>
                  <a:lnTo>
                    <a:pt x="31972" y="0"/>
                  </a:lnTo>
                  <a:close/>
                </a:path>
                <a:path w="53339" h="81279">
                  <a:moveTo>
                    <a:pt x="47505" y="43830"/>
                  </a:moveTo>
                  <a:lnTo>
                    <a:pt x="30532" y="43830"/>
                  </a:lnTo>
                  <a:lnTo>
                    <a:pt x="34203" y="45143"/>
                  </a:lnTo>
                  <a:lnTo>
                    <a:pt x="39758" y="50403"/>
                  </a:lnTo>
                  <a:lnTo>
                    <a:pt x="41148" y="53924"/>
                  </a:lnTo>
                  <a:lnTo>
                    <a:pt x="41148" y="61765"/>
                  </a:lnTo>
                  <a:lnTo>
                    <a:pt x="26913" y="72182"/>
                  </a:lnTo>
                  <a:lnTo>
                    <a:pt x="48149" y="72182"/>
                  </a:lnTo>
                  <a:lnTo>
                    <a:pt x="51140" y="68406"/>
                  </a:lnTo>
                  <a:lnTo>
                    <a:pt x="52981" y="58639"/>
                  </a:lnTo>
                  <a:lnTo>
                    <a:pt x="51995" y="51323"/>
                  </a:lnTo>
                  <a:lnTo>
                    <a:pt x="49037" y="45300"/>
                  </a:lnTo>
                  <a:lnTo>
                    <a:pt x="47505" y="43830"/>
                  </a:lnTo>
                  <a:close/>
                </a:path>
                <a:path w="53339" h="81279">
                  <a:moveTo>
                    <a:pt x="45010" y="9006"/>
                  </a:moveTo>
                  <a:lnTo>
                    <a:pt x="23216" y="9006"/>
                  </a:lnTo>
                  <a:lnTo>
                    <a:pt x="27147" y="9204"/>
                  </a:lnTo>
                  <a:lnTo>
                    <a:pt x="30967" y="9997"/>
                  </a:lnTo>
                  <a:lnTo>
                    <a:pt x="32788" y="11336"/>
                  </a:lnTo>
                  <a:lnTo>
                    <a:pt x="36263" y="15901"/>
                  </a:lnTo>
                  <a:lnTo>
                    <a:pt x="37130" y="18731"/>
                  </a:lnTo>
                  <a:lnTo>
                    <a:pt x="37130" y="25326"/>
                  </a:lnTo>
                  <a:lnTo>
                    <a:pt x="23414" y="34307"/>
                  </a:lnTo>
                  <a:lnTo>
                    <a:pt x="44384" y="34307"/>
                  </a:lnTo>
                  <a:lnTo>
                    <a:pt x="48070" y="28623"/>
                  </a:lnTo>
                  <a:lnTo>
                    <a:pt x="48070" y="14932"/>
                  </a:lnTo>
                  <a:lnTo>
                    <a:pt x="46123" y="10170"/>
                  </a:lnTo>
                  <a:lnTo>
                    <a:pt x="45010" y="90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726709" y="9159674"/>
            <a:ext cx="851535" cy="115570"/>
            <a:chOff x="726709" y="9159674"/>
            <a:chExt cx="851535" cy="115570"/>
          </a:xfrm>
        </p:grpSpPr>
        <p:pic>
          <p:nvPicPr>
            <p:cNvPr id="104" name="object 104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26709" y="9159674"/>
              <a:ext cx="190268" cy="114970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926960" y="9188856"/>
              <a:ext cx="651510" cy="85725"/>
            </a:xfrm>
            <a:custGeom>
              <a:avLst/>
              <a:gdLst/>
              <a:ahLst/>
              <a:cxnLst/>
              <a:rect l="l" t="t" r="r" b="b"/>
              <a:pathLst>
                <a:path w="651510" h="85725">
                  <a:moveTo>
                    <a:pt x="84899" y="34899"/>
                  </a:moveTo>
                  <a:lnTo>
                    <a:pt x="64363" y="6223"/>
                  </a:lnTo>
                  <a:lnTo>
                    <a:pt x="64363" y="35712"/>
                  </a:lnTo>
                  <a:lnTo>
                    <a:pt x="64325" y="49606"/>
                  </a:lnTo>
                  <a:lnTo>
                    <a:pt x="63754" y="51155"/>
                  </a:lnTo>
                  <a:lnTo>
                    <a:pt x="62141" y="55308"/>
                  </a:lnTo>
                  <a:lnTo>
                    <a:pt x="53759" y="64033"/>
                  </a:lnTo>
                  <a:lnTo>
                    <a:pt x="48539" y="66217"/>
                  </a:lnTo>
                  <a:lnTo>
                    <a:pt x="35839" y="66217"/>
                  </a:lnTo>
                  <a:lnTo>
                    <a:pt x="30594" y="64033"/>
                  </a:lnTo>
                  <a:lnTo>
                    <a:pt x="22301" y="55308"/>
                  </a:lnTo>
                  <a:lnTo>
                    <a:pt x="20231" y="49606"/>
                  </a:lnTo>
                  <a:lnTo>
                    <a:pt x="20231" y="35712"/>
                  </a:lnTo>
                  <a:lnTo>
                    <a:pt x="22326" y="30099"/>
                  </a:lnTo>
                  <a:lnTo>
                    <a:pt x="30721" y="21310"/>
                  </a:lnTo>
                  <a:lnTo>
                    <a:pt x="35966" y="19113"/>
                  </a:lnTo>
                  <a:lnTo>
                    <a:pt x="48717" y="19113"/>
                  </a:lnTo>
                  <a:lnTo>
                    <a:pt x="64363" y="35712"/>
                  </a:lnTo>
                  <a:lnTo>
                    <a:pt x="64363" y="6223"/>
                  </a:lnTo>
                  <a:lnTo>
                    <a:pt x="56781" y="1905"/>
                  </a:lnTo>
                  <a:lnTo>
                    <a:pt x="49606" y="0"/>
                  </a:lnTo>
                  <a:lnTo>
                    <a:pt x="41960" y="0"/>
                  </a:lnTo>
                  <a:lnTo>
                    <a:pt x="7823" y="17729"/>
                  </a:lnTo>
                  <a:lnTo>
                    <a:pt x="0" y="42633"/>
                  </a:lnTo>
                  <a:lnTo>
                    <a:pt x="622" y="49606"/>
                  </a:lnTo>
                  <a:lnTo>
                    <a:pt x="673" y="50126"/>
                  </a:lnTo>
                  <a:lnTo>
                    <a:pt x="762" y="51155"/>
                  </a:lnTo>
                  <a:lnTo>
                    <a:pt x="25908" y="82029"/>
                  </a:lnTo>
                  <a:lnTo>
                    <a:pt x="42037" y="85128"/>
                  </a:lnTo>
                  <a:lnTo>
                    <a:pt x="49923" y="85128"/>
                  </a:lnTo>
                  <a:lnTo>
                    <a:pt x="83007" y="57264"/>
                  </a:lnTo>
                  <a:lnTo>
                    <a:pt x="84899" y="50126"/>
                  </a:lnTo>
                  <a:lnTo>
                    <a:pt x="84899" y="34899"/>
                  </a:lnTo>
                  <a:close/>
                </a:path>
                <a:path w="651510" h="85725">
                  <a:moveTo>
                    <a:pt x="172415" y="2070"/>
                  </a:moveTo>
                  <a:lnTo>
                    <a:pt x="162661" y="2070"/>
                  </a:lnTo>
                  <a:lnTo>
                    <a:pt x="121221" y="49631"/>
                  </a:lnTo>
                  <a:lnTo>
                    <a:pt x="121221" y="2070"/>
                  </a:lnTo>
                  <a:lnTo>
                    <a:pt x="101422" y="2070"/>
                  </a:lnTo>
                  <a:lnTo>
                    <a:pt x="101422" y="83045"/>
                  </a:lnTo>
                  <a:lnTo>
                    <a:pt x="112217" y="83045"/>
                  </a:lnTo>
                  <a:lnTo>
                    <a:pt x="141198" y="49631"/>
                  </a:lnTo>
                  <a:lnTo>
                    <a:pt x="152615" y="36461"/>
                  </a:lnTo>
                  <a:lnTo>
                    <a:pt x="152615" y="83045"/>
                  </a:lnTo>
                  <a:lnTo>
                    <a:pt x="172415" y="83045"/>
                  </a:lnTo>
                  <a:lnTo>
                    <a:pt x="172415" y="36461"/>
                  </a:lnTo>
                  <a:lnTo>
                    <a:pt x="172415" y="2070"/>
                  </a:lnTo>
                  <a:close/>
                </a:path>
                <a:path w="651510" h="85725">
                  <a:moveTo>
                    <a:pt x="301002" y="83045"/>
                  </a:moveTo>
                  <a:lnTo>
                    <a:pt x="289128" y="35560"/>
                  </a:lnTo>
                  <a:lnTo>
                    <a:pt x="280758" y="2070"/>
                  </a:lnTo>
                  <a:lnTo>
                    <a:pt x="267360" y="2070"/>
                  </a:lnTo>
                  <a:lnTo>
                    <a:pt x="242506" y="53124"/>
                  </a:lnTo>
                  <a:lnTo>
                    <a:pt x="233832" y="35560"/>
                  </a:lnTo>
                  <a:lnTo>
                    <a:pt x="217284" y="2070"/>
                  </a:lnTo>
                  <a:lnTo>
                    <a:pt x="203885" y="2070"/>
                  </a:lnTo>
                  <a:lnTo>
                    <a:pt x="183654" y="83045"/>
                  </a:lnTo>
                  <a:lnTo>
                    <a:pt x="203441" y="83045"/>
                  </a:lnTo>
                  <a:lnTo>
                    <a:pt x="214312" y="35560"/>
                  </a:lnTo>
                  <a:lnTo>
                    <a:pt x="237896" y="83045"/>
                  </a:lnTo>
                  <a:lnTo>
                    <a:pt x="246240" y="83045"/>
                  </a:lnTo>
                  <a:lnTo>
                    <a:pt x="261429" y="53124"/>
                  </a:lnTo>
                  <a:lnTo>
                    <a:pt x="270344" y="35560"/>
                  </a:lnTo>
                  <a:lnTo>
                    <a:pt x="281127" y="83045"/>
                  </a:lnTo>
                  <a:lnTo>
                    <a:pt x="301002" y="83045"/>
                  </a:lnTo>
                  <a:close/>
                </a:path>
                <a:path w="651510" h="85725">
                  <a:moveTo>
                    <a:pt x="392823" y="34899"/>
                  </a:moveTo>
                  <a:lnTo>
                    <a:pt x="390931" y="27825"/>
                  </a:lnTo>
                  <a:lnTo>
                    <a:pt x="385914" y="19113"/>
                  </a:lnTo>
                  <a:lnTo>
                    <a:pt x="383400" y="14732"/>
                  </a:lnTo>
                  <a:lnTo>
                    <a:pt x="378142" y="9550"/>
                  </a:lnTo>
                  <a:lnTo>
                    <a:pt x="372275" y="6223"/>
                  </a:lnTo>
                  <a:lnTo>
                    <a:pt x="372275" y="35712"/>
                  </a:lnTo>
                  <a:lnTo>
                    <a:pt x="372237" y="49606"/>
                  </a:lnTo>
                  <a:lnTo>
                    <a:pt x="371665" y="51155"/>
                  </a:lnTo>
                  <a:lnTo>
                    <a:pt x="370052" y="55308"/>
                  </a:lnTo>
                  <a:lnTo>
                    <a:pt x="361683" y="64033"/>
                  </a:lnTo>
                  <a:lnTo>
                    <a:pt x="356450" y="66217"/>
                  </a:lnTo>
                  <a:lnTo>
                    <a:pt x="343750" y="66217"/>
                  </a:lnTo>
                  <a:lnTo>
                    <a:pt x="338505" y="64033"/>
                  </a:lnTo>
                  <a:lnTo>
                    <a:pt x="330225" y="55308"/>
                  </a:lnTo>
                  <a:lnTo>
                    <a:pt x="328155" y="49606"/>
                  </a:lnTo>
                  <a:lnTo>
                    <a:pt x="328155" y="35712"/>
                  </a:lnTo>
                  <a:lnTo>
                    <a:pt x="330250" y="30099"/>
                  </a:lnTo>
                  <a:lnTo>
                    <a:pt x="338632" y="21310"/>
                  </a:lnTo>
                  <a:lnTo>
                    <a:pt x="343877" y="19113"/>
                  </a:lnTo>
                  <a:lnTo>
                    <a:pt x="356628" y="19113"/>
                  </a:lnTo>
                  <a:lnTo>
                    <a:pt x="372275" y="35712"/>
                  </a:lnTo>
                  <a:lnTo>
                    <a:pt x="372275" y="6223"/>
                  </a:lnTo>
                  <a:lnTo>
                    <a:pt x="364705" y="1905"/>
                  </a:lnTo>
                  <a:lnTo>
                    <a:pt x="357517" y="0"/>
                  </a:lnTo>
                  <a:lnTo>
                    <a:pt x="349885" y="0"/>
                  </a:lnTo>
                  <a:lnTo>
                    <a:pt x="315734" y="17729"/>
                  </a:lnTo>
                  <a:lnTo>
                    <a:pt x="307911" y="42633"/>
                  </a:lnTo>
                  <a:lnTo>
                    <a:pt x="308546" y="49606"/>
                  </a:lnTo>
                  <a:lnTo>
                    <a:pt x="308584" y="50126"/>
                  </a:lnTo>
                  <a:lnTo>
                    <a:pt x="333819" y="82029"/>
                  </a:lnTo>
                  <a:lnTo>
                    <a:pt x="349961" y="85128"/>
                  </a:lnTo>
                  <a:lnTo>
                    <a:pt x="357847" y="85128"/>
                  </a:lnTo>
                  <a:lnTo>
                    <a:pt x="365061" y="83248"/>
                  </a:lnTo>
                  <a:lnTo>
                    <a:pt x="378155" y="75755"/>
                  </a:lnTo>
                  <a:lnTo>
                    <a:pt x="383336" y="70561"/>
                  </a:lnTo>
                  <a:lnTo>
                    <a:pt x="385813" y="66217"/>
                  </a:lnTo>
                  <a:lnTo>
                    <a:pt x="390918" y="57264"/>
                  </a:lnTo>
                  <a:lnTo>
                    <a:pt x="392823" y="50126"/>
                  </a:lnTo>
                  <a:lnTo>
                    <a:pt x="392823" y="34899"/>
                  </a:lnTo>
                  <a:close/>
                </a:path>
                <a:path w="651510" h="85725">
                  <a:moveTo>
                    <a:pt x="488670" y="18453"/>
                  </a:moveTo>
                  <a:lnTo>
                    <a:pt x="484593" y="12547"/>
                  </a:lnTo>
                  <a:lnTo>
                    <a:pt x="479361" y="7988"/>
                  </a:lnTo>
                  <a:lnTo>
                    <a:pt x="466559" y="1587"/>
                  </a:lnTo>
                  <a:lnTo>
                    <a:pt x="459346" y="0"/>
                  </a:lnTo>
                  <a:lnTo>
                    <a:pt x="442633" y="0"/>
                  </a:lnTo>
                  <a:lnTo>
                    <a:pt x="407428" y="27800"/>
                  </a:lnTo>
                  <a:lnTo>
                    <a:pt x="405472" y="35013"/>
                  </a:lnTo>
                  <a:lnTo>
                    <a:pt x="405472" y="42862"/>
                  </a:lnTo>
                  <a:lnTo>
                    <a:pt x="406133" y="50050"/>
                  </a:lnTo>
                  <a:lnTo>
                    <a:pt x="406222" y="51066"/>
                  </a:lnTo>
                  <a:lnTo>
                    <a:pt x="431965" y="81965"/>
                  </a:lnTo>
                  <a:lnTo>
                    <a:pt x="451015" y="85128"/>
                  </a:lnTo>
                  <a:lnTo>
                    <a:pt x="462203" y="84074"/>
                  </a:lnTo>
                  <a:lnTo>
                    <a:pt x="472071" y="80899"/>
                  </a:lnTo>
                  <a:lnTo>
                    <a:pt x="480593" y="75628"/>
                  </a:lnTo>
                  <a:lnTo>
                    <a:pt x="487768" y="68237"/>
                  </a:lnTo>
                  <a:lnTo>
                    <a:pt x="485381" y="66598"/>
                  </a:lnTo>
                  <a:lnTo>
                    <a:pt x="471766" y="57289"/>
                  </a:lnTo>
                  <a:lnTo>
                    <a:pt x="466712" y="63500"/>
                  </a:lnTo>
                  <a:lnTo>
                    <a:pt x="459638" y="66598"/>
                  </a:lnTo>
                  <a:lnTo>
                    <a:pt x="443217" y="66598"/>
                  </a:lnTo>
                  <a:lnTo>
                    <a:pt x="437299" y="64414"/>
                  </a:lnTo>
                  <a:lnTo>
                    <a:pt x="428269" y="55676"/>
                  </a:lnTo>
                  <a:lnTo>
                    <a:pt x="426008" y="50050"/>
                  </a:lnTo>
                  <a:lnTo>
                    <a:pt x="426008" y="36055"/>
                  </a:lnTo>
                  <a:lnTo>
                    <a:pt x="428345" y="30251"/>
                  </a:lnTo>
                  <a:lnTo>
                    <a:pt x="437730" y="21170"/>
                  </a:lnTo>
                  <a:lnTo>
                    <a:pt x="443865" y="18897"/>
                  </a:lnTo>
                  <a:lnTo>
                    <a:pt x="455625" y="18897"/>
                  </a:lnTo>
                  <a:lnTo>
                    <a:pt x="459257" y="19545"/>
                  </a:lnTo>
                  <a:lnTo>
                    <a:pt x="465455" y="22123"/>
                  </a:lnTo>
                  <a:lnTo>
                    <a:pt x="468604" y="24422"/>
                  </a:lnTo>
                  <a:lnTo>
                    <a:pt x="471766" y="27762"/>
                  </a:lnTo>
                  <a:lnTo>
                    <a:pt x="487857" y="18897"/>
                  </a:lnTo>
                  <a:lnTo>
                    <a:pt x="488670" y="18453"/>
                  </a:lnTo>
                  <a:close/>
                </a:path>
                <a:path w="651510" h="85725">
                  <a:moveTo>
                    <a:pt x="575208" y="2070"/>
                  </a:moveTo>
                  <a:lnTo>
                    <a:pt x="499745" y="2070"/>
                  </a:lnTo>
                  <a:lnTo>
                    <a:pt x="499745" y="21424"/>
                  </a:lnTo>
                  <a:lnTo>
                    <a:pt x="527951" y="21424"/>
                  </a:lnTo>
                  <a:lnTo>
                    <a:pt x="527951" y="83045"/>
                  </a:lnTo>
                  <a:lnTo>
                    <a:pt x="548347" y="83045"/>
                  </a:lnTo>
                  <a:lnTo>
                    <a:pt x="548347" y="21424"/>
                  </a:lnTo>
                  <a:lnTo>
                    <a:pt x="575208" y="21424"/>
                  </a:lnTo>
                  <a:lnTo>
                    <a:pt x="575208" y="2070"/>
                  </a:lnTo>
                  <a:close/>
                </a:path>
                <a:path w="651510" h="85725">
                  <a:moveTo>
                    <a:pt x="651205" y="50838"/>
                  </a:moveTo>
                  <a:lnTo>
                    <a:pt x="650278" y="47764"/>
                  </a:lnTo>
                  <a:lnTo>
                    <a:pt x="649643" y="45605"/>
                  </a:lnTo>
                  <a:lnTo>
                    <a:pt x="643382" y="37274"/>
                  </a:lnTo>
                  <a:lnTo>
                    <a:pt x="639559" y="34531"/>
                  </a:lnTo>
                  <a:lnTo>
                    <a:pt x="630478" y="31902"/>
                  </a:lnTo>
                  <a:lnTo>
                    <a:pt x="629767" y="31838"/>
                  </a:lnTo>
                  <a:lnTo>
                    <a:pt x="629767" y="51244"/>
                  </a:lnTo>
                  <a:lnTo>
                    <a:pt x="629767" y="60325"/>
                  </a:lnTo>
                  <a:lnTo>
                    <a:pt x="619302" y="67411"/>
                  </a:lnTo>
                  <a:lnTo>
                    <a:pt x="609460" y="67411"/>
                  </a:lnTo>
                  <a:lnTo>
                    <a:pt x="609460" y="47764"/>
                  </a:lnTo>
                  <a:lnTo>
                    <a:pt x="625805" y="47764"/>
                  </a:lnTo>
                  <a:lnTo>
                    <a:pt x="629767" y="51244"/>
                  </a:lnTo>
                  <a:lnTo>
                    <a:pt x="629767" y="31838"/>
                  </a:lnTo>
                  <a:lnTo>
                    <a:pt x="623963" y="31242"/>
                  </a:lnTo>
                  <a:lnTo>
                    <a:pt x="609460" y="31242"/>
                  </a:lnTo>
                  <a:lnTo>
                    <a:pt x="609460" y="2070"/>
                  </a:lnTo>
                  <a:lnTo>
                    <a:pt x="589064" y="2070"/>
                  </a:lnTo>
                  <a:lnTo>
                    <a:pt x="589064" y="83045"/>
                  </a:lnTo>
                  <a:lnTo>
                    <a:pt x="625576" y="83045"/>
                  </a:lnTo>
                  <a:lnTo>
                    <a:pt x="631748" y="82359"/>
                  </a:lnTo>
                  <a:lnTo>
                    <a:pt x="651205" y="63398"/>
                  </a:lnTo>
                  <a:lnTo>
                    <a:pt x="651205" y="508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6" name="object 106"/>
          <p:cNvGrpSpPr/>
          <p:nvPr/>
        </p:nvGrpSpPr>
        <p:grpSpPr>
          <a:xfrm>
            <a:off x="1681210" y="9188845"/>
            <a:ext cx="518795" cy="85725"/>
            <a:chOff x="1681210" y="9188845"/>
            <a:chExt cx="518795" cy="85725"/>
          </a:xfrm>
        </p:grpSpPr>
        <p:pic>
          <p:nvPicPr>
            <p:cNvPr id="107" name="object 107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681210" y="9188845"/>
              <a:ext cx="134553" cy="85129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1833281" y="9188845"/>
              <a:ext cx="367030" cy="85725"/>
            </a:xfrm>
            <a:custGeom>
              <a:avLst/>
              <a:gdLst/>
              <a:ahLst/>
              <a:cxnLst/>
              <a:rect l="l" t="t" r="r" b="b"/>
              <a:pathLst>
                <a:path w="367030" h="85725">
                  <a:moveTo>
                    <a:pt x="20391" y="2081"/>
                  </a:moveTo>
                  <a:lnTo>
                    <a:pt x="0" y="2081"/>
                  </a:lnTo>
                  <a:lnTo>
                    <a:pt x="0" y="83045"/>
                  </a:lnTo>
                  <a:lnTo>
                    <a:pt x="20391" y="83045"/>
                  </a:lnTo>
                  <a:lnTo>
                    <a:pt x="20391" y="49486"/>
                  </a:lnTo>
                  <a:lnTo>
                    <a:pt x="70991" y="49486"/>
                  </a:lnTo>
                  <a:lnTo>
                    <a:pt x="70991" y="31252"/>
                  </a:lnTo>
                  <a:lnTo>
                    <a:pt x="20391" y="31252"/>
                  </a:lnTo>
                  <a:lnTo>
                    <a:pt x="20391" y="2081"/>
                  </a:lnTo>
                  <a:close/>
                </a:path>
                <a:path w="367030" h="85725">
                  <a:moveTo>
                    <a:pt x="70991" y="49486"/>
                  </a:moveTo>
                  <a:lnTo>
                    <a:pt x="50601" y="49486"/>
                  </a:lnTo>
                  <a:lnTo>
                    <a:pt x="50601" y="83045"/>
                  </a:lnTo>
                  <a:lnTo>
                    <a:pt x="70991" y="83045"/>
                  </a:lnTo>
                  <a:lnTo>
                    <a:pt x="70991" y="49486"/>
                  </a:lnTo>
                  <a:close/>
                </a:path>
                <a:path w="367030" h="85725">
                  <a:moveTo>
                    <a:pt x="70991" y="2081"/>
                  </a:moveTo>
                  <a:lnTo>
                    <a:pt x="50601" y="2081"/>
                  </a:lnTo>
                  <a:lnTo>
                    <a:pt x="50601" y="31252"/>
                  </a:lnTo>
                  <a:lnTo>
                    <a:pt x="70991" y="31252"/>
                  </a:lnTo>
                  <a:lnTo>
                    <a:pt x="70991" y="2081"/>
                  </a:lnTo>
                  <a:close/>
                </a:path>
                <a:path w="367030" h="85725">
                  <a:moveTo>
                    <a:pt x="137193" y="0"/>
                  </a:moveTo>
                  <a:lnTo>
                    <a:pt x="129553" y="0"/>
                  </a:lnTo>
                  <a:lnTo>
                    <a:pt x="121856" y="688"/>
                  </a:lnTo>
                  <a:lnTo>
                    <a:pt x="91062" y="25245"/>
                  </a:lnTo>
                  <a:lnTo>
                    <a:pt x="87584" y="42638"/>
                  </a:lnTo>
                  <a:lnTo>
                    <a:pt x="88213" y="49608"/>
                  </a:lnTo>
                  <a:lnTo>
                    <a:pt x="88260" y="50130"/>
                  </a:lnTo>
                  <a:lnTo>
                    <a:pt x="113489" y="82032"/>
                  </a:lnTo>
                  <a:lnTo>
                    <a:pt x="129628" y="85129"/>
                  </a:lnTo>
                  <a:lnTo>
                    <a:pt x="137516" y="85129"/>
                  </a:lnTo>
                  <a:lnTo>
                    <a:pt x="144734" y="83257"/>
                  </a:lnTo>
                  <a:lnTo>
                    <a:pt x="157831" y="75765"/>
                  </a:lnTo>
                  <a:lnTo>
                    <a:pt x="163004" y="70571"/>
                  </a:lnTo>
                  <a:lnTo>
                    <a:pt x="165483" y="66226"/>
                  </a:lnTo>
                  <a:lnTo>
                    <a:pt x="123426" y="66226"/>
                  </a:lnTo>
                  <a:lnTo>
                    <a:pt x="118181" y="64044"/>
                  </a:lnTo>
                  <a:lnTo>
                    <a:pt x="109894" y="55311"/>
                  </a:lnTo>
                  <a:lnTo>
                    <a:pt x="107824" y="49608"/>
                  </a:lnTo>
                  <a:lnTo>
                    <a:pt x="107824" y="35720"/>
                  </a:lnTo>
                  <a:lnTo>
                    <a:pt x="109918" y="30100"/>
                  </a:lnTo>
                  <a:lnTo>
                    <a:pt x="118306" y="21319"/>
                  </a:lnTo>
                  <a:lnTo>
                    <a:pt x="123551" y="19123"/>
                  </a:lnTo>
                  <a:lnTo>
                    <a:pt x="165591" y="19123"/>
                  </a:lnTo>
                  <a:lnTo>
                    <a:pt x="163065" y="14735"/>
                  </a:lnTo>
                  <a:lnTo>
                    <a:pt x="157816" y="9551"/>
                  </a:lnTo>
                  <a:lnTo>
                    <a:pt x="144374" y="1912"/>
                  </a:lnTo>
                  <a:lnTo>
                    <a:pt x="137193" y="0"/>
                  </a:lnTo>
                  <a:close/>
                </a:path>
                <a:path w="367030" h="85725">
                  <a:moveTo>
                    <a:pt x="165591" y="19123"/>
                  </a:moveTo>
                  <a:lnTo>
                    <a:pt x="136300" y="19123"/>
                  </a:lnTo>
                  <a:lnTo>
                    <a:pt x="141619" y="21319"/>
                  </a:lnTo>
                  <a:lnTo>
                    <a:pt x="147837" y="27832"/>
                  </a:lnTo>
                  <a:lnTo>
                    <a:pt x="149928" y="30100"/>
                  </a:lnTo>
                  <a:lnTo>
                    <a:pt x="151689" y="34899"/>
                  </a:lnTo>
                  <a:lnTo>
                    <a:pt x="151952" y="35720"/>
                  </a:lnTo>
                  <a:lnTo>
                    <a:pt x="151915" y="49608"/>
                  </a:lnTo>
                  <a:lnTo>
                    <a:pt x="151339" y="51160"/>
                  </a:lnTo>
                  <a:lnTo>
                    <a:pt x="149727" y="55311"/>
                  </a:lnTo>
                  <a:lnTo>
                    <a:pt x="141351" y="64044"/>
                  </a:lnTo>
                  <a:lnTo>
                    <a:pt x="136127" y="66226"/>
                  </a:lnTo>
                  <a:lnTo>
                    <a:pt x="165483" y="66226"/>
                  </a:lnTo>
                  <a:lnTo>
                    <a:pt x="170592" y="57273"/>
                  </a:lnTo>
                  <a:lnTo>
                    <a:pt x="172490" y="50130"/>
                  </a:lnTo>
                  <a:lnTo>
                    <a:pt x="172490" y="34899"/>
                  </a:lnTo>
                  <a:lnTo>
                    <a:pt x="170604" y="27832"/>
                  </a:lnTo>
                  <a:lnTo>
                    <a:pt x="165591" y="19123"/>
                  </a:lnTo>
                  <a:close/>
                </a:path>
                <a:path w="367030" h="85725">
                  <a:moveTo>
                    <a:pt x="239019" y="0"/>
                  </a:moveTo>
                  <a:lnTo>
                    <a:pt x="222300" y="0"/>
                  </a:lnTo>
                  <a:lnTo>
                    <a:pt x="214448" y="1887"/>
                  </a:lnTo>
                  <a:lnTo>
                    <a:pt x="200408" y="9425"/>
                  </a:lnTo>
                  <a:lnTo>
                    <a:pt x="194939" y="14608"/>
                  </a:lnTo>
                  <a:lnTo>
                    <a:pt x="187098" y="27806"/>
                  </a:lnTo>
                  <a:lnTo>
                    <a:pt x="185140" y="35025"/>
                  </a:lnTo>
                  <a:lnTo>
                    <a:pt x="185140" y="42862"/>
                  </a:lnTo>
                  <a:lnTo>
                    <a:pt x="185802" y="50054"/>
                  </a:lnTo>
                  <a:lnTo>
                    <a:pt x="185896" y="51075"/>
                  </a:lnTo>
                  <a:lnTo>
                    <a:pt x="211641" y="81967"/>
                  </a:lnTo>
                  <a:lnTo>
                    <a:pt x="230681" y="85129"/>
                  </a:lnTo>
                  <a:lnTo>
                    <a:pt x="241881" y="84073"/>
                  </a:lnTo>
                  <a:lnTo>
                    <a:pt x="251741" y="80906"/>
                  </a:lnTo>
                  <a:lnTo>
                    <a:pt x="260262" y="75628"/>
                  </a:lnTo>
                  <a:lnTo>
                    <a:pt x="267444" y="68238"/>
                  </a:lnTo>
                  <a:lnTo>
                    <a:pt x="265047" y="66600"/>
                  </a:lnTo>
                  <a:lnTo>
                    <a:pt x="222893" y="66600"/>
                  </a:lnTo>
                  <a:lnTo>
                    <a:pt x="216965" y="64419"/>
                  </a:lnTo>
                  <a:lnTo>
                    <a:pt x="207935" y="55685"/>
                  </a:lnTo>
                  <a:lnTo>
                    <a:pt x="205679" y="50054"/>
                  </a:lnTo>
                  <a:lnTo>
                    <a:pt x="205679" y="36065"/>
                  </a:lnTo>
                  <a:lnTo>
                    <a:pt x="208022" y="30251"/>
                  </a:lnTo>
                  <a:lnTo>
                    <a:pt x="217401" y="21172"/>
                  </a:lnTo>
                  <a:lnTo>
                    <a:pt x="223539" y="18900"/>
                  </a:lnTo>
                  <a:lnTo>
                    <a:pt x="267527" y="18900"/>
                  </a:lnTo>
                  <a:lnTo>
                    <a:pt x="268337" y="18454"/>
                  </a:lnTo>
                  <a:lnTo>
                    <a:pt x="264269" y="12550"/>
                  </a:lnTo>
                  <a:lnTo>
                    <a:pt x="259034" y="7999"/>
                  </a:lnTo>
                  <a:lnTo>
                    <a:pt x="246236" y="1598"/>
                  </a:lnTo>
                  <a:lnTo>
                    <a:pt x="239019" y="0"/>
                  </a:lnTo>
                  <a:close/>
                </a:path>
                <a:path w="367030" h="85725">
                  <a:moveTo>
                    <a:pt x="251442" y="57298"/>
                  </a:moveTo>
                  <a:lnTo>
                    <a:pt x="246383" y="63501"/>
                  </a:lnTo>
                  <a:lnTo>
                    <a:pt x="239313" y="66600"/>
                  </a:lnTo>
                  <a:lnTo>
                    <a:pt x="265047" y="66600"/>
                  </a:lnTo>
                  <a:lnTo>
                    <a:pt x="251442" y="57298"/>
                  </a:lnTo>
                  <a:close/>
                </a:path>
                <a:path w="367030" h="85725">
                  <a:moveTo>
                    <a:pt x="267527" y="18900"/>
                  </a:moveTo>
                  <a:lnTo>
                    <a:pt x="235296" y="18900"/>
                  </a:lnTo>
                  <a:lnTo>
                    <a:pt x="238932" y="19545"/>
                  </a:lnTo>
                  <a:lnTo>
                    <a:pt x="245131" y="22125"/>
                  </a:lnTo>
                  <a:lnTo>
                    <a:pt x="248271" y="24433"/>
                  </a:lnTo>
                  <a:lnTo>
                    <a:pt x="251489" y="27806"/>
                  </a:lnTo>
                  <a:lnTo>
                    <a:pt x="251352" y="27806"/>
                  </a:lnTo>
                  <a:lnTo>
                    <a:pt x="267527" y="18900"/>
                  </a:lnTo>
                  <a:close/>
                </a:path>
                <a:path w="367030" h="85725">
                  <a:moveTo>
                    <a:pt x="325807" y="0"/>
                  </a:moveTo>
                  <a:lnTo>
                    <a:pt x="320946" y="0"/>
                  </a:lnTo>
                  <a:lnTo>
                    <a:pt x="313319" y="748"/>
                  </a:lnTo>
                  <a:lnTo>
                    <a:pt x="283613" y="33761"/>
                  </a:lnTo>
                  <a:lnTo>
                    <a:pt x="282920" y="42715"/>
                  </a:lnTo>
                  <a:lnTo>
                    <a:pt x="283636" y="51385"/>
                  </a:lnTo>
                  <a:lnTo>
                    <a:pt x="306902" y="82087"/>
                  </a:lnTo>
                  <a:lnTo>
                    <a:pt x="321541" y="85129"/>
                  </a:lnTo>
                  <a:lnTo>
                    <a:pt x="326203" y="85129"/>
                  </a:lnTo>
                  <a:lnTo>
                    <a:pt x="330168" y="84368"/>
                  </a:lnTo>
                  <a:lnTo>
                    <a:pt x="330365" y="84368"/>
                  </a:lnTo>
                  <a:lnTo>
                    <a:pt x="338518" y="80975"/>
                  </a:lnTo>
                  <a:lnTo>
                    <a:pt x="342459" y="78284"/>
                  </a:lnTo>
                  <a:lnTo>
                    <a:pt x="346471" y="74488"/>
                  </a:lnTo>
                  <a:lnTo>
                    <a:pt x="366709" y="74488"/>
                  </a:lnTo>
                  <a:lnTo>
                    <a:pt x="366709" y="66525"/>
                  </a:lnTo>
                  <a:lnTo>
                    <a:pt x="318985" y="66525"/>
                  </a:lnTo>
                  <a:lnTo>
                    <a:pt x="313847" y="64303"/>
                  </a:lnTo>
                  <a:lnTo>
                    <a:pt x="309111" y="59316"/>
                  </a:lnTo>
                  <a:lnTo>
                    <a:pt x="305280" y="55238"/>
                  </a:lnTo>
                  <a:lnTo>
                    <a:pt x="303204" y="49608"/>
                  </a:lnTo>
                  <a:lnTo>
                    <a:pt x="303223" y="35370"/>
                  </a:lnTo>
                  <a:lnTo>
                    <a:pt x="305244" y="29851"/>
                  </a:lnTo>
                  <a:lnTo>
                    <a:pt x="313578" y="20974"/>
                  </a:lnTo>
                  <a:lnTo>
                    <a:pt x="318813" y="18752"/>
                  </a:lnTo>
                  <a:lnTo>
                    <a:pt x="366709" y="18752"/>
                  </a:lnTo>
                  <a:lnTo>
                    <a:pt x="366709" y="11013"/>
                  </a:lnTo>
                  <a:lnTo>
                    <a:pt x="346471" y="11013"/>
                  </a:lnTo>
                  <a:lnTo>
                    <a:pt x="342849" y="7340"/>
                  </a:lnTo>
                  <a:lnTo>
                    <a:pt x="338904" y="4587"/>
                  </a:lnTo>
                  <a:lnTo>
                    <a:pt x="330372" y="918"/>
                  </a:lnTo>
                  <a:lnTo>
                    <a:pt x="325807" y="0"/>
                  </a:lnTo>
                  <a:close/>
                </a:path>
                <a:path w="367030" h="85725">
                  <a:moveTo>
                    <a:pt x="366709" y="74488"/>
                  </a:moveTo>
                  <a:lnTo>
                    <a:pt x="346471" y="74488"/>
                  </a:lnTo>
                  <a:lnTo>
                    <a:pt x="346471" y="83045"/>
                  </a:lnTo>
                  <a:lnTo>
                    <a:pt x="366709" y="83045"/>
                  </a:lnTo>
                  <a:lnTo>
                    <a:pt x="366709" y="74488"/>
                  </a:lnTo>
                  <a:close/>
                </a:path>
                <a:path w="367030" h="85725">
                  <a:moveTo>
                    <a:pt x="366709" y="18752"/>
                  </a:moveTo>
                  <a:lnTo>
                    <a:pt x="331560" y="18752"/>
                  </a:lnTo>
                  <a:lnTo>
                    <a:pt x="336933" y="20974"/>
                  </a:lnTo>
                  <a:lnTo>
                    <a:pt x="345326" y="29668"/>
                  </a:lnTo>
                  <a:lnTo>
                    <a:pt x="347436" y="35370"/>
                  </a:lnTo>
                  <a:lnTo>
                    <a:pt x="347436" y="49608"/>
                  </a:lnTo>
                  <a:lnTo>
                    <a:pt x="345395" y="55238"/>
                  </a:lnTo>
                  <a:lnTo>
                    <a:pt x="345326" y="55426"/>
                  </a:lnTo>
                  <a:lnTo>
                    <a:pt x="336895" y="64303"/>
                  </a:lnTo>
                  <a:lnTo>
                    <a:pt x="331585" y="66525"/>
                  </a:lnTo>
                  <a:lnTo>
                    <a:pt x="366709" y="66525"/>
                  </a:lnTo>
                  <a:lnTo>
                    <a:pt x="366709" y="18752"/>
                  </a:lnTo>
                  <a:close/>
                </a:path>
                <a:path w="367030" h="85725">
                  <a:moveTo>
                    <a:pt x="366709" y="2081"/>
                  </a:moveTo>
                  <a:lnTo>
                    <a:pt x="346471" y="2081"/>
                  </a:lnTo>
                  <a:lnTo>
                    <a:pt x="346471" y="11013"/>
                  </a:lnTo>
                  <a:lnTo>
                    <a:pt x="366709" y="11013"/>
                  </a:lnTo>
                  <a:lnTo>
                    <a:pt x="366709" y="20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9" name="object 109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2306228" y="9188845"/>
            <a:ext cx="171597" cy="85129"/>
          </a:xfrm>
          <a:prstGeom prst="rect">
            <a:avLst/>
          </a:prstGeom>
        </p:spPr>
      </p:pic>
      <p:sp>
        <p:nvSpPr>
          <p:cNvPr id="110" name="object 110"/>
          <p:cNvSpPr/>
          <p:nvPr/>
        </p:nvSpPr>
        <p:spPr>
          <a:xfrm>
            <a:off x="4511926" y="9224488"/>
            <a:ext cx="78105" cy="10160"/>
          </a:xfrm>
          <a:custGeom>
            <a:avLst/>
            <a:gdLst/>
            <a:ahLst/>
            <a:cxnLst/>
            <a:rect l="l" t="t" r="r" b="b"/>
            <a:pathLst>
              <a:path w="78104" h="10159">
                <a:moveTo>
                  <a:pt x="77986" y="0"/>
                </a:moveTo>
                <a:lnTo>
                  <a:pt x="0" y="0"/>
                </a:lnTo>
                <a:lnTo>
                  <a:pt x="0" y="9597"/>
                </a:lnTo>
                <a:lnTo>
                  <a:pt x="77986" y="9597"/>
                </a:lnTo>
                <a:lnTo>
                  <a:pt x="779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690432" y="9159674"/>
            <a:ext cx="324485" cy="115570"/>
          </a:xfrm>
          <a:custGeom>
            <a:avLst/>
            <a:gdLst/>
            <a:ahLst/>
            <a:cxnLst/>
            <a:rect l="l" t="t" r="r" b="b"/>
            <a:pathLst>
              <a:path w="324485" h="115570">
                <a:moveTo>
                  <a:pt x="43235" y="2754"/>
                </a:moveTo>
                <a:lnTo>
                  <a:pt x="12056" y="2754"/>
                </a:lnTo>
                <a:lnTo>
                  <a:pt x="0" y="22324"/>
                </a:lnTo>
                <a:lnTo>
                  <a:pt x="22550" y="22324"/>
                </a:lnTo>
                <a:lnTo>
                  <a:pt x="22550" y="112215"/>
                </a:lnTo>
                <a:lnTo>
                  <a:pt x="43235" y="112215"/>
                </a:lnTo>
                <a:lnTo>
                  <a:pt x="43235" y="2754"/>
                </a:lnTo>
                <a:close/>
              </a:path>
              <a:path w="324485" h="115570">
                <a:moveTo>
                  <a:pt x="147790" y="19494"/>
                </a:moveTo>
                <a:lnTo>
                  <a:pt x="119239" y="19494"/>
                </a:lnTo>
                <a:lnTo>
                  <a:pt x="122847" y="20873"/>
                </a:lnTo>
                <a:lnTo>
                  <a:pt x="128451" y="26381"/>
                </a:lnTo>
                <a:lnTo>
                  <a:pt x="129762" y="29642"/>
                </a:lnTo>
                <a:lnTo>
                  <a:pt x="129852" y="38149"/>
                </a:lnTo>
                <a:lnTo>
                  <a:pt x="128498" y="42699"/>
                </a:lnTo>
                <a:lnTo>
                  <a:pt x="75606" y="102243"/>
                </a:lnTo>
                <a:lnTo>
                  <a:pt x="75606" y="112215"/>
                </a:lnTo>
                <a:lnTo>
                  <a:pt x="151434" y="112215"/>
                </a:lnTo>
                <a:lnTo>
                  <a:pt x="151434" y="92941"/>
                </a:lnTo>
                <a:lnTo>
                  <a:pt x="112439" y="92941"/>
                </a:lnTo>
                <a:lnTo>
                  <a:pt x="124719" y="79996"/>
                </a:lnTo>
                <a:lnTo>
                  <a:pt x="148694" y="45939"/>
                </a:lnTo>
                <a:lnTo>
                  <a:pt x="150541" y="38942"/>
                </a:lnTo>
                <a:lnTo>
                  <a:pt x="150541" y="26986"/>
                </a:lnTo>
                <a:lnTo>
                  <a:pt x="149015" y="21615"/>
                </a:lnTo>
                <a:lnTo>
                  <a:pt x="147790" y="19494"/>
                </a:lnTo>
                <a:close/>
              </a:path>
              <a:path w="324485" h="115570">
                <a:moveTo>
                  <a:pt x="122810" y="0"/>
                </a:moveTo>
                <a:lnTo>
                  <a:pt x="116161" y="0"/>
                </a:lnTo>
                <a:lnTo>
                  <a:pt x="108451" y="635"/>
                </a:lnTo>
                <a:lnTo>
                  <a:pt x="79584" y="29642"/>
                </a:lnTo>
                <a:lnTo>
                  <a:pt x="78566" y="38149"/>
                </a:lnTo>
                <a:lnTo>
                  <a:pt x="98891" y="38149"/>
                </a:lnTo>
                <a:lnTo>
                  <a:pt x="99094" y="32317"/>
                </a:lnTo>
                <a:lnTo>
                  <a:pt x="100681" y="27802"/>
                </a:lnTo>
                <a:lnTo>
                  <a:pt x="106635" y="21158"/>
                </a:lnTo>
                <a:lnTo>
                  <a:pt x="110357" y="19494"/>
                </a:lnTo>
                <a:lnTo>
                  <a:pt x="147790" y="19494"/>
                </a:lnTo>
                <a:lnTo>
                  <a:pt x="142913" y="11052"/>
                </a:lnTo>
                <a:lnTo>
                  <a:pt x="138845" y="7009"/>
                </a:lnTo>
                <a:lnTo>
                  <a:pt x="128675" y="1400"/>
                </a:lnTo>
                <a:lnTo>
                  <a:pt x="122810" y="0"/>
                </a:lnTo>
                <a:close/>
              </a:path>
              <a:path w="324485" h="115570">
                <a:moveTo>
                  <a:pt x="208015" y="0"/>
                </a:moveTo>
                <a:lnTo>
                  <a:pt x="200027" y="0"/>
                </a:lnTo>
                <a:lnTo>
                  <a:pt x="191305" y="930"/>
                </a:lnTo>
                <a:lnTo>
                  <a:pt x="164249" y="32575"/>
                </a:lnTo>
                <a:lnTo>
                  <a:pt x="161938" y="59011"/>
                </a:lnTo>
                <a:lnTo>
                  <a:pt x="162190" y="67622"/>
                </a:lnTo>
                <a:lnTo>
                  <a:pt x="162222" y="68736"/>
                </a:lnTo>
                <a:lnTo>
                  <a:pt x="162946" y="75976"/>
                </a:lnTo>
                <a:lnTo>
                  <a:pt x="163005" y="76564"/>
                </a:lnTo>
                <a:lnTo>
                  <a:pt x="163115" y="77670"/>
                </a:lnTo>
                <a:lnTo>
                  <a:pt x="185505" y="113073"/>
                </a:lnTo>
                <a:lnTo>
                  <a:pt x="192387" y="114970"/>
                </a:lnTo>
                <a:lnTo>
                  <a:pt x="208854" y="114970"/>
                </a:lnTo>
                <a:lnTo>
                  <a:pt x="215676" y="113073"/>
                </a:lnTo>
                <a:lnTo>
                  <a:pt x="226490" y="105479"/>
                </a:lnTo>
                <a:lnTo>
                  <a:pt x="230736" y="99616"/>
                </a:lnTo>
                <a:lnTo>
                  <a:pt x="232343" y="95619"/>
                </a:lnTo>
                <a:lnTo>
                  <a:pt x="195285" y="95619"/>
                </a:lnTo>
                <a:lnTo>
                  <a:pt x="191009" y="92977"/>
                </a:lnTo>
                <a:lnTo>
                  <a:pt x="187707" y="87696"/>
                </a:lnTo>
                <a:lnTo>
                  <a:pt x="185543" y="82932"/>
                </a:lnTo>
                <a:lnTo>
                  <a:pt x="184081" y="76907"/>
                </a:lnTo>
                <a:lnTo>
                  <a:pt x="183998" y="76564"/>
                </a:lnTo>
                <a:lnTo>
                  <a:pt x="183087" y="68736"/>
                </a:lnTo>
                <a:lnTo>
                  <a:pt x="182761" y="59011"/>
                </a:lnTo>
                <a:lnTo>
                  <a:pt x="182857" y="47324"/>
                </a:lnTo>
                <a:lnTo>
                  <a:pt x="197023" y="19792"/>
                </a:lnTo>
                <a:lnTo>
                  <a:pt x="232483" y="19792"/>
                </a:lnTo>
                <a:lnTo>
                  <a:pt x="230919" y="15789"/>
                </a:lnTo>
                <a:lnTo>
                  <a:pt x="226454" y="9799"/>
                </a:lnTo>
                <a:lnTo>
                  <a:pt x="214899" y="1958"/>
                </a:lnTo>
                <a:lnTo>
                  <a:pt x="208015" y="0"/>
                </a:lnTo>
                <a:close/>
              </a:path>
              <a:path w="324485" h="115570">
                <a:moveTo>
                  <a:pt x="232483" y="19792"/>
                </a:moveTo>
                <a:lnTo>
                  <a:pt x="205704" y="19792"/>
                </a:lnTo>
                <a:lnTo>
                  <a:pt x="209909" y="22522"/>
                </a:lnTo>
                <a:lnTo>
                  <a:pt x="213159" y="27979"/>
                </a:lnTo>
                <a:lnTo>
                  <a:pt x="218026" y="57520"/>
                </a:lnTo>
                <a:lnTo>
                  <a:pt x="217694" y="67622"/>
                </a:lnTo>
                <a:lnTo>
                  <a:pt x="216675" y="75976"/>
                </a:lnTo>
                <a:lnTo>
                  <a:pt x="214978" y="82804"/>
                </a:lnTo>
                <a:lnTo>
                  <a:pt x="212601" y="88106"/>
                </a:lnTo>
                <a:lnTo>
                  <a:pt x="209705" y="92977"/>
                </a:lnTo>
                <a:lnTo>
                  <a:pt x="209624" y="93113"/>
                </a:lnTo>
                <a:lnTo>
                  <a:pt x="205606" y="95619"/>
                </a:lnTo>
                <a:lnTo>
                  <a:pt x="232343" y="95619"/>
                </a:lnTo>
                <a:lnTo>
                  <a:pt x="238795" y="57520"/>
                </a:lnTo>
                <a:lnTo>
                  <a:pt x="238530" y="48395"/>
                </a:lnTo>
                <a:lnTo>
                  <a:pt x="238499" y="47324"/>
                </a:lnTo>
                <a:lnTo>
                  <a:pt x="237811" y="40331"/>
                </a:lnTo>
                <a:lnTo>
                  <a:pt x="237731" y="39514"/>
                </a:lnTo>
                <a:lnTo>
                  <a:pt x="237613" y="38313"/>
                </a:lnTo>
                <a:lnTo>
                  <a:pt x="236135" y="30489"/>
                </a:lnTo>
                <a:lnTo>
                  <a:pt x="234068" y="23850"/>
                </a:lnTo>
                <a:lnTo>
                  <a:pt x="232483" y="19792"/>
                </a:lnTo>
                <a:close/>
              </a:path>
              <a:path w="324485" h="115570">
                <a:moveTo>
                  <a:pt x="293367" y="0"/>
                </a:moveTo>
                <a:lnTo>
                  <a:pt x="285379" y="0"/>
                </a:lnTo>
                <a:lnTo>
                  <a:pt x="276657" y="930"/>
                </a:lnTo>
                <a:lnTo>
                  <a:pt x="268949" y="3721"/>
                </a:lnTo>
                <a:lnTo>
                  <a:pt x="262257" y="8372"/>
                </a:lnTo>
                <a:lnTo>
                  <a:pt x="256579" y="14883"/>
                </a:lnTo>
                <a:lnTo>
                  <a:pt x="252597" y="22522"/>
                </a:lnTo>
                <a:lnTo>
                  <a:pt x="252509" y="22691"/>
                </a:lnTo>
                <a:lnTo>
                  <a:pt x="249601" y="32575"/>
                </a:lnTo>
                <a:lnTo>
                  <a:pt x="247857" y="44533"/>
                </a:lnTo>
                <a:lnTo>
                  <a:pt x="247319" y="57520"/>
                </a:lnTo>
                <a:lnTo>
                  <a:pt x="247289" y="59011"/>
                </a:lnTo>
                <a:lnTo>
                  <a:pt x="247541" y="67622"/>
                </a:lnTo>
                <a:lnTo>
                  <a:pt x="247574" y="68736"/>
                </a:lnTo>
                <a:lnTo>
                  <a:pt x="248298" y="75976"/>
                </a:lnTo>
                <a:lnTo>
                  <a:pt x="248356" y="76564"/>
                </a:lnTo>
                <a:lnTo>
                  <a:pt x="248467" y="77670"/>
                </a:lnTo>
                <a:lnTo>
                  <a:pt x="270858" y="113073"/>
                </a:lnTo>
                <a:lnTo>
                  <a:pt x="277740" y="114970"/>
                </a:lnTo>
                <a:lnTo>
                  <a:pt x="294206" y="114970"/>
                </a:lnTo>
                <a:lnTo>
                  <a:pt x="301028" y="113073"/>
                </a:lnTo>
                <a:lnTo>
                  <a:pt x="311843" y="105479"/>
                </a:lnTo>
                <a:lnTo>
                  <a:pt x="316089" y="99616"/>
                </a:lnTo>
                <a:lnTo>
                  <a:pt x="317696" y="95619"/>
                </a:lnTo>
                <a:lnTo>
                  <a:pt x="280638" y="95619"/>
                </a:lnTo>
                <a:lnTo>
                  <a:pt x="276360" y="92977"/>
                </a:lnTo>
                <a:lnTo>
                  <a:pt x="268113" y="59011"/>
                </a:lnTo>
                <a:lnTo>
                  <a:pt x="268209" y="47324"/>
                </a:lnTo>
                <a:lnTo>
                  <a:pt x="282376" y="19792"/>
                </a:lnTo>
                <a:lnTo>
                  <a:pt x="317835" y="19792"/>
                </a:lnTo>
                <a:lnTo>
                  <a:pt x="316270" y="15789"/>
                </a:lnTo>
                <a:lnTo>
                  <a:pt x="311806" y="9799"/>
                </a:lnTo>
                <a:lnTo>
                  <a:pt x="300250" y="1958"/>
                </a:lnTo>
                <a:lnTo>
                  <a:pt x="293367" y="0"/>
                </a:lnTo>
                <a:close/>
              </a:path>
              <a:path w="324485" h="115570">
                <a:moveTo>
                  <a:pt x="317835" y="19792"/>
                </a:moveTo>
                <a:lnTo>
                  <a:pt x="291056" y="19792"/>
                </a:lnTo>
                <a:lnTo>
                  <a:pt x="295261" y="22522"/>
                </a:lnTo>
                <a:lnTo>
                  <a:pt x="298512" y="27979"/>
                </a:lnTo>
                <a:lnTo>
                  <a:pt x="303379" y="57520"/>
                </a:lnTo>
                <a:lnTo>
                  <a:pt x="303046" y="67622"/>
                </a:lnTo>
                <a:lnTo>
                  <a:pt x="302028" y="75976"/>
                </a:lnTo>
                <a:lnTo>
                  <a:pt x="300330" y="82804"/>
                </a:lnTo>
                <a:lnTo>
                  <a:pt x="297954" y="88106"/>
                </a:lnTo>
                <a:lnTo>
                  <a:pt x="295057" y="92977"/>
                </a:lnTo>
                <a:lnTo>
                  <a:pt x="294976" y="93113"/>
                </a:lnTo>
                <a:lnTo>
                  <a:pt x="290959" y="95619"/>
                </a:lnTo>
                <a:lnTo>
                  <a:pt x="317696" y="95619"/>
                </a:lnTo>
                <a:lnTo>
                  <a:pt x="324148" y="57520"/>
                </a:lnTo>
                <a:lnTo>
                  <a:pt x="323883" y="48395"/>
                </a:lnTo>
                <a:lnTo>
                  <a:pt x="323852" y="47324"/>
                </a:lnTo>
                <a:lnTo>
                  <a:pt x="323164" y="40331"/>
                </a:lnTo>
                <a:lnTo>
                  <a:pt x="323084" y="39514"/>
                </a:lnTo>
                <a:lnTo>
                  <a:pt x="322966" y="38313"/>
                </a:lnTo>
                <a:lnTo>
                  <a:pt x="321488" y="30489"/>
                </a:lnTo>
                <a:lnTo>
                  <a:pt x="319421" y="23850"/>
                </a:lnTo>
                <a:lnTo>
                  <a:pt x="317835" y="197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114772" y="9157969"/>
            <a:ext cx="312420" cy="144145"/>
          </a:xfrm>
          <a:custGeom>
            <a:avLst/>
            <a:gdLst/>
            <a:ahLst/>
            <a:cxnLst/>
            <a:rect l="l" t="t" r="r" b="b"/>
            <a:pathLst>
              <a:path w="312420" h="144145">
                <a:moveTo>
                  <a:pt x="83794" y="73596"/>
                </a:moveTo>
                <a:lnTo>
                  <a:pt x="83235" y="66433"/>
                </a:lnTo>
                <a:lnTo>
                  <a:pt x="83223" y="66255"/>
                </a:lnTo>
                <a:lnTo>
                  <a:pt x="83096" y="64643"/>
                </a:lnTo>
                <a:lnTo>
                  <a:pt x="81026" y="56540"/>
                </a:lnTo>
                <a:lnTo>
                  <a:pt x="77724" y="49631"/>
                </a:lnTo>
                <a:lnTo>
                  <a:pt x="77558" y="49276"/>
                </a:lnTo>
                <a:lnTo>
                  <a:pt x="72707" y="42862"/>
                </a:lnTo>
                <a:lnTo>
                  <a:pt x="71628" y="41897"/>
                </a:lnTo>
                <a:lnTo>
                  <a:pt x="66865" y="37617"/>
                </a:lnTo>
                <a:lnTo>
                  <a:pt x="63500" y="35661"/>
                </a:lnTo>
                <a:lnTo>
                  <a:pt x="63500" y="80492"/>
                </a:lnTo>
                <a:lnTo>
                  <a:pt x="61429" y="86118"/>
                </a:lnTo>
                <a:lnTo>
                  <a:pt x="57594" y="90195"/>
                </a:lnTo>
                <a:lnTo>
                  <a:pt x="52870" y="95186"/>
                </a:lnTo>
                <a:lnTo>
                  <a:pt x="47726" y="97409"/>
                </a:lnTo>
                <a:lnTo>
                  <a:pt x="35128" y="97409"/>
                </a:lnTo>
                <a:lnTo>
                  <a:pt x="29819" y="95186"/>
                </a:lnTo>
                <a:lnTo>
                  <a:pt x="21386" y="86309"/>
                </a:lnTo>
                <a:lnTo>
                  <a:pt x="19278" y="80492"/>
                </a:lnTo>
                <a:lnTo>
                  <a:pt x="19278" y="66255"/>
                </a:lnTo>
                <a:lnTo>
                  <a:pt x="21310" y="60731"/>
                </a:lnTo>
                <a:lnTo>
                  <a:pt x="21386" y="60553"/>
                </a:lnTo>
                <a:lnTo>
                  <a:pt x="29781" y="51854"/>
                </a:lnTo>
                <a:lnTo>
                  <a:pt x="35128" y="49631"/>
                </a:lnTo>
                <a:lnTo>
                  <a:pt x="47879" y="49631"/>
                </a:lnTo>
                <a:lnTo>
                  <a:pt x="53136" y="51854"/>
                </a:lnTo>
                <a:lnTo>
                  <a:pt x="61468" y="60731"/>
                </a:lnTo>
                <a:lnTo>
                  <a:pt x="63487" y="66255"/>
                </a:lnTo>
                <a:lnTo>
                  <a:pt x="63500" y="80492"/>
                </a:lnTo>
                <a:lnTo>
                  <a:pt x="63500" y="35661"/>
                </a:lnTo>
                <a:lnTo>
                  <a:pt x="60426" y="33870"/>
                </a:lnTo>
                <a:lnTo>
                  <a:pt x="53390" y="31635"/>
                </a:lnTo>
                <a:lnTo>
                  <a:pt x="45770" y="30886"/>
                </a:lnTo>
                <a:lnTo>
                  <a:pt x="40906" y="30886"/>
                </a:lnTo>
                <a:lnTo>
                  <a:pt x="36334" y="31800"/>
                </a:lnTo>
                <a:lnTo>
                  <a:pt x="27813" y="35471"/>
                </a:lnTo>
                <a:lnTo>
                  <a:pt x="23837" y="38227"/>
                </a:lnTo>
                <a:lnTo>
                  <a:pt x="20167" y="41897"/>
                </a:lnTo>
                <a:lnTo>
                  <a:pt x="20167" y="32956"/>
                </a:lnTo>
                <a:lnTo>
                  <a:pt x="0" y="32956"/>
                </a:lnTo>
                <a:lnTo>
                  <a:pt x="0" y="143548"/>
                </a:lnTo>
                <a:lnTo>
                  <a:pt x="20167" y="143548"/>
                </a:lnTo>
                <a:lnTo>
                  <a:pt x="20167" y="105371"/>
                </a:lnTo>
                <a:lnTo>
                  <a:pt x="24180" y="109169"/>
                </a:lnTo>
                <a:lnTo>
                  <a:pt x="28130" y="111861"/>
                </a:lnTo>
                <a:lnTo>
                  <a:pt x="36334" y="115252"/>
                </a:lnTo>
                <a:lnTo>
                  <a:pt x="36537" y="115252"/>
                </a:lnTo>
                <a:lnTo>
                  <a:pt x="40513" y="116014"/>
                </a:lnTo>
                <a:lnTo>
                  <a:pt x="45173" y="116014"/>
                </a:lnTo>
                <a:lnTo>
                  <a:pt x="52755" y="115252"/>
                </a:lnTo>
                <a:lnTo>
                  <a:pt x="77330" y="97409"/>
                </a:lnTo>
                <a:lnTo>
                  <a:pt x="80924" y="90195"/>
                </a:lnTo>
                <a:lnTo>
                  <a:pt x="83083" y="82270"/>
                </a:lnTo>
                <a:lnTo>
                  <a:pt x="83794" y="73596"/>
                </a:lnTo>
                <a:close/>
              </a:path>
              <a:path w="312420" h="144145">
                <a:moveTo>
                  <a:pt x="177482" y="32956"/>
                </a:moveTo>
                <a:lnTo>
                  <a:pt x="156641" y="32956"/>
                </a:lnTo>
                <a:lnTo>
                  <a:pt x="133426" y="83781"/>
                </a:lnTo>
                <a:lnTo>
                  <a:pt x="112369" y="32956"/>
                </a:lnTo>
                <a:lnTo>
                  <a:pt x="91605" y="32956"/>
                </a:lnTo>
                <a:lnTo>
                  <a:pt x="122415" y="107899"/>
                </a:lnTo>
                <a:lnTo>
                  <a:pt x="105752" y="143548"/>
                </a:lnTo>
                <a:lnTo>
                  <a:pt x="126733" y="143548"/>
                </a:lnTo>
                <a:lnTo>
                  <a:pt x="154152" y="83781"/>
                </a:lnTo>
                <a:lnTo>
                  <a:pt x="177482" y="32956"/>
                </a:lnTo>
                <a:close/>
              </a:path>
              <a:path w="312420" h="144145">
                <a:moveTo>
                  <a:pt x="271691" y="72402"/>
                </a:moveTo>
                <a:lnTo>
                  <a:pt x="254177" y="37719"/>
                </a:lnTo>
                <a:lnTo>
                  <a:pt x="251155" y="36055"/>
                </a:lnTo>
                <a:lnTo>
                  <a:pt x="251155" y="66751"/>
                </a:lnTo>
                <a:lnTo>
                  <a:pt x="251155" y="80492"/>
                </a:lnTo>
                <a:lnTo>
                  <a:pt x="249021" y="86182"/>
                </a:lnTo>
                <a:lnTo>
                  <a:pt x="240487" y="94869"/>
                </a:lnTo>
                <a:lnTo>
                  <a:pt x="235229" y="97040"/>
                </a:lnTo>
                <a:lnTo>
                  <a:pt x="222631" y="97040"/>
                </a:lnTo>
                <a:lnTo>
                  <a:pt x="217385" y="94869"/>
                </a:lnTo>
                <a:lnTo>
                  <a:pt x="209092" y="86182"/>
                </a:lnTo>
                <a:lnTo>
                  <a:pt x="207022" y="80492"/>
                </a:lnTo>
                <a:lnTo>
                  <a:pt x="207022" y="66751"/>
                </a:lnTo>
                <a:lnTo>
                  <a:pt x="209105" y="61163"/>
                </a:lnTo>
                <a:lnTo>
                  <a:pt x="217373" y="52311"/>
                </a:lnTo>
                <a:lnTo>
                  <a:pt x="222694" y="49999"/>
                </a:lnTo>
                <a:lnTo>
                  <a:pt x="235699" y="49999"/>
                </a:lnTo>
                <a:lnTo>
                  <a:pt x="241249" y="52311"/>
                </a:lnTo>
                <a:lnTo>
                  <a:pt x="241122" y="52311"/>
                </a:lnTo>
                <a:lnTo>
                  <a:pt x="246811" y="58559"/>
                </a:lnTo>
                <a:lnTo>
                  <a:pt x="249148" y="61163"/>
                </a:lnTo>
                <a:lnTo>
                  <a:pt x="250736" y="65570"/>
                </a:lnTo>
                <a:lnTo>
                  <a:pt x="251155" y="66751"/>
                </a:lnTo>
                <a:lnTo>
                  <a:pt x="251155" y="36055"/>
                </a:lnTo>
                <a:lnTo>
                  <a:pt x="247650" y="34124"/>
                </a:lnTo>
                <a:lnTo>
                  <a:pt x="240588" y="31965"/>
                </a:lnTo>
                <a:lnTo>
                  <a:pt x="232994" y="31254"/>
                </a:lnTo>
                <a:lnTo>
                  <a:pt x="223100" y="32562"/>
                </a:lnTo>
                <a:lnTo>
                  <a:pt x="214782" y="36512"/>
                </a:lnTo>
                <a:lnTo>
                  <a:pt x="208038" y="43103"/>
                </a:lnTo>
                <a:lnTo>
                  <a:pt x="202857" y="52311"/>
                </a:lnTo>
                <a:lnTo>
                  <a:pt x="203212" y="45466"/>
                </a:lnTo>
                <a:lnTo>
                  <a:pt x="239598" y="20332"/>
                </a:lnTo>
                <a:lnTo>
                  <a:pt x="252590" y="20332"/>
                </a:lnTo>
                <a:lnTo>
                  <a:pt x="260604" y="19837"/>
                </a:lnTo>
                <a:lnTo>
                  <a:pt x="266407" y="19189"/>
                </a:lnTo>
                <a:lnTo>
                  <a:pt x="266407" y="0"/>
                </a:lnTo>
                <a:lnTo>
                  <a:pt x="262242" y="495"/>
                </a:lnTo>
                <a:lnTo>
                  <a:pt x="255892" y="939"/>
                </a:lnTo>
                <a:lnTo>
                  <a:pt x="212204" y="5384"/>
                </a:lnTo>
                <a:lnTo>
                  <a:pt x="187629" y="35039"/>
                </a:lnTo>
                <a:lnTo>
                  <a:pt x="185381" y="66751"/>
                </a:lnTo>
                <a:lnTo>
                  <a:pt x="185877" y="72402"/>
                </a:lnTo>
                <a:lnTo>
                  <a:pt x="202742" y="106934"/>
                </a:lnTo>
                <a:lnTo>
                  <a:pt x="228828" y="116014"/>
                </a:lnTo>
                <a:lnTo>
                  <a:pt x="237540" y="115239"/>
                </a:lnTo>
                <a:lnTo>
                  <a:pt x="245529" y="112903"/>
                </a:lnTo>
                <a:lnTo>
                  <a:pt x="252793" y="109016"/>
                </a:lnTo>
                <a:lnTo>
                  <a:pt x="259334" y="103581"/>
                </a:lnTo>
                <a:lnTo>
                  <a:pt x="264693" y="97040"/>
                </a:lnTo>
                <a:lnTo>
                  <a:pt x="268605" y="89573"/>
                </a:lnTo>
                <a:lnTo>
                  <a:pt x="270916" y="81381"/>
                </a:lnTo>
                <a:lnTo>
                  <a:pt x="271602" y="73444"/>
                </a:lnTo>
                <a:lnTo>
                  <a:pt x="271691" y="72402"/>
                </a:lnTo>
                <a:close/>
              </a:path>
              <a:path w="312420" h="144145">
                <a:moveTo>
                  <a:pt x="312191" y="101104"/>
                </a:moveTo>
                <a:lnTo>
                  <a:pt x="311061" y="98361"/>
                </a:lnTo>
                <a:lnTo>
                  <a:pt x="306489" y="93853"/>
                </a:lnTo>
                <a:lnTo>
                  <a:pt x="303733" y="92722"/>
                </a:lnTo>
                <a:lnTo>
                  <a:pt x="300507" y="92722"/>
                </a:lnTo>
                <a:lnTo>
                  <a:pt x="297294" y="92722"/>
                </a:lnTo>
                <a:lnTo>
                  <a:pt x="294538" y="93853"/>
                </a:lnTo>
                <a:lnTo>
                  <a:pt x="289966" y="98361"/>
                </a:lnTo>
                <a:lnTo>
                  <a:pt x="288823" y="101104"/>
                </a:lnTo>
                <a:lnTo>
                  <a:pt x="288823" y="107556"/>
                </a:lnTo>
                <a:lnTo>
                  <a:pt x="289966" y="110299"/>
                </a:lnTo>
                <a:lnTo>
                  <a:pt x="294538" y="114871"/>
                </a:lnTo>
                <a:lnTo>
                  <a:pt x="297294" y="116014"/>
                </a:lnTo>
                <a:lnTo>
                  <a:pt x="303733" y="116014"/>
                </a:lnTo>
                <a:lnTo>
                  <a:pt x="306489" y="114871"/>
                </a:lnTo>
                <a:lnTo>
                  <a:pt x="311061" y="110299"/>
                </a:lnTo>
                <a:lnTo>
                  <a:pt x="312191" y="107556"/>
                </a:lnTo>
                <a:lnTo>
                  <a:pt x="312191" y="1011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3" name="object 113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5522609" y="9188845"/>
            <a:ext cx="156902" cy="85129"/>
          </a:xfrm>
          <a:prstGeom prst="rect">
            <a:avLst/>
          </a:prstGeom>
        </p:spPr>
      </p:pic>
      <p:pic>
        <p:nvPicPr>
          <p:cNvPr id="114" name="object 11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5781650" y="9188845"/>
            <a:ext cx="370238" cy="112662"/>
          </a:xfrm>
          <a:prstGeom prst="rect">
            <a:avLst/>
          </a:prstGeom>
        </p:spPr>
      </p:pic>
      <p:sp>
        <p:nvSpPr>
          <p:cNvPr id="115" name="object 115"/>
          <p:cNvSpPr/>
          <p:nvPr/>
        </p:nvSpPr>
        <p:spPr>
          <a:xfrm>
            <a:off x="6244945" y="9188856"/>
            <a:ext cx="558165" cy="85725"/>
          </a:xfrm>
          <a:custGeom>
            <a:avLst/>
            <a:gdLst/>
            <a:ahLst/>
            <a:cxnLst/>
            <a:rect l="l" t="t" r="r" b="b"/>
            <a:pathLst>
              <a:path w="558165" h="85725">
                <a:moveTo>
                  <a:pt x="83185" y="18453"/>
                </a:moveTo>
                <a:lnTo>
                  <a:pt x="79121" y="12547"/>
                </a:lnTo>
                <a:lnTo>
                  <a:pt x="73888" y="7988"/>
                </a:lnTo>
                <a:lnTo>
                  <a:pt x="61087" y="1587"/>
                </a:lnTo>
                <a:lnTo>
                  <a:pt x="53873" y="0"/>
                </a:lnTo>
                <a:lnTo>
                  <a:pt x="37147" y="0"/>
                </a:lnTo>
                <a:lnTo>
                  <a:pt x="1955" y="27800"/>
                </a:lnTo>
                <a:lnTo>
                  <a:pt x="0" y="35013"/>
                </a:lnTo>
                <a:lnTo>
                  <a:pt x="0" y="42862"/>
                </a:lnTo>
                <a:lnTo>
                  <a:pt x="660" y="50050"/>
                </a:lnTo>
                <a:lnTo>
                  <a:pt x="749" y="51066"/>
                </a:lnTo>
                <a:lnTo>
                  <a:pt x="26492" y="81965"/>
                </a:lnTo>
                <a:lnTo>
                  <a:pt x="45529" y="85128"/>
                </a:lnTo>
                <a:lnTo>
                  <a:pt x="56730" y="84074"/>
                </a:lnTo>
                <a:lnTo>
                  <a:pt x="66598" y="80899"/>
                </a:lnTo>
                <a:lnTo>
                  <a:pt x="75120" y="75628"/>
                </a:lnTo>
                <a:lnTo>
                  <a:pt x="82296" y="68237"/>
                </a:lnTo>
                <a:lnTo>
                  <a:pt x="79895" y="66598"/>
                </a:lnTo>
                <a:lnTo>
                  <a:pt x="66294" y="57289"/>
                </a:lnTo>
                <a:lnTo>
                  <a:pt x="61239" y="63500"/>
                </a:lnTo>
                <a:lnTo>
                  <a:pt x="54165" y="66598"/>
                </a:lnTo>
                <a:lnTo>
                  <a:pt x="37744" y="66598"/>
                </a:lnTo>
                <a:lnTo>
                  <a:pt x="31813" y="64414"/>
                </a:lnTo>
                <a:lnTo>
                  <a:pt x="22783" y="55676"/>
                </a:lnTo>
                <a:lnTo>
                  <a:pt x="20535" y="50050"/>
                </a:lnTo>
                <a:lnTo>
                  <a:pt x="20535" y="36055"/>
                </a:lnTo>
                <a:lnTo>
                  <a:pt x="22872" y="30251"/>
                </a:lnTo>
                <a:lnTo>
                  <a:pt x="32258" y="21170"/>
                </a:lnTo>
                <a:lnTo>
                  <a:pt x="38392" y="18897"/>
                </a:lnTo>
                <a:lnTo>
                  <a:pt x="50152" y="18897"/>
                </a:lnTo>
                <a:lnTo>
                  <a:pt x="53784" y="19545"/>
                </a:lnTo>
                <a:lnTo>
                  <a:pt x="59982" y="22123"/>
                </a:lnTo>
                <a:lnTo>
                  <a:pt x="63119" y="24422"/>
                </a:lnTo>
                <a:lnTo>
                  <a:pt x="66294" y="27762"/>
                </a:lnTo>
                <a:lnTo>
                  <a:pt x="82384" y="18897"/>
                </a:lnTo>
                <a:lnTo>
                  <a:pt x="83185" y="18453"/>
                </a:lnTo>
                <a:close/>
              </a:path>
              <a:path w="558165" h="85725">
                <a:moveTo>
                  <a:pt x="169735" y="2070"/>
                </a:moveTo>
                <a:lnTo>
                  <a:pt x="94272" y="2070"/>
                </a:lnTo>
                <a:lnTo>
                  <a:pt x="94272" y="21424"/>
                </a:lnTo>
                <a:lnTo>
                  <a:pt x="122478" y="21424"/>
                </a:lnTo>
                <a:lnTo>
                  <a:pt x="122478" y="83045"/>
                </a:lnTo>
                <a:lnTo>
                  <a:pt x="142862" y="83045"/>
                </a:lnTo>
                <a:lnTo>
                  <a:pt x="142862" y="21424"/>
                </a:lnTo>
                <a:lnTo>
                  <a:pt x="169735" y="21424"/>
                </a:lnTo>
                <a:lnTo>
                  <a:pt x="169735" y="2070"/>
                </a:lnTo>
                <a:close/>
              </a:path>
              <a:path w="558165" h="85725">
                <a:moveTo>
                  <a:pt x="263728" y="2070"/>
                </a:moveTo>
                <a:lnTo>
                  <a:pt x="244462" y="2070"/>
                </a:lnTo>
                <a:lnTo>
                  <a:pt x="244462" y="35369"/>
                </a:lnTo>
                <a:lnTo>
                  <a:pt x="244462" y="49606"/>
                </a:lnTo>
                <a:lnTo>
                  <a:pt x="242417" y="55232"/>
                </a:lnTo>
                <a:lnTo>
                  <a:pt x="242354" y="55422"/>
                </a:lnTo>
                <a:lnTo>
                  <a:pt x="233921" y="64300"/>
                </a:lnTo>
                <a:lnTo>
                  <a:pt x="228612" y="66522"/>
                </a:lnTo>
                <a:lnTo>
                  <a:pt x="216014" y="66522"/>
                </a:lnTo>
                <a:lnTo>
                  <a:pt x="210870" y="64300"/>
                </a:lnTo>
                <a:lnTo>
                  <a:pt x="206133" y="59309"/>
                </a:lnTo>
                <a:lnTo>
                  <a:pt x="202298" y="55232"/>
                </a:lnTo>
                <a:lnTo>
                  <a:pt x="200228" y="49606"/>
                </a:lnTo>
                <a:lnTo>
                  <a:pt x="200240" y="35369"/>
                </a:lnTo>
                <a:lnTo>
                  <a:pt x="202272" y="29845"/>
                </a:lnTo>
                <a:lnTo>
                  <a:pt x="210604" y="20967"/>
                </a:lnTo>
                <a:lnTo>
                  <a:pt x="215836" y="18745"/>
                </a:lnTo>
                <a:lnTo>
                  <a:pt x="228587" y="18745"/>
                </a:lnTo>
                <a:lnTo>
                  <a:pt x="233959" y="20967"/>
                </a:lnTo>
                <a:lnTo>
                  <a:pt x="242354" y="29667"/>
                </a:lnTo>
                <a:lnTo>
                  <a:pt x="244462" y="35369"/>
                </a:lnTo>
                <a:lnTo>
                  <a:pt x="244462" y="2070"/>
                </a:lnTo>
                <a:lnTo>
                  <a:pt x="243497" y="2070"/>
                </a:lnTo>
                <a:lnTo>
                  <a:pt x="243497" y="11010"/>
                </a:lnTo>
                <a:lnTo>
                  <a:pt x="239877" y="7340"/>
                </a:lnTo>
                <a:lnTo>
                  <a:pt x="235927" y="4584"/>
                </a:lnTo>
                <a:lnTo>
                  <a:pt x="227393" y="914"/>
                </a:lnTo>
                <a:lnTo>
                  <a:pt x="222834" y="0"/>
                </a:lnTo>
                <a:lnTo>
                  <a:pt x="217970" y="0"/>
                </a:lnTo>
                <a:lnTo>
                  <a:pt x="182714" y="25654"/>
                </a:lnTo>
                <a:lnTo>
                  <a:pt x="179946" y="42710"/>
                </a:lnTo>
                <a:lnTo>
                  <a:pt x="180657" y="51384"/>
                </a:lnTo>
                <a:lnTo>
                  <a:pt x="203923" y="82080"/>
                </a:lnTo>
                <a:lnTo>
                  <a:pt x="218567" y="85128"/>
                </a:lnTo>
                <a:lnTo>
                  <a:pt x="223227" y="85128"/>
                </a:lnTo>
                <a:lnTo>
                  <a:pt x="227190" y="84366"/>
                </a:lnTo>
                <a:lnTo>
                  <a:pt x="227393" y="84366"/>
                </a:lnTo>
                <a:lnTo>
                  <a:pt x="235546" y="80975"/>
                </a:lnTo>
                <a:lnTo>
                  <a:pt x="239483" y="78282"/>
                </a:lnTo>
                <a:lnTo>
                  <a:pt x="243497" y="74485"/>
                </a:lnTo>
                <a:lnTo>
                  <a:pt x="243497" y="83045"/>
                </a:lnTo>
                <a:lnTo>
                  <a:pt x="263728" y="83045"/>
                </a:lnTo>
                <a:lnTo>
                  <a:pt x="263728" y="74485"/>
                </a:lnTo>
                <a:lnTo>
                  <a:pt x="263728" y="66522"/>
                </a:lnTo>
                <a:lnTo>
                  <a:pt x="263728" y="18745"/>
                </a:lnTo>
                <a:lnTo>
                  <a:pt x="263728" y="11010"/>
                </a:lnTo>
                <a:lnTo>
                  <a:pt x="263728" y="2070"/>
                </a:lnTo>
                <a:close/>
              </a:path>
              <a:path w="558165" h="85725">
                <a:moveTo>
                  <a:pt x="352513" y="2070"/>
                </a:moveTo>
                <a:lnTo>
                  <a:pt x="277050" y="2070"/>
                </a:lnTo>
                <a:lnTo>
                  <a:pt x="277050" y="21424"/>
                </a:lnTo>
                <a:lnTo>
                  <a:pt x="305257" y="21424"/>
                </a:lnTo>
                <a:lnTo>
                  <a:pt x="305257" y="83045"/>
                </a:lnTo>
                <a:lnTo>
                  <a:pt x="325640" y="83045"/>
                </a:lnTo>
                <a:lnTo>
                  <a:pt x="325640" y="21424"/>
                </a:lnTo>
                <a:lnTo>
                  <a:pt x="352513" y="21424"/>
                </a:lnTo>
                <a:lnTo>
                  <a:pt x="352513" y="2070"/>
                </a:lnTo>
                <a:close/>
              </a:path>
              <a:path w="558165" h="85725">
                <a:moveTo>
                  <a:pt x="425602" y="50838"/>
                </a:moveTo>
                <a:lnTo>
                  <a:pt x="404177" y="31838"/>
                </a:lnTo>
                <a:lnTo>
                  <a:pt x="404177" y="51244"/>
                </a:lnTo>
                <a:lnTo>
                  <a:pt x="404177" y="60325"/>
                </a:lnTo>
                <a:lnTo>
                  <a:pt x="393712" y="67411"/>
                </a:lnTo>
                <a:lnTo>
                  <a:pt x="383857" y="67411"/>
                </a:lnTo>
                <a:lnTo>
                  <a:pt x="383857" y="47764"/>
                </a:lnTo>
                <a:lnTo>
                  <a:pt x="400202" y="47764"/>
                </a:lnTo>
                <a:lnTo>
                  <a:pt x="404177" y="51244"/>
                </a:lnTo>
                <a:lnTo>
                  <a:pt x="404177" y="31838"/>
                </a:lnTo>
                <a:lnTo>
                  <a:pt x="398373" y="31242"/>
                </a:lnTo>
                <a:lnTo>
                  <a:pt x="383857" y="31242"/>
                </a:lnTo>
                <a:lnTo>
                  <a:pt x="383857" y="2070"/>
                </a:lnTo>
                <a:lnTo>
                  <a:pt x="363474" y="2070"/>
                </a:lnTo>
                <a:lnTo>
                  <a:pt x="363474" y="83045"/>
                </a:lnTo>
                <a:lnTo>
                  <a:pt x="399986" y="83045"/>
                </a:lnTo>
                <a:lnTo>
                  <a:pt x="406146" y="82359"/>
                </a:lnTo>
                <a:lnTo>
                  <a:pt x="414921" y="79629"/>
                </a:lnTo>
                <a:lnTo>
                  <a:pt x="418541" y="76873"/>
                </a:lnTo>
                <a:lnTo>
                  <a:pt x="424192" y="68592"/>
                </a:lnTo>
                <a:lnTo>
                  <a:pt x="424510" y="67411"/>
                </a:lnTo>
                <a:lnTo>
                  <a:pt x="425602" y="63398"/>
                </a:lnTo>
                <a:lnTo>
                  <a:pt x="425602" y="50838"/>
                </a:lnTo>
                <a:close/>
              </a:path>
              <a:path w="558165" h="85725">
                <a:moveTo>
                  <a:pt x="557796" y="42557"/>
                </a:moveTo>
                <a:lnTo>
                  <a:pt x="538657" y="6921"/>
                </a:lnTo>
                <a:lnTo>
                  <a:pt x="537337" y="6223"/>
                </a:lnTo>
                <a:lnTo>
                  <a:pt x="537337" y="35610"/>
                </a:lnTo>
                <a:lnTo>
                  <a:pt x="537337" y="49606"/>
                </a:lnTo>
                <a:lnTo>
                  <a:pt x="535203" y="55295"/>
                </a:lnTo>
                <a:lnTo>
                  <a:pt x="526669" y="63982"/>
                </a:lnTo>
                <a:lnTo>
                  <a:pt x="521411" y="66154"/>
                </a:lnTo>
                <a:lnTo>
                  <a:pt x="508812" y="66154"/>
                </a:lnTo>
                <a:lnTo>
                  <a:pt x="503567" y="63982"/>
                </a:lnTo>
                <a:lnTo>
                  <a:pt x="495274" y="55295"/>
                </a:lnTo>
                <a:lnTo>
                  <a:pt x="494360" y="52755"/>
                </a:lnTo>
                <a:lnTo>
                  <a:pt x="493217" y="49606"/>
                </a:lnTo>
                <a:lnTo>
                  <a:pt x="493306" y="35610"/>
                </a:lnTo>
                <a:lnTo>
                  <a:pt x="493852" y="34150"/>
                </a:lnTo>
                <a:lnTo>
                  <a:pt x="495274" y="30340"/>
                </a:lnTo>
                <a:lnTo>
                  <a:pt x="503567" y="21361"/>
                </a:lnTo>
                <a:lnTo>
                  <a:pt x="508812" y="19113"/>
                </a:lnTo>
                <a:lnTo>
                  <a:pt x="521652" y="19113"/>
                </a:lnTo>
                <a:lnTo>
                  <a:pt x="523417" y="19837"/>
                </a:lnTo>
                <a:lnTo>
                  <a:pt x="527050" y="21361"/>
                </a:lnTo>
                <a:lnTo>
                  <a:pt x="535266" y="29972"/>
                </a:lnTo>
                <a:lnTo>
                  <a:pt x="537337" y="35610"/>
                </a:lnTo>
                <a:lnTo>
                  <a:pt x="537337" y="6223"/>
                </a:lnTo>
                <a:lnTo>
                  <a:pt x="531406" y="3073"/>
                </a:lnTo>
                <a:lnTo>
                  <a:pt x="523494" y="762"/>
                </a:lnTo>
                <a:lnTo>
                  <a:pt x="514934" y="0"/>
                </a:lnTo>
                <a:lnTo>
                  <a:pt x="508165" y="558"/>
                </a:lnTo>
                <a:lnTo>
                  <a:pt x="476084" y="26555"/>
                </a:lnTo>
                <a:lnTo>
                  <a:pt x="473786" y="33909"/>
                </a:lnTo>
                <a:lnTo>
                  <a:pt x="473710" y="34150"/>
                </a:lnTo>
                <a:lnTo>
                  <a:pt x="462927" y="34150"/>
                </a:lnTo>
                <a:lnTo>
                  <a:pt x="462927" y="2070"/>
                </a:lnTo>
                <a:lnTo>
                  <a:pt x="442531" y="2070"/>
                </a:lnTo>
                <a:lnTo>
                  <a:pt x="442531" y="83045"/>
                </a:lnTo>
                <a:lnTo>
                  <a:pt x="462927" y="83045"/>
                </a:lnTo>
                <a:lnTo>
                  <a:pt x="462927" y="52755"/>
                </a:lnTo>
                <a:lnTo>
                  <a:pt x="473710" y="52755"/>
                </a:lnTo>
                <a:lnTo>
                  <a:pt x="501078" y="82804"/>
                </a:lnTo>
                <a:lnTo>
                  <a:pt x="515010" y="85128"/>
                </a:lnTo>
                <a:lnTo>
                  <a:pt x="523811" y="84340"/>
                </a:lnTo>
                <a:lnTo>
                  <a:pt x="531850" y="81978"/>
                </a:lnTo>
                <a:lnTo>
                  <a:pt x="539102" y="78054"/>
                </a:lnTo>
                <a:lnTo>
                  <a:pt x="545592" y="72555"/>
                </a:lnTo>
                <a:lnTo>
                  <a:pt x="550773" y="66154"/>
                </a:lnTo>
                <a:lnTo>
                  <a:pt x="550938" y="65951"/>
                </a:lnTo>
                <a:lnTo>
                  <a:pt x="554748" y="58750"/>
                </a:lnTo>
                <a:lnTo>
                  <a:pt x="557034" y="50927"/>
                </a:lnTo>
                <a:lnTo>
                  <a:pt x="557796" y="425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6" name="object 116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6914188" y="9157590"/>
            <a:ext cx="99608" cy="146001"/>
          </a:xfrm>
          <a:prstGeom prst="rect">
            <a:avLst/>
          </a:prstGeom>
        </p:spPr>
      </p:pic>
      <p:pic>
        <p:nvPicPr>
          <p:cNvPr id="117" name="object 11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727444" y="9374799"/>
            <a:ext cx="473396" cy="85129"/>
          </a:xfrm>
          <a:prstGeom prst="rect">
            <a:avLst/>
          </a:prstGeom>
        </p:spPr>
      </p:pic>
      <p:grpSp>
        <p:nvGrpSpPr>
          <p:cNvPr id="118" name="object 118"/>
          <p:cNvGrpSpPr/>
          <p:nvPr/>
        </p:nvGrpSpPr>
        <p:grpSpPr>
          <a:xfrm>
            <a:off x="1267995" y="9188845"/>
            <a:ext cx="3502660" cy="300990"/>
            <a:chOff x="1267995" y="9188845"/>
            <a:chExt cx="3502660" cy="300990"/>
          </a:xfrm>
        </p:grpSpPr>
        <p:pic>
          <p:nvPicPr>
            <p:cNvPr id="119" name="object 11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267995" y="9188845"/>
              <a:ext cx="3451171" cy="300701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4752284" y="9441472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4" h="19050">
                  <a:moveTo>
                    <a:pt x="11685" y="0"/>
                  </a:moveTo>
                  <a:lnTo>
                    <a:pt x="9155" y="0"/>
                  </a:lnTo>
                  <a:lnTo>
                    <a:pt x="6624" y="0"/>
                  </a:lnTo>
                  <a:lnTo>
                    <a:pt x="4467" y="892"/>
                  </a:lnTo>
                  <a:lnTo>
                    <a:pt x="892" y="4467"/>
                  </a:lnTo>
                  <a:lnTo>
                    <a:pt x="0" y="6649"/>
                  </a:lnTo>
                  <a:lnTo>
                    <a:pt x="0" y="11761"/>
                  </a:lnTo>
                  <a:lnTo>
                    <a:pt x="892" y="13931"/>
                  </a:lnTo>
                  <a:lnTo>
                    <a:pt x="4467" y="17553"/>
                  </a:lnTo>
                  <a:lnTo>
                    <a:pt x="6624" y="18456"/>
                  </a:lnTo>
                  <a:lnTo>
                    <a:pt x="11685" y="18456"/>
                  </a:lnTo>
                  <a:lnTo>
                    <a:pt x="13841" y="17553"/>
                  </a:lnTo>
                  <a:lnTo>
                    <a:pt x="17412" y="13931"/>
                  </a:lnTo>
                  <a:lnTo>
                    <a:pt x="18305" y="11761"/>
                  </a:lnTo>
                  <a:lnTo>
                    <a:pt x="18305" y="6649"/>
                  </a:lnTo>
                  <a:lnTo>
                    <a:pt x="17412" y="4467"/>
                  </a:lnTo>
                  <a:lnTo>
                    <a:pt x="13841" y="892"/>
                  </a:lnTo>
                  <a:lnTo>
                    <a:pt x="116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1" name="object 121"/>
          <p:cNvSpPr/>
          <p:nvPr/>
        </p:nvSpPr>
        <p:spPr>
          <a:xfrm>
            <a:off x="4835309" y="9345638"/>
            <a:ext cx="556260" cy="115570"/>
          </a:xfrm>
          <a:custGeom>
            <a:avLst/>
            <a:gdLst/>
            <a:ahLst/>
            <a:cxnLst/>
            <a:rect l="l" t="t" r="r" b="b"/>
            <a:pathLst>
              <a:path w="556260" h="115570">
                <a:moveTo>
                  <a:pt x="115277" y="57442"/>
                </a:moveTo>
                <a:lnTo>
                  <a:pt x="114223" y="45796"/>
                </a:lnTo>
                <a:lnTo>
                  <a:pt x="111086" y="35102"/>
                </a:lnTo>
                <a:lnTo>
                  <a:pt x="105854" y="25374"/>
                </a:lnTo>
                <a:lnTo>
                  <a:pt x="103962" y="23114"/>
                </a:lnTo>
                <a:lnTo>
                  <a:pt x="103962" y="48768"/>
                </a:lnTo>
                <a:lnTo>
                  <a:pt x="103962" y="66167"/>
                </a:lnTo>
                <a:lnTo>
                  <a:pt x="73787" y="102260"/>
                </a:lnTo>
                <a:lnTo>
                  <a:pt x="65938" y="104330"/>
                </a:lnTo>
                <a:lnTo>
                  <a:pt x="57454" y="104330"/>
                </a:lnTo>
                <a:lnTo>
                  <a:pt x="18986" y="83794"/>
                </a:lnTo>
                <a:lnTo>
                  <a:pt x="11391" y="57962"/>
                </a:lnTo>
                <a:lnTo>
                  <a:pt x="11493" y="48768"/>
                </a:lnTo>
                <a:lnTo>
                  <a:pt x="41694" y="12814"/>
                </a:lnTo>
                <a:lnTo>
                  <a:pt x="49364" y="10706"/>
                </a:lnTo>
                <a:lnTo>
                  <a:pt x="65684" y="10706"/>
                </a:lnTo>
                <a:lnTo>
                  <a:pt x="101942" y="40906"/>
                </a:lnTo>
                <a:lnTo>
                  <a:pt x="103962" y="48768"/>
                </a:lnTo>
                <a:lnTo>
                  <a:pt x="103962" y="23114"/>
                </a:lnTo>
                <a:lnTo>
                  <a:pt x="68846" y="1028"/>
                </a:lnTo>
                <a:lnTo>
                  <a:pt x="56934" y="0"/>
                </a:lnTo>
                <a:lnTo>
                  <a:pt x="49403" y="469"/>
                </a:lnTo>
                <a:lnTo>
                  <a:pt x="11798" y="22352"/>
                </a:lnTo>
                <a:lnTo>
                  <a:pt x="38" y="57442"/>
                </a:lnTo>
                <a:lnTo>
                  <a:pt x="0" y="57962"/>
                </a:lnTo>
                <a:lnTo>
                  <a:pt x="1016" y="68999"/>
                </a:lnTo>
                <a:lnTo>
                  <a:pt x="1054" y="69354"/>
                </a:lnTo>
                <a:lnTo>
                  <a:pt x="4127" y="79654"/>
                </a:lnTo>
                <a:lnTo>
                  <a:pt x="4191" y="79883"/>
                </a:lnTo>
                <a:lnTo>
                  <a:pt x="35382" y="110794"/>
                </a:lnTo>
                <a:lnTo>
                  <a:pt x="57823" y="114960"/>
                </a:lnTo>
                <a:lnTo>
                  <a:pt x="69329" y="113919"/>
                </a:lnTo>
                <a:lnTo>
                  <a:pt x="105765" y="89522"/>
                </a:lnTo>
                <a:lnTo>
                  <a:pt x="110972" y="79883"/>
                </a:lnTo>
                <a:lnTo>
                  <a:pt x="111099" y="79654"/>
                </a:lnTo>
                <a:lnTo>
                  <a:pt x="114122" y="69354"/>
                </a:lnTo>
                <a:lnTo>
                  <a:pt x="114223" y="68999"/>
                </a:lnTo>
                <a:lnTo>
                  <a:pt x="115227" y="57962"/>
                </a:lnTo>
                <a:lnTo>
                  <a:pt x="115277" y="57442"/>
                </a:lnTo>
                <a:close/>
              </a:path>
              <a:path w="556260" h="115570">
                <a:moveTo>
                  <a:pt x="202082" y="31254"/>
                </a:moveTo>
                <a:lnTo>
                  <a:pt x="134137" y="31254"/>
                </a:lnTo>
                <a:lnTo>
                  <a:pt x="134137" y="112217"/>
                </a:lnTo>
                <a:lnTo>
                  <a:pt x="144564" y="112217"/>
                </a:lnTo>
                <a:lnTo>
                  <a:pt x="144564" y="41071"/>
                </a:lnTo>
                <a:lnTo>
                  <a:pt x="191668" y="41071"/>
                </a:lnTo>
                <a:lnTo>
                  <a:pt x="191668" y="112217"/>
                </a:lnTo>
                <a:lnTo>
                  <a:pt x="202082" y="112217"/>
                </a:lnTo>
                <a:lnTo>
                  <a:pt x="202082" y="41071"/>
                </a:lnTo>
                <a:lnTo>
                  <a:pt x="202082" y="31254"/>
                </a:lnTo>
                <a:close/>
              </a:path>
              <a:path w="556260" h="115570">
                <a:moveTo>
                  <a:pt x="293827" y="112217"/>
                </a:moveTo>
                <a:lnTo>
                  <a:pt x="266687" y="53276"/>
                </a:lnTo>
                <a:lnTo>
                  <a:pt x="256552" y="31254"/>
                </a:lnTo>
                <a:lnTo>
                  <a:pt x="254685" y="31254"/>
                </a:lnTo>
                <a:lnTo>
                  <a:pt x="217639" y="112217"/>
                </a:lnTo>
                <a:lnTo>
                  <a:pt x="228790" y="112217"/>
                </a:lnTo>
                <a:lnTo>
                  <a:pt x="255663" y="53276"/>
                </a:lnTo>
                <a:lnTo>
                  <a:pt x="282740" y="112217"/>
                </a:lnTo>
                <a:lnTo>
                  <a:pt x="293827" y="112217"/>
                </a:lnTo>
                <a:close/>
              </a:path>
              <a:path w="556260" h="115570">
                <a:moveTo>
                  <a:pt x="391490" y="31254"/>
                </a:moveTo>
                <a:lnTo>
                  <a:pt x="381889" y="31254"/>
                </a:lnTo>
                <a:lnTo>
                  <a:pt x="381889" y="62801"/>
                </a:lnTo>
                <a:lnTo>
                  <a:pt x="381889" y="78333"/>
                </a:lnTo>
                <a:lnTo>
                  <a:pt x="380517" y="83858"/>
                </a:lnTo>
                <a:lnTo>
                  <a:pt x="375132" y="93459"/>
                </a:lnTo>
                <a:lnTo>
                  <a:pt x="375005" y="93687"/>
                </a:lnTo>
                <a:lnTo>
                  <a:pt x="371081" y="97574"/>
                </a:lnTo>
                <a:lnTo>
                  <a:pt x="360857" y="103327"/>
                </a:lnTo>
                <a:lnTo>
                  <a:pt x="355447" y="104775"/>
                </a:lnTo>
                <a:lnTo>
                  <a:pt x="344093" y="104775"/>
                </a:lnTo>
                <a:lnTo>
                  <a:pt x="317665" y="77584"/>
                </a:lnTo>
                <a:lnTo>
                  <a:pt x="317665" y="66128"/>
                </a:lnTo>
                <a:lnTo>
                  <a:pt x="344017" y="39217"/>
                </a:lnTo>
                <a:lnTo>
                  <a:pt x="358851" y="39217"/>
                </a:lnTo>
                <a:lnTo>
                  <a:pt x="366445" y="42367"/>
                </a:lnTo>
                <a:lnTo>
                  <a:pt x="378802" y="54965"/>
                </a:lnTo>
                <a:lnTo>
                  <a:pt x="381889" y="62801"/>
                </a:lnTo>
                <a:lnTo>
                  <a:pt x="381889" y="31254"/>
                </a:lnTo>
                <a:lnTo>
                  <a:pt x="381215" y="31254"/>
                </a:lnTo>
                <a:lnTo>
                  <a:pt x="381215" y="46139"/>
                </a:lnTo>
                <a:lnTo>
                  <a:pt x="377266" y="40640"/>
                </a:lnTo>
                <a:lnTo>
                  <a:pt x="377151" y="40474"/>
                </a:lnTo>
                <a:lnTo>
                  <a:pt x="375742" y="39217"/>
                </a:lnTo>
                <a:lnTo>
                  <a:pt x="372427" y="36233"/>
                </a:lnTo>
                <a:lnTo>
                  <a:pt x="361657" y="30581"/>
                </a:lnTo>
                <a:lnTo>
                  <a:pt x="355650" y="29171"/>
                </a:lnTo>
                <a:lnTo>
                  <a:pt x="348996" y="29171"/>
                </a:lnTo>
                <a:lnTo>
                  <a:pt x="314083" y="48120"/>
                </a:lnTo>
                <a:lnTo>
                  <a:pt x="307174" y="71513"/>
                </a:lnTo>
                <a:lnTo>
                  <a:pt x="307936" y="80098"/>
                </a:lnTo>
                <a:lnTo>
                  <a:pt x="332765" y="111175"/>
                </a:lnTo>
                <a:lnTo>
                  <a:pt x="348703" y="114300"/>
                </a:lnTo>
                <a:lnTo>
                  <a:pt x="355155" y="114300"/>
                </a:lnTo>
                <a:lnTo>
                  <a:pt x="381215" y="98298"/>
                </a:lnTo>
                <a:lnTo>
                  <a:pt x="381215" y="112217"/>
                </a:lnTo>
                <a:lnTo>
                  <a:pt x="391490" y="112217"/>
                </a:lnTo>
                <a:lnTo>
                  <a:pt x="391490" y="98298"/>
                </a:lnTo>
                <a:lnTo>
                  <a:pt x="391490" y="46139"/>
                </a:lnTo>
                <a:lnTo>
                  <a:pt x="391490" y="31254"/>
                </a:lnTo>
                <a:close/>
              </a:path>
              <a:path w="556260" h="115570">
                <a:moveTo>
                  <a:pt x="458673" y="31254"/>
                </a:moveTo>
                <a:lnTo>
                  <a:pt x="405396" y="31254"/>
                </a:lnTo>
                <a:lnTo>
                  <a:pt x="405396" y="40259"/>
                </a:lnTo>
                <a:lnTo>
                  <a:pt x="426745" y="40259"/>
                </a:lnTo>
                <a:lnTo>
                  <a:pt x="426745" y="112217"/>
                </a:lnTo>
                <a:lnTo>
                  <a:pt x="437248" y="112217"/>
                </a:lnTo>
                <a:lnTo>
                  <a:pt x="437248" y="40259"/>
                </a:lnTo>
                <a:lnTo>
                  <a:pt x="458673" y="40259"/>
                </a:lnTo>
                <a:lnTo>
                  <a:pt x="458673" y="31254"/>
                </a:lnTo>
                <a:close/>
              </a:path>
              <a:path w="556260" h="115570">
                <a:moveTo>
                  <a:pt x="555917" y="31254"/>
                </a:moveTo>
                <a:lnTo>
                  <a:pt x="546315" y="31254"/>
                </a:lnTo>
                <a:lnTo>
                  <a:pt x="546315" y="62801"/>
                </a:lnTo>
                <a:lnTo>
                  <a:pt x="546315" y="78333"/>
                </a:lnTo>
                <a:lnTo>
                  <a:pt x="544944" y="83858"/>
                </a:lnTo>
                <a:lnTo>
                  <a:pt x="539559" y="93459"/>
                </a:lnTo>
                <a:lnTo>
                  <a:pt x="539432" y="93687"/>
                </a:lnTo>
                <a:lnTo>
                  <a:pt x="535508" y="97574"/>
                </a:lnTo>
                <a:lnTo>
                  <a:pt x="525284" y="103327"/>
                </a:lnTo>
                <a:lnTo>
                  <a:pt x="519874" y="104775"/>
                </a:lnTo>
                <a:lnTo>
                  <a:pt x="508520" y="104775"/>
                </a:lnTo>
                <a:lnTo>
                  <a:pt x="482092" y="77584"/>
                </a:lnTo>
                <a:lnTo>
                  <a:pt x="482092" y="66128"/>
                </a:lnTo>
                <a:lnTo>
                  <a:pt x="508444" y="39217"/>
                </a:lnTo>
                <a:lnTo>
                  <a:pt x="523278" y="39217"/>
                </a:lnTo>
                <a:lnTo>
                  <a:pt x="530872" y="42367"/>
                </a:lnTo>
                <a:lnTo>
                  <a:pt x="543229" y="54965"/>
                </a:lnTo>
                <a:lnTo>
                  <a:pt x="546315" y="62801"/>
                </a:lnTo>
                <a:lnTo>
                  <a:pt x="546315" y="31254"/>
                </a:lnTo>
                <a:lnTo>
                  <a:pt x="545642" y="31254"/>
                </a:lnTo>
                <a:lnTo>
                  <a:pt x="545642" y="46139"/>
                </a:lnTo>
                <a:lnTo>
                  <a:pt x="541693" y="40640"/>
                </a:lnTo>
                <a:lnTo>
                  <a:pt x="541578" y="40474"/>
                </a:lnTo>
                <a:lnTo>
                  <a:pt x="540169" y="39217"/>
                </a:lnTo>
                <a:lnTo>
                  <a:pt x="536854" y="36233"/>
                </a:lnTo>
                <a:lnTo>
                  <a:pt x="526084" y="30581"/>
                </a:lnTo>
                <a:lnTo>
                  <a:pt x="520077" y="29171"/>
                </a:lnTo>
                <a:lnTo>
                  <a:pt x="513422" y="29171"/>
                </a:lnTo>
                <a:lnTo>
                  <a:pt x="478510" y="48120"/>
                </a:lnTo>
                <a:lnTo>
                  <a:pt x="471601" y="71513"/>
                </a:lnTo>
                <a:lnTo>
                  <a:pt x="472363" y="80098"/>
                </a:lnTo>
                <a:lnTo>
                  <a:pt x="497192" y="111175"/>
                </a:lnTo>
                <a:lnTo>
                  <a:pt x="513130" y="114300"/>
                </a:lnTo>
                <a:lnTo>
                  <a:pt x="519582" y="114300"/>
                </a:lnTo>
                <a:lnTo>
                  <a:pt x="545642" y="98298"/>
                </a:lnTo>
                <a:lnTo>
                  <a:pt x="545642" y="112217"/>
                </a:lnTo>
                <a:lnTo>
                  <a:pt x="555917" y="112217"/>
                </a:lnTo>
                <a:lnTo>
                  <a:pt x="555917" y="98298"/>
                </a:lnTo>
                <a:lnTo>
                  <a:pt x="555917" y="46139"/>
                </a:lnTo>
                <a:lnTo>
                  <a:pt x="555917" y="31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2" name="object 12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731243" y="9564080"/>
            <a:ext cx="454233" cy="85129"/>
          </a:xfrm>
          <a:prstGeom prst="rect">
            <a:avLst/>
          </a:prstGeom>
        </p:spPr>
      </p:pic>
      <p:pic>
        <p:nvPicPr>
          <p:cNvPr id="123" name="object 12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2761426" y="9564080"/>
            <a:ext cx="464468" cy="85129"/>
          </a:xfrm>
          <a:prstGeom prst="rect">
            <a:avLst/>
          </a:prstGeom>
        </p:spPr>
      </p:pic>
      <p:pic>
        <p:nvPicPr>
          <p:cNvPr id="124" name="object 124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3387269" y="9566161"/>
            <a:ext cx="70693" cy="80963"/>
          </a:xfrm>
          <a:prstGeom prst="rect">
            <a:avLst/>
          </a:prstGeom>
        </p:spPr>
      </p:pic>
      <p:pic>
        <p:nvPicPr>
          <p:cNvPr id="125" name="object 125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4570297" y="9374648"/>
            <a:ext cx="2443492" cy="302094"/>
          </a:xfrm>
          <a:prstGeom prst="rect">
            <a:avLst/>
          </a:prstGeom>
        </p:spPr>
      </p:pic>
      <p:grpSp>
        <p:nvGrpSpPr>
          <p:cNvPr id="126" name="object 126"/>
          <p:cNvGrpSpPr/>
          <p:nvPr/>
        </p:nvGrpSpPr>
        <p:grpSpPr>
          <a:xfrm>
            <a:off x="3618918" y="9564080"/>
            <a:ext cx="791210" cy="85725"/>
            <a:chOff x="3618918" y="9564080"/>
            <a:chExt cx="791210" cy="85725"/>
          </a:xfrm>
        </p:grpSpPr>
        <p:pic>
          <p:nvPicPr>
            <p:cNvPr id="127" name="object 127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618918" y="9566162"/>
              <a:ext cx="150058" cy="80963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789554" y="9564080"/>
              <a:ext cx="369032" cy="85129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179384" y="9566162"/>
              <a:ext cx="230399" cy="80963"/>
            </a:xfrm>
            <a:prstGeom prst="rect">
              <a:avLst/>
            </a:prstGeom>
          </p:spPr>
        </p:pic>
      </p:grpSp>
      <p:grpSp>
        <p:nvGrpSpPr>
          <p:cNvPr id="130" name="object 130"/>
          <p:cNvGrpSpPr/>
          <p:nvPr/>
        </p:nvGrpSpPr>
        <p:grpSpPr>
          <a:xfrm>
            <a:off x="731390" y="9563929"/>
            <a:ext cx="3029585" cy="299085"/>
            <a:chOff x="731390" y="9563929"/>
            <a:chExt cx="3029585" cy="299085"/>
          </a:xfrm>
        </p:grpSpPr>
        <p:pic>
          <p:nvPicPr>
            <p:cNvPr id="131" name="object 131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935311" y="9563929"/>
              <a:ext cx="2443500" cy="298742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731390" y="9750009"/>
              <a:ext cx="183431" cy="112661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398619" y="9752091"/>
              <a:ext cx="362035" cy="94218"/>
            </a:xfrm>
            <a:prstGeom prst="rect">
              <a:avLst/>
            </a:prstGeom>
          </p:spPr>
        </p:pic>
      </p:grpSp>
      <p:grpSp>
        <p:nvGrpSpPr>
          <p:cNvPr id="134" name="object 134"/>
          <p:cNvGrpSpPr/>
          <p:nvPr/>
        </p:nvGrpSpPr>
        <p:grpSpPr>
          <a:xfrm>
            <a:off x="3817184" y="9749858"/>
            <a:ext cx="920115" cy="113030"/>
            <a:chOff x="3817184" y="9749858"/>
            <a:chExt cx="920115" cy="113030"/>
          </a:xfrm>
        </p:grpSpPr>
        <p:pic>
          <p:nvPicPr>
            <p:cNvPr id="135" name="object 135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3817184" y="9750009"/>
              <a:ext cx="183431" cy="112661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4021099" y="9749865"/>
              <a:ext cx="716280" cy="85725"/>
            </a:xfrm>
            <a:custGeom>
              <a:avLst/>
              <a:gdLst/>
              <a:ahLst/>
              <a:cxnLst/>
              <a:rect l="l" t="t" r="r" b="b"/>
              <a:pathLst>
                <a:path w="716279" h="85725">
                  <a:moveTo>
                    <a:pt x="65709" y="83197"/>
                  </a:moveTo>
                  <a:lnTo>
                    <a:pt x="27965" y="45770"/>
                  </a:lnTo>
                  <a:lnTo>
                    <a:pt x="21437" y="39293"/>
                  </a:lnTo>
                  <a:lnTo>
                    <a:pt x="24726" y="36309"/>
                  </a:lnTo>
                  <a:lnTo>
                    <a:pt x="62433" y="2235"/>
                  </a:lnTo>
                  <a:lnTo>
                    <a:pt x="47929" y="2235"/>
                  </a:lnTo>
                  <a:lnTo>
                    <a:pt x="10490" y="36309"/>
                  </a:lnTo>
                  <a:lnTo>
                    <a:pt x="10490" y="2235"/>
                  </a:lnTo>
                  <a:lnTo>
                    <a:pt x="0" y="2235"/>
                  </a:lnTo>
                  <a:lnTo>
                    <a:pt x="0" y="83197"/>
                  </a:lnTo>
                  <a:lnTo>
                    <a:pt x="10490" y="83197"/>
                  </a:lnTo>
                  <a:lnTo>
                    <a:pt x="10490" y="48666"/>
                  </a:lnTo>
                  <a:lnTo>
                    <a:pt x="13766" y="45770"/>
                  </a:lnTo>
                  <a:lnTo>
                    <a:pt x="50977" y="83197"/>
                  </a:lnTo>
                  <a:lnTo>
                    <a:pt x="65709" y="83197"/>
                  </a:lnTo>
                  <a:close/>
                </a:path>
                <a:path w="716279" h="85725">
                  <a:moveTo>
                    <a:pt x="129476" y="60871"/>
                  </a:moveTo>
                  <a:lnTo>
                    <a:pt x="128498" y="53555"/>
                  </a:lnTo>
                  <a:lnTo>
                    <a:pt x="125539" y="47536"/>
                  </a:lnTo>
                  <a:lnTo>
                    <a:pt x="124002" y="46062"/>
                  </a:lnTo>
                  <a:lnTo>
                    <a:pt x="120611" y="42799"/>
                  </a:lnTo>
                  <a:lnTo>
                    <a:pt x="117652" y="41338"/>
                  </a:lnTo>
                  <a:lnTo>
                    <a:pt x="117652" y="56159"/>
                  </a:lnTo>
                  <a:lnTo>
                    <a:pt x="117652" y="63995"/>
                  </a:lnTo>
                  <a:lnTo>
                    <a:pt x="103416" y="74409"/>
                  </a:lnTo>
                  <a:lnTo>
                    <a:pt x="86995" y="74409"/>
                  </a:lnTo>
                  <a:lnTo>
                    <a:pt x="86995" y="46062"/>
                  </a:lnTo>
                  <a:lnTo>
                    <a:pt x="107035" y="46062"/>
                  </a:lnTo>
                  <a:lnTo>
                    <a:pt x="110705" y="47371"/>
                  </a:lnTo>
                  <a:lnTo>
                    <a:pt x="116255" y="52628"/>
                  </a:lnTo>
                  <a:lnTo>
                    <a:pt x="117652" y="56159"/>
                  </a:lnTo>
                  <a:lnTo>
                    <a:pt x="117652" y="41338"/>
                  </a:lnTo>
                  <a:lnTo>
                    <a:pt x="113703" y="39370"/>
                  </a:lnTo>
                  <a:lnTo>
                    <a:pt x="120700" y="36537"/>
                  </a:lnTo>
                  <a:lnTo>
                    <a:pt x="120878" y="36537"/>
                  </a:lnTo>
                  <a:lnTo>
                    <a:pt x="124574" y="30848"/>
                  </a:lnTo>
                  <a:lnTo>
                    <a:pt x="124574" y="17157"/>
                  </a:lnTo>
                  <a:lnTo>
                    <a:pt x="122618" y="12395"/>
                  </a:lnTo>
                  <a:lnTo>
                    <a:pt x="121513" y="11239"/>
                  </a:lnTo>
                  <a:lnTo>
                    <a:pt x="114833" y="4267"/>
                  </a:lnTo>
                  <a:lnTo>
                    <a:pt x="113626" y="3886"/>
                  </a:lnTo>
                  <a:lnTo>
                    <a:pt x="113626" y="20955"/>
                  </a:lnTo>
                  <a:lnTo>
                    <a:pt x="113626" y="27559"/>
                  </a:lnTo>
                  <a:lnTo>
                    <a:pt x="99910" y="36537"/>
                  </a:lnTo>
                  <a:lnTo>
                    <a:pt x="86995" y="36537"/>
                  </a:lnTo>
                  <a:lnTo>
                    <a:pt x="86995" y="11239"/>
                  </a:lnTo>
                  <a:lnTo>
                    <a:pt x="99720" y="11239"/>
                  </a:lnTo>
                  <a:lnTo>
                    <a:pt x="113626" y="20955"/>
                  </a:lnTo>
                  <a:lnTo>
                    <a:pt x="113626" y="3886"/>
                  </a:lnTo>
                  <a:lnTo>
                    <a:pt x="108470" y="2235"/>
                  </a:lnTo>
                  <a:lnTo>
                    <a:pt x="76504" y="2235"/>
                  </a:lnTo>
                  <a:lnTo>
                    <a:pt x="76504" y="83197"/>
                  </a:lnTo>
                  <a:lnTo>
                    <a:pt x="100012" y="83197"/>
                  </a:lnTo>
                  <a:lnTo>
                    <a:pt x="112903" y="81800"/>
                  </a:lnTo>
                  <a:lnTo>
                    <a:pt x="122110" y="77609"/>
                  </a:lnTo>
                  <a:lnTo>
                    <a:pt x="124650" y="74409"/>
                  </a:lnTo>
                  <a:lnTo>
                    <a:pt x="127635" y="70637"/>
                  </a:lnTo>
                  <a:lnTo>
                    <a:pt x="129476" y="60871"/>
                  </a:lnTo>
                  <a:close/>
                </a:path>
                <a:path w="716279" h="85725">
                  <a:moveTo>
                    <a:pt x="216954" y="2235"/>
                  </a:moveTo>
                  <a:lnTo>
                    <a:pt x="216128" y="2235"/>
                  </a:lnTo>
                  <a:lnTo>
                    <a:pt x="156679" y="62128"/>
                  </a:lnTo>
                  <a:lnTo>
                    <a:pt x="156679" y="2235"/>
                  </a:lnTo>
                  <a:lnTo>
                    <a:pt x="146265" y="2235"/>
                  </a:lnTo>
                  <a:lnTo>
                    <a:pt x="146265" y="83197"/>
                  </a:lnTo>
                  <a:lnTo>
                    <a:pt x="147523" y="83197"/>
                  </a:lnTo>
                  <a:lnTo>
                    <a:pt x="206540" y="23812"/>
                  </a:lnTo>
                  <a:lnTo>
                    <a:pt x="206540" y="83197"/>
                  </a:lnTo>
                  <a:lnTo>
                    <a:pt x="216954" y="83197"/>
                  </a:lnTo>
                  <a:lnTo>
                    <a:pt x="216954" y="2235"/>
                  </a:lnTo>
                  <a:close/>
                </a:path>
                <a:path w="716279" h="85725">
                  <a:moveTo>
                    <a:pt x="286981" y="60121"/>
                  </a:moveTo>
                  <a:lnTo>
                    <a:pt x="286080" y="53073"/>
                  </a:lnTo>
                  <a:lnTo>
                    <a:pt x="283337" y="47155"/>
                  </a:lnTo>
                  <a:lnTo>
                    <a:pt x="278777" y="42392"/>
                  </a:lnTo>
                  <a:lnTo>
                    <a:pt x="272402" y="38773"/>
                  </a:lnTo>
                  <a:lnTo>
                    <a:pt x="279844" y="35737"/>
                  </a:lnTo>
                  <a:lnTo>
                    <a:pt x="283565" y="30010"/>
                  </a:lnTo>
                  <a:lnTo>
                    <a:pt x="283565" y="15227"/>
                  </a:lnTo>
                  <a:lnTo>
                    <a:pt x="281279" y="10045"/>
                  </a:lnTo>
                  <a:lnTo>
                    <a:pt x="272148" y="2006"/>
                  </a:lnTo>
                  <a:lnTo>
                    <a:pt x="266496" y="0"/>
                  </a:lnTo>
                  <a:lnTo>
                    <a:pt x="251561" y="0"/>
                  </a:lnTo>
                  <a:lnTo>
                    <a:pt x="243827" y="3048"/>
                  </a:lnTo>
                  <a:lnTo>
                    <a:pt x="236537" y="9156"/>
                  </a:lnTo>
                  <a:lnTo>
                    <a:pt x="242417" y="16370"/>
                  </a:lnTo>
                  <a:lnTo>
                    <a:pt x="248069" y="12001"/>
                  </a:lnTo>
                  <a:lnTo>
                    <a:pt x="253695" y="9817"/>
                  </a:lnTo>
                  <a:lnTo>
                    <a:pt x="264121" y="9817"/>
                  </a:lnTo>
                  <a:lnTo>
                    <a:pt x="267690" y="11125"/>
                  </a:lnTo>
                  <a:lnTo>
                    <a:pt x="272351" y="16332"/>
                  </a:lnTo>
                  <a:lnTo>
                    <a:pt x="273519" y="19443"/>
                  </a:lnTo>
                  <a:lnTo>
                    <a:pt x="273519" y="27330"/>
                  </a:lnTo>
                  <a:lnTo>
                    <a:pt x="272072" y="30607"/>
                  </a:lnTo>
                  <a:lnTo>
                    <a:pt x="266268" y="35179"/>
                  </a:lnTo>
                  <a:lnTo>
                    <a:pt x="263080" y="36309"/>
                  </a:lnTo>
                  <a:lnTo>
                    <a:pt x="254177" y="36309"/>
                  </a:lnTo>
                  <a:lnTo>
                    <a:pt x="254177" y="45237"/>
                  </a:lnTo>
                  <a:lnTo>
                    <a:pt x="264693" y="45237"/>
                  </a:lnTo>
                  <a:lnTo>
                    <a:pt x="268262" y="46609"/>
                  </a:lnTo>
                  <a:lnTo>
                    <a:pt x="274320" y="52070"/>
                  </a:lnTo>
                  <a:lnTo>
                    <a:pt x="275831" y="55689"/>
                  </a:lnTo>
                  <a:lnTo>
                    <a:pt x="275831" y="64808"/>
                  </a:lnTo>
                  <a:lnTo>
                    <a:pt x="274320" y="68529"/>
                  </a:lnTo>
                  <a:lnTo>
                    <a:pt x="268325" y="74193"/>
                  </a:lnTo>
                  <a:lnTo>
                    <a:pt x="264198" y="75603"/>
                  </a:lnTo>
                  <a:lnTo>
                    <a:pt x="251091" y="75603"/>
                  </a:lnTo>
                  <a:lnTo>
                    <a:pt x="244665" y="72771"/>
                  </a:lnTo>
                  <a:lnTo>
                    <a:pt x="239661" y="67119"/>
                  </a:lnTo>
                  <a:lnTo>
                    <a:pt x="233108" y="74561"/>
                  </a:lnTo>
                  <a:lnTo>
                    <a:pt x="238569" y="79286"/>
                  </a:lnTo>
                  <a:lnTo>
                    <a:pt x="244856" y="82651"/>
                  </a:lnTo>
                  <a:lnTo>
                    <a:pt x="251929" y="84670"/>
                  </a:lnTo>
                  <a:lnTo>
                    <a:pt x="259829" y="85356"/>
                  </a:lnTo>
                  <a:lnTo>
                    <a:pt x="268859" y="85356"/>
                  </a:lnTo>
                  <a:lnTo>
                    <a:pt x="275640" y="82753"/>
                  </a:lnTo>
                  <a:lnTo>
                    <a:pt x="284721" y="72390"/>
                  </a:lnTo>
                  <a:lnTo>
                    <a:pt x="286981" y="66573"/>
                  </a:lnTo>
                  <a:lnTo>
                    <a:pt x="286981" y="60121"/>
                  </a:lnTo>
                  <a:close/>
                </a:path>
                <a:path w="716279" h="85725">
                  <a:moveTo>
                    <a:pt x="375310" y="2235"/>
                  </a:moveTo>
                  <a:lnTo>
                    <a:pt x="374484" y="2235"/>
                  </a:lnTo>
                  <a:lnTo>
                    <a:pt x="315036" y="62128"/>
                  </a:lnTo>
                  <a:lnTo>
                    <a:pt x="315036" y="2235"/>
                  </a:lnTo>
                  <a:lnTo>
                    <a:pt x="304609" y="2235"/>
                  </a:lnTo>
                  <a:lnTo>
                    <a:pt x="304609" y="83197"/>
                  </a:lnTo>
                  <a:lnTo>
                    <a:pt x="305879" y="83197"/>
                  </a:lnTo>
                  <a:lnTo>
                    <a:pt x="364896" y="23812"/>
                  </a:lnTo>
                  <a:lnTo>
                    <a:pt x="364896" y="83197"/>
                  </a:lnTo>
                  <a:lnTo>
                    <a:pt x="375310" y="83197"/>
                  </a:lnTo>
                  <a:lnTo>
                    <a:pt x="375310" y="2235"/>
                  </a:lnTo>
                  <a:close/>
                </a:path>
                <a:path w="716279" h="85725">
                  <a:moveTo>
                    <a:pt x="443179" y="2235"/>
                  </a:moveTo>
                  <a:lnTo>
                    <a:pt x="389902" y="2235"/>
                  </a:lnTo>
                  <a:lnTo>
                    <a:pt x="389902" y="11239"/>
                  </a:lnTo>
                  <a:lnTo>
                    <a:pt x="411264" y="11239"/>
                  </a:lnTo>
                  <a:lnTo>
                    <a:pt x="411264" y="83197"/>
                  </a:lnTo>
                  <a:lnTo>
                    <a:pt x="421754" y="83197"/>
                  </a:lnTo>
                  <a:lnTo>
                    <a:pt x="421754" y="11239"/>
                  </a:lnTo>
                  <a:lnTo>
                    <a:pt x="443179" y="11239"/>
                  </a:lnTo>
                  <a:lnTo>
                    <a:pt x="443179" y="2235"/>
                  </a:lnTo>
                  <a:close/>
                </a:path>
                <a:path w="716279" h="85725">
                  <a:moveTo>
                    <a:pt x="537984" y="2235"/>
                  </a:moveTo>
                  <a:lnTo>
                    <a:pt x="528383" y="2235"/>
                  </a:lnTo>
                  <a:lnTo>
                    <a:pt x="528383" y="33782"/>
                  </a:lnTo>
                  <a:lnTo>
                    <a:pt x="528383" y="49314"/>
                  </a:lnTo>
                  <a:lnTo>
                    <a:pt x="527011" y="54838"/>
                  </a:lnTo>
                  <a:lnTo>
                    <a:pt x="521627" y="64439"/>
                  </a:lnTo>
                  <a:lnTo>
                    <a:pt x="521500" y="64668"/>
                  </a:lnTo>
                  <a:lnTo>
                    <a:pt x="517575" y="68554"/>
                  </a:lnTo>
                  <a:lnTo>
                    <a:pt x="507352" y="74307"/>
                  </a:lnTo>
                  <a:lnTo>
                    <a:pt x="501942" y="75755"/>
                  </a:lnTo>
                  <a:lnTo>
                    <a:pt x="490588" y="75755"/>
                  </a:lnTo>
                  <a:lnTo>
                    <a:pt x="464172" y="48564"/>
                  </a:lnTo>
                  <a:lnTo>
                    <a:pt x="464172" y="37109"/>
                  </a:lnTo>
                  <a:lnTo>
                    <a:pt x="490512" y="10198"/>
                  </a:lnTo>
                  <a:lnTo>
                    <a:pt x="505345" y="10198"/>
                  </a:lnTo>
                  <a:lnTo>
                    <a:pt x="512953" y="13347"/>
                  </a:lnTo>
                  <a:lnTo>
                    <a:pt x="525297" y="25946"/>
                  </a:lnTo>
                  <a:lnTo>
                    <a:pt x="528383" y="33782"/>
                  </a:lnTo>
                  <a:lnTo>
                    <a:pt x="528383" y="2235"/>
                  </a:lnTo>
                  <a:lnTo>
                    <a:pt x="527723" y="2235"/>
                  </a:lnTo>
                  <a:lnTo>
                    <a:pt x="527723" y="17119"/>
                  </a:lnTo>
                  <a:lnTo>
                    <a:pt x="523760" y="11620"/>
                  </a:lnTo>
                  <a:lnTo>
                    <a:pt x="523646" y="11455"/>
                  </a:lnTo>
                  <a:lnTo>
                    <a:pt x="522236" y="10198"/>
                  </a:lnTo>
                  <a:lnTo>
                    <a:pt x="518922" y="7213"/>
                  </a:lnTo>
                  <a:lnTo>
                    <a:pt x="508165" y="1562"/>
                  </a:lnTo>
                  <a:lnTo>
                    <a:pt x="502145" y="152"/>
                  </a:lnTo>
                  <a:lnTo>
                    <a:pt x="495503" y="152"/>
                  </a:lnTo>
                  <a:lnTo>
                    <a:pt x="460578" y="19100"/>
                  </a:lnTo>
                  <a:lnTo>
                    <a:pt x="453682" y="42494"/>
                  </a:lnTo>
                  <a:lnTo>
                    <a:pt x="454431" y="51079"/>
                  </a:lnTo>
                  <a:lnTo>
                    <a:pt x="479259" y="82169"/>
                  </a:lnTo>
                  <a:lnTo>
                    <a:pt x="495198" y="85280"/>
                  </a:lnTo>
                  <a:lnTo>
                    <a:pt x="501650" y="85280"/>
                  </a:lnTo>
                  <a:lnTo>
                    <a:pt x="527723" y="69278"/>
                  </a:lnTo>
                  <a:lnTo>
                    <a:pt x="527723" y="83197"/>
                  </a:lnTo>
                  <a:lnTo>
                    <a:pt x="537984" y="83197"/>
                  </a:lnTo>
                  <a:lnTo>
                    <a:pt x="537984" y="69278"/>
                  </a:lnTo>
                  <a:lnTo>
                    <a:pt x="537984" y="17119"/>
                  </a:lnTo>
                  <a:lnTo>
                    <a:pt x="537984" y="2235"/>
                  </a:lnTo>
                  <a:close/>
                </a:path>
                <a:path w="716279" h="85725">
                  <a:moveTo>
                    <a:pt x="678827" y="83197"/>
                  </a:moveTo>
                  <a:lnTo>
                    <a:pt x="651370" y="2235"/>
                  </a:lnTo>
                  <a:lnTo>
                    <a:pt x="648398" y="2235"/>
                  </a:lnTo>
                  <a:lnTo>
                    <a:pt x="615950" y="65557"/>
                  </a:lnTo>
                  <a:lnTo>
                    <a:pt x="583361" y="2235"/>
                  </a:lnTo>
                  <a:lnTo>
                    <a:pt x="580529" y="2235"/>
                  </a:lnTo>
                  <a:lnTo>
                    <a:pt x="552919" y="83197"/>
                  </a:lnTo>
                  <a:lnTo>
                    <a:pt x="563791" y="83197"/>
                  </a:lnTo>
                  <a:lnTo>
                    <a:pt x="583730" y="23583"/>
                  </a:lnTo>
                  <a:lnTo>
                    <a:pt x="614908" y="83197"/>
                  </a:lnTo>
                  <a:lnTo>
                    <a:pt x="616839" y="83197"/>
                  </a:lnTo>
                  <a:lnTo>
                    <a:pt x="647954" y="23583"/>
                  </a:lnTo>
                  <a:lnTo>
                    <a:pt x="667969" y="83197"/>
                  </a:lnTo>
                  <a:lnTo>
                    <a:pt x="678827" y="83197"/>
                  </a:lnTo>
                  <a:close/>
                </a:path>
                <a:path w="716279" h="85725">
                  <a:moveTo>
                    <a:pt x="715962" y="73469"/>
                  </a:moveTo>
                  <a:lnTo>
                    <a:pt x="715060" y="71285"/>
                  </a:lnTo>
                  <a:lnTo>
                    <a:pt x="711492" y="67716"/>
                  </a:lnTo>
                  <a:lnTo>
                    <a:pt x="709333" y="66827"/>
                  </a:lnTo>
                  <a:lnTo>
                    <a:pt x="704278" y="66827"/>
                  </a:lnTo>
                  <a:lnTo>
                    <a:pt x="702119" y="67716"/>
                  </a:lnTo>
                  <a:lnTo>
                    <a:pt x="698550" y="71285"/>
                  </a:lnTo>
                  <a:lnTo>
                    <a:pt x="697649" y="73469"/>
                  </a:lnTo>
                  <a:lnTo>
                    <a:pt x="697649" y="78587"/>
                  </a:lnTo>
                  <a:lnTo>
                    <a:pt x="698550" y="80759"/>
                  </a:lnTo>
                  <a:lnTo>
                    <a:pt x="702119" y="84378"/>
                  </a:lnTo>
                  <a:lnTo>
                    <a:pt x="704278" y="85280"/>
                  </a:lnTo>
                  <a:lnTo>
                    <a:pt x="709333" y="85280"/>
                  </a:lnTo>
                  <a:lnTo>
                    <a:pt x="711492" y="84378"/>
                  </a:lnTo>
                  <a:lnTo>
                    <a:pt x="715060" y="80759"/>
                  </a:lnTo>
                  <a:lnTo>
                    <a:pt x="715962" y="78587"/>
                  </a:lnTo>
                  <a:lnTo>
                    <a:pt x="715962" y="73469"/>
                  </a:lnTo>
                  <a:close/>
                </a:path>
                <a:path w="716279" h="85725">
                  <a:moveTo>
                    <a:pt x="715962" y="6845"/>
                  </a:moveTo>
                  <a:lnTo>
                    <a:pt x="715086" y="4673"/>
                  </a:lnTo>
                  <a:lnTo>
                    <a:pt x="711504" y="1054"/>
                  </a:lnTo>
                  <a:lnTo>
                    <a:pt x="709333" y="152"/>
                  </a:lnTo>
                  <a:lnTo>
                    <a:pt x="704278" y="152"/>
                  </a:lnTo>
                  <a:lnTo>
                    <a:pt x="702119" y="1054"/>
                  </a:lnTo>
                  <a:lnTo>
                    <a:pt x="698550" y="4673"/>
                  </a:lnTo>
                  <a:lnTo>
                    <a:pt x="697649" y="6845"/>
                  </a:lnTo>
                  <a:lnTo>
                    <a:pt x="697649" y="11963"/>
                  </a:lnTo>
                  <a:lnTo>
                    <a:pt x="698550" y="14135"/>
                  </a:lnTo>
                  <a:lnTo>
                    <a:pt x="702119" y="17716"/>
                  </a:lnTo>
                  <a:lnTo>
                    <a:pt x="704278" y="18605"/>
                  </a:lnTo>
                  <a:lnTo>
                    <a:pt x="709333" y="18605"/>
                  </a:lnTo>
                  <a:lnTo>
                    <a:pt x="711492" y="17716"/>
                  </a:lnTo>
                  <a:lnTo>
                    <a:pt x="715060" y="14135"/>
                  </a:lnTo>
                  <a:lnTo>
                    <a:pt x="715962" y="11963"/>
                  </a:lnTo>
                  <a:lnTo>
                    <a:pt x="715962" y="68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2877" y="913618"/>
            <a:ext cx="869315" cy="138430"/>
            <a:chOff x="732877" y="913618"/>
            <a:chExt cx="869315" cy="138430"/>
          </a:xfrm>
        </p:grpSpPr>
        <p:sp>
          <p:nvSpPr>
            <p:cNvPr id="3" name="object 3"/>
            <p:cNvSpPr/>
            <p:nvPr/>
          </p:nvSpPr>
          <p:spPr>
            <a:xfrm>
              <a:off x="732866" y="937069"/>
              <a:ext cx="635000" cy="115570"/>
            </a:xfrm>
            <a:custGeom>
              <a:avLst/>
              <a:gdLst/>
              <a:ahLst/>
              <a:cxnLst/>
              <a:rect l="l" t="t" r="r" b="b"/>
              <a:pathLst>
                <a:path w="635000" h="115569">
                  <a:moveTo>
                    <a:pt x="68389" y="24676"/>
                  </a:moveTo>
                  <a:lnTo>
                    <a:pt x="57086" y="8229"/>
                  </a:lnTo>
                  <a:lnTo>
                    <a:pt x="57086" y="28244"/>
                  </a:lnTo>
                  <a:lnTo>
                    <a:pt x="57086" y="35687"/>
                  </a:lnTo>
                  <a:lnTo>
                    <a:pt x="36969" y="50825"/>
                  </a:lnTo>
                  <a:lnTo>
                    <a:pt x="29476" y="50825"/>
                  </a:lnTo>
                  <a:lnTo>
                    <a:pt x="10947" y="50596"/>
                  </a:lnTo>
                  <a:lnTo>
                    <a:pt x="10947" y="13385"/>
                  </a:lnTo>
                  <a:lnTo>
                    <a:pt x="37680" y="13385"/>
                  </a:lnTo>
                  <a:lnTo>
                    <a:pt x="43002" y="14033"/>
                  </a:lnTo>
                  <a:lnTo>
                    <a:pt x="49504" y="16611"/>
                  </a:lnTo>
                  <a:lnTo>
                    <a:pt x="52120" y="18783"/>
                  </a:lnTo>
                  <a:lnTo>
                    <a:pt x="56095" y="24879"/>
                  </a:lnTo>
                  <a:lnTo>
                    <a:pt x="57086" y="28244"/>
                  </a:lnTo>
                  <a:lnTo>
                    <a:pt x="57086" y="8229"/>
                  </a:lnTo>
                  <a:lnTo>
                    <a:pt x="53365" y="5918"/>
                  </a:lnTo>
                  <a:lnTo>
                    <a:pt x="42748" y="3289"/>
                  </a:lnTo>
                  <a:lnTo>
                    <a:pt x="34315" y="2743"/>
                  </a:lnTo>
                  <a:lnTo>
                    <a:pt x="0" y="2743"/>
                  </a:lnTo>
                  <a:lnTo>
                    <a:pt x="0" y="112204"/>
                  </a:lnTo>
                  <a:lnTo>
                    <a:pt x="10947" y="112204"/>
                  </a:lnTo>
                  <a:lnTo>
                    <a:pt x="10947" y="61315"/>
                  </a:lnTo>
                  <a:lnTo>
                    <a:pt x="25552" y="61315"/>
                  </a:lnTo>
                  <a:lnTo>
                    <a:pt x="66459" y="45224"/>
                  </a:lnTo>
                  <a:lnTo>
                    <a:pt x="68389" y="39204"/>
                  </a:lnTo>
                  <a:lnTo>
                    <a:pt x="68389" y="24676"/>
                  </a:lnTo>
                  <a:close/>
                </a:path>
                <a:path w="635000" h="115569">
                  <a:moveTo>
                    <a:pt x="187109" y="112204"/>
                  </a:moveTo>
                  <a:lnTo>
                    <a:pt x="170307" y="76187"/>
                  </a:lnTo>
                  <a:lnTo>
                    <a:pt x="165379" y="65620"/>
                  </a:lnTo>
                  <a:lnTo>
                    <a:pt x="153327" y="39789"/>
                  </a:lnTo>
                  <a:lnTo>
                    <a:pt x="153327" y="65620"/>
                  </a:lnTo>
                  <a:lnTo>
                    <a:pt x="115887" y="65620"/>
                  </a:lnTo>
                  <a:lnTo>
                    <a:pt x="134721" y="25971"/>
                  </a:lnTo>
                  <a:lnTo>
                    <a:pt x="153327" y="65620"/>
                  </a:lnTo>
                  <a:lnTo>
                    <a:pt x="153327" y="39789"/>
                  </a:lnTo>
                  <a:lnTo>
                    <a:pt x="146888" y="25971"/>
                  </a:lnTo>
                  <a:lnTo>
                    <a:pt x="136055" y="2743"/>
                  </a:lnTo>
                  <a:lnTo>
                    <a:pt x="133375" y="2743"/>
                  </a:lnTo>
                  <a:lnTo>
                    <a:pt x="81661" y="112204"/>
                  </a:lnTo>
                  <a:lnTo>
                    <a:pt x="93865" y="112204"/>
                  </a:lnTo>
                  <a:lnTo>
                    <a:pt x="110985" y="76187"/>
                  </a:lnTo>
                  <a:lnTo>
                    <a:pt x="158165" y="76187"/>
                  </a:lnTo>
                  <a:lnTo>
                    <a:pt x="175348" y="112204"/>
                  </a:lnTo>
                  <a:lnTo>
                    <a:pt x="187109" y="112204"/>
                  </a:lnTo>
                  <a:close/>
                </a:path>
                <a:path w="635000" h="115569">
                  <a:moveTo>
                    <a:pt x="306019" y="23063"/>
                  </a:moveTo>
                  <a:lnTo>
                    <a:pt x="272681" y="1511"/>
                  </a:lnTo>
                  <a:lnTo>
                    <a:pt x="258102" y="0"/>
                  </a:lnTo>
                  <a:lnTo>
                    <a:pt x="245948" y="1016"/>
                  </a:lnTo>
                  <a:lnTo>
                    <a:pt x="208495" y="25082"/>
                  </a:lnTo>
                  <a:lnTo>
                    <a:pt x="199009" y="56845"/>
                  </a:lnTo>
                  <a:lnTo>
                    <a:pt x="199847" y="67411"/>
                  </a:lnTo>
                  <a:lnTo>
                    <a:pt x="221983" y="104203"/>
                  </a:lnTo>
                  <a:lnTo>
                    <a:pt x="258241" y="114960"/>
                  </a:lnTo>
                  <a:lnTo>
                    <a:pt x="265620" y="114604"/>
                  </a:lnTo>
                  <a:lnTo>
                    <a:pt x="293624" y="104622"/>
                  </a:lnTo>
                  <a:lnTo>
                    <a:pt x="296824" y="102400"/>
                  </a:lnTo>
                  <a:lnTo>
                    <a:pt x="301675" y="98069"/>
                  </a:lnTo>
                  <a:lnTo>
                    <a:pt x="306019" y="93154"/>
                  </a:lnTo>
                  <a:lnTo>
                    <a:pt x="297395" y="86614"/>
                  </a:lnTo>
                  <a:lnTo>
                    <a:pt x="289179" y="94488"/>
                  </a:lnTo>
                  <a:lnTo>
                    <a:pt x="280035" y="100114"/>
                  </a:lnTo>
                  <a:lnTo>
                    <a:pt x="269938" y="103492"/>
                  </a:lnTo>
                  <a:lnTo>
                    <a:pt x="258914" y="104622"/>
                  </a:lnTo>
                  <a:lnTo>
                    <a:pt x="248907" y="103784"/>
                  </a:lnTo>
                  <a:lnTo>
                    <a:pt x="213982" y="76174"/>
                  </a:lnTo>
                  <a:lnTo>
                    <a:pt x="210553" y="57810"/>
                  </a:lnTo>
                  <a:lnTo>
                    <a:pt x="210553" y="48983"/>
                  </a:lnTo>
                  <a:lnTo>
                    <a:pt x="241427" y="12877"/>
                  </a:lnTo>
                  <a:lnTo>
                    <a:pt x="249516" y="10782"/>
                  </a:lnTo>
                  <a:lnTo>
                    <a:pt x="266230" y="10782"/>
                  </a:lnTo>
                  <a:lnTo>
                    <a:pt x="273570" y="12382"/>
                  </a:lnTo>
                  <a:lnTo>
                    <a:pt x="286905" y="18783"/>
                  </a:lnTo>
                  <a:lnTo>
                    <a:pt x="292633" y="23482"/>
                  </a:lnTo>
                  <a:lnTo>
                    <a:pt x="297395" y="29679"/>
                  </a:lnTo>
                  <a:lnTo>
                    <a:pt x="306019" y="23063"/>
                  </a:lnTo>
                  <a:close/>
                </a:path>
                <a:path w="635000" h="115569">
                  <a:moveTo>
                    <a:pt x="384556" y="2743"/>
                  </a:moveTo>
                  <a:lnTo>
                    <a:pt x="373608" y="2743"/>
                  </a:lnTo>
                  <a:lnTo>
                    <a:pt x="373608" y="49999"/>
                  </a:lnTo>
                  <a:lnTo>
                    <a:pt x="344068" y="49999"/>
                  </a:lnTo>
                  <a:lnTo>
                    <a:pt x="337908" y="48158"/>
                  </a:lnTo>
                  <a:lnTo>
                    <a:pt x="330517" y="40754"/>
                  </a:lnTo>
                  <a:lnTo>
                    <a:pt x="328663" y="34315"/>
                  </a:lnTo>
                  <a:lnTo>
                    <a:pt x="328663" y="2743"/>
                  </a:lnTo>
                  <a:lnTo>
                    <a:pt x="317944" y="2743"/>
                  </a:lnTo>
                  <a:lnTo>
                    <a:pt x="317944" y="32118"/>
                  </a:lnTo>
                  <a:lnTo>
                    <a:pt x="318681" y="38112"/>
                  </a:lnTo>
                  <a:lnTo>
                    <a:pt x="354812" y="60642"/>
                  </a:lnTo>
                  <a:lnTo>
                    <a:pt x="373608" y="60642"/>
                  </a:lnTo>
                  <a:lnTo>
                    <a:pt x="373608" y="112204"/>
                  </a:lnTo>
                  <a:lnTo>
                    <a:pt x="384556" y="112204"/>
                  </a:lnTo>
                  <a:lnTo>
                    <a:pt x="384556" y="49999"/>
                  </a:lnTo>
                  <a:lnTo>
                    <a:pt x="384556" y="2743"/>
                  </a:lnTo>
                  <a:close/>
                </a:path>
                <a:path w="635000" h="115569">
                  <a:moveTo>
                    <a:pt x="473849" y="2743"/>
                  </a:moveTo>
                  <a:lnTo>
                    <a:pt x="411124" y="2743"/>
                  </a:lnTo>
                  <a:lnTo>
                    <a:pt x="411124" y="112204"/>
                  </a:lnTo>
                  <a:lnTo>
                    <a:pt x="473405" y="112204"/>
                  </a:lnTo>
                  <a:lnTo>
                    <a:pt x="473405" y="101422"/>
                  </a:lnTo>
                  <a:lnTo>
                    <a:pt x="422059" y="101422"/>
                  </a:lnTo>
                  <a:lnTo>
                    <a:pt x="422059" y="58483"/>
                  </a:lnTo>
                  <a:lnTo>
                    <a:pt x="473405" y="58483"/>
                  </a:lnTo>
                  <a:lnTo>
                    <a:pt x="473405" y="47764"/>
                  </a:lnTo>
                  <a:lnTo>
                    <a:pt x="422059" y="47764"/>
                  </a:lnTo>
                  <a:lnTo>
                    <a:pt x="422059" y="13538"/>
                  </a:lnTo>
                  <a:lnTo>
                    <a:pt x="473849" y="13538"/>
                  </a:lnTo>
                  <a:lnTo>
                    <a:pt x="473849" y="2743"/>
                  </a:lnTo>
                  <a:close/>
                </a:path>
                <a:path w="635000" h="115569">
                  <a:moveTo>
                    <a:pt x="542544" y="2730"/>
                  </a:moveTo>
                  <a:lnTo>
                    <a:pt x="482498" y="2730"/>
                  </a:lnTo>
                  <a:lnTo>
                    <a:pt x="482498" y="12890"/>
                  </a:lnTo>
                  <a:lnTo>
                    <a:pt x="506984" y="12890"/>
                  </a:lnTo>
                  <a:lnTo>
                    <a:pt x="506984" y="111950"/>
                  </a:lnTo>
                  <a:lnTo>
                    <a:pt x="518134" y="111950"/>
                  </a:lnTo>
                  <a:lnTo>
                    <a:pt x="518134" y="12890"/>
                  </a:lnTo>
                  <a:lnTo>
                    <a:pt x="542544" y="12890"/>
                  </a:lnTo>
                  <a:lnTo>
                    <a:pt x="542544" y="2730"/>
                  </a:lnTo>
                  <a:close/>
                </a:path>
                <a:path w="635000" h="115569">
                  <a:moveTo>
                    <a:pt x="634873" y="2743"/>
                  </a:moveTo>
                  <a:lnTo>
                    <a:pt x="623862" y="2743"/>
                  </a:lnTo>
                  <a:lnTo>
                    <a:pt x="623862" y="48653"/>
                  </a:lnTo>
                  <a:lnTo>
                    <a:pt x="568198" y="48653"/>
                  </a:lnTo>
                  <a:lnTo>
                    <a:pt x="568198" y="2743"/>
                  </a:lnTo>
                  <a:lnTo>
                    <a:pt x="557187" y="2743"/>
                  </a:lnTo>
                  <a:lnTo>
                    <a:pt x="557187" y="112204"/>
                  </a:lnTo>
                  <a:lnTo>
                    <a:pt x="568198" y="112204"/>
                  </a:lnTo>
                  <a:lnTo>
                    <a:pt x="568198" y="59372"/>
                  </a:lnTo>
                  <a:lnTo>
                    <a:pt x="623862" y="59372"/>
                  </a:lnTo>
                  <a:lnTo>
                    <a:pt x="623862" y="112204"/>
                  </a:lnTo>
                  <a:lnTo>
                    <a:pt x="634873" y="112204"/>
                  </a:lnTo>
                  <a:lnTo>
                    <a:pt x="634873" y="27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3779" y="939812"/>
              <a:ext cx="94359" cy="10946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5694" y="913618"/>
              <a:ext cx="85945" cy="135655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67005" y="937059"/>
            <a:ext cx="2109246" cy="11496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732877" y="1125741"/>
            <a:ext cx="274955" cy="109855"/>
            <a:chOff x="732877" y="1125741"/>
            <a:chExt cx="274955" cy="10985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2877" y="1125741"/>
              <a:ext cx="65558" cy="10946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1231" y="1125741"/>
              <a:ext cx="186408" cy="109461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7366" y="1122988"/>
            <a:ext cx="1211793" cy="114969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2208441" y="1322069"/>
            <a:ext cx="11430" cy="99060"/>
          </a:xfrm>
          <a:custGeom>
            <a:avLst/>
            <a:gdLst/>
            <a:ahLst/>
            <a:cxnLst/>
            <a:rect l="l" t="t" r="r" b="b"/>
            <a:pathLst>
              <a:path w="11430" h="99059">
                <a:moveTo>
                  <a:pt x="0" y="99060"/>
                </a:moveTo>
                <a:lnTo>
                  <a:pt x="11013" y="99060"/>
                </a:lnTo>
                <a:lnTo>
                  <a:pt x="11013" y="0"/>
                </a:lnTo>
                <a:lnTo>
                  <a:pt x="0" y="0"/>
                </a:lnTo>
                <a:lnTo>
                  <a:pt x="0" y="990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2208441" y="1308916"/>
            <a:ext cx="962660" cy="115570"/>
            <a:chOff x="2208441" y="1308916"/>
            <a:chExt cx="962660" cy="115570"/>
          </a:xfrm>
        </p:grpSpPr>
        <p:sp>
          <p:nvSpPr>
            <p:cNvPr id="13" name="object 13"/>
            <p:cNvSpPr/>
            <p:nvPr/>
          </p:nvSpPr>
          <p:spPr>
            <a:xfrm>
              <a:off x="2208441" y="1311909"/>
              <a:ext cx="78105" cy="109220"/>
            </a:xfrm>
            <a:custGeom>
              <a:avLst/>
              <a:gdLst/>
              <a:ahLst/>
              <a:cxnLst/>
              <a:rect l="l" t="t" r="r" b="b"/>
              <a:pathLst>
                <a:path w="78105" h="109219">
                  <a:moveTo>
                    <a:pt x="7768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66675" y="10160"/>
                  </a:lnTo>
                  <a:lnTo>
                    <a:pt x="66675" y="109220"/>
                  </a:lnTo>
                  <a:lnTo>
                    <a:pt x="77685" y="109220"/>
                  </a:lnTo>
                  <a:lnTo>
                    <a:pt x="77685" y="10160"/>
                  </a:lnTo>
                  <a:lnTo>
                    <a:pt x="776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12089" y="1308916"/>
              <a:ext cx="858984" cy="114970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2941697" y="1559657"/>
            <a:ext cx="78105" cy="10160"/>
          </a:xfrm>
          <a:custGeom>
            <a:avLst/>
            <a:gdLst/>
            <a:ahLst/>
            <a:cxnLst/>
            <a:rect l="l" t="t" r="r" b="b"/>
            <a:pathLst>
              <a:path w="78105" h="10159">
                <a:moveTo>
                  <a:pt x="77986" y="0"/>
                </a:moveTo>
                <a:lnTo>
                  <a:pt x="0" y="0"/>
                </a:lnTo>
                <a:lnTo>
                  <a:pt x="0" y="9597"/>
                </a:lnTo>
                <a:lnTo>
                  <a:pt x="77986" y="9597"/>
                </a:lnTo>
                <a:lnTo>
                  <a:pt x="779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071585" y="1497596"/>
            <a:ext cx="169278" cy="109461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732877" y="1308916"/>
            <a:ext cx="4384675" cy="517525"/>
            <a:chOff x="732877" y="1308916"/>
            <a:chExt cx="4384675" cy="517525"/>
          </a:xfrm>
        </p:grpSpPr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06431" y="1497596"/>
              <a:ext cx="170211" cy="11154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95754" y="1493128"/>
              <a:ext cx="185111" cy="11601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2877" y="1308916"/>
              <a:ext cx="2800550" cy="51711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03996" y="1524013"/>
              <a:ext cx="262587" cy="11266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990251" y="1524024"/>
              <a:ext cx="227329" cy="85725"/>
            </a:xfrm>
            <a:custGeom>
              <a:avLst/>
              <a:gdLst/>
              <a:ahLst/>
              <a:cxnLst/>
              <a:rect l="l" t="t" r="r" b="b"/>
              <a:pathLst>
                <a:path w="227329" h="85725">
                  <a:moveTo>
                    <a:pt x="67945" y="2070"/>
                  </a:moveTo>
                  <a:lnTo>
                    <a:pt x="57518" y="2070"/>
                  </a:lnTo>
                  <a:lnTo>
                    <a:pt x="57518" y="34226"/>
                  </a:lnTo>
                  <a:lnTo>
                    <a:pt x="10490" y="34226"/>
                  </a:lnTo>
                  <a:lnTo>
                    <a:pt x="10490" y="2070"/>
                  </a:lnTo>
                  <a:lnTo>
                    <a:pt x="0" y="2070"/>
                  </a:lnTo>
                  <a:lnTo>
                    <a:pt x="0" y="83032"/>
                  </a:lnTo>
                  <a:lnTo>
                    <a:pt x="10490" y="83032"/>
                  </a:lnTo>
                  <a:lnTo>
                    <a:pt x="10490" y="44043"/>
                  </a:lnTo>
                  <a:lnTo>
                    <a:pt x="57518" y="44043"/>
                  </a:lnTo>
                  <a:lnTo>
                    <a:pt x="57518" y="83032"/>
                  </a:lnTo>
                  <a:lnTo>
                    <a:pt x="67945" y="83032"/>
                  </a:lnTo>
                  <a:lnTo>
                    <a:pt x="67945" y="44043"/>
                  </a:lnTo>
                  <a:lnTo>
                    <a:pt x="67945" y="34226"/>
                  </a:lnTo>
                  <a:lnTo>
                    <a:pt x="67945" y="2070"/>
                  </a:lnTo>
                  <a:close/>
                </a:path>
                <a:path w="227329" h="85725">
                  <a:moveTo>
                    <a:pt x="171589" y="42773"/>
                  </a:moveTo>
                  <a:lnTo>
                    <a:pt x="170903" y="34645"/>
                  </a:lnTo>
                  <a:lnTo>
                    <a:pt x="168821" y="27076"/>
                  </a:lnTo>
                  <a:lnTo>
                    <a:pt x="165354" y="20066"/>
                  </a:lnTo>
                  <a:lnTo>
                    <a:pt x="161023" y="14325"/>
                  </a:lnTo>
                  <a:lnTo>
                    <a:pt x="161023" y="33921"/>
                  </a:lnTo>
                  <a:lnTo>
                    <a:pt x="161023" y="48856"/>
                  </a:lnTo>
                  <a:lnTo>
                    <a:pt x="135229" y="75222"/>
                  </a:lnTo>
                  <a:lnTo>
                    <a:pt x="123723" y="75222"/>
                  </a:lnTo>
                  <a:lnTo>
                    <a:pt x="97929" y="48856"/>
                  </a:lnTo>
                  <a:lnTo>
                    <a:pt x="97929" y="33921"/>
                  </a:lnTo>
                  <a:lnTo>
                    <a:pt x="101028" y="26187"/>
                  </a:lnTo>
                  <a:lnTo>
                    <a:pt x="113423" y="13385"/>
                  </a:lnTo>
                  <a:lnTo>
                    <a:pt x="120840" y="10185"/>
                  </a:lnTo>
                  <a:lnTo>
                    <a:pt x="138061" y="10185"/>
                  </a:lnTo>
                  <a:lnTo>
                    <a:pt x="145465" y="13385"/>
                  </a:lnTo>
                  <a:lnTo>
                    <a:pt x="157911" y="26187"/>
                  </a:lnTo>
                  <a:lnTo>
                    <a:pt x="161023" y="33921"/>
                  </a:lnTo>
                  <a:lnTo>
                    <a:pt x="161023" y="14325"/>
                  </a:lnTo>
                  <a:lnTo>
                    <a:pt x="129476" y="0"/>
                  </a:lnTo>
                  <a:lnTo>
                    <a:pt x="120510" y="850"/>
                  </a:lnTo>
                  <a:lnTo>
                    <a:pt x="90081" y="27076"/>
                  </a:lnTo>
                  <a:lnTo>
                    <a:pt x="87287" y="42773"/>
                  </a:lnTo>
                  <a:lnTo>
                    <a:pt x="88023" y="50990"/>
                  </a:lnTo>
                  <a:lnTo>
                    <a:pt x="112572" y="81953"/>
                  </a:lnTo>
                  <a:lnTo>
                    <a:pt x="129476" y="85128"/>
                  </a:lnTo>
                  <a:lnTo>
                    <a:pt x="138315" y="84328"/>
                  </a:lnTo>
                  <a:lnTo>
                    <a:pt x="146329" y="81953"/>
                  </a:lnTo>
                  <a:lnTo>
                    <a:pt x="153479" y="77990"/>
                  </a:lnTo>
                  <a:lnTo>
                    <a:pt x="156629" y="75222"/>
                  </a:lnTo>
                  <a:lnTo>
                    <a:pt x="159804" y="72440"/>
                  </a:lnTo>
                  <a:lnTo>
                    <a:pt x="164960" y="65824"/>
                  </a:lnTo>
                  <a:lnTo>
                    <a:pt x="168643" y="58674"/>
                  </a:lnTo>
                  <a:lnTo>
                    <a:pt x="170853" y="50990"/>
                  </a:lnTo>
                  <a:lnTo>
                    <a:pt x="171589" y="42773"/>
                  </a:lnTo>
                  <a:close/>
                </a:path>
                <a:path w="227329" h="85725">
                  <a:moveTo>
                    <a:pt x="226949" y="37350"/>
                  </a:moveTo>
                  <a:lnTo>
                    <a:pt x="186029" y="37350"/>
                  </a:lnTo>
                  <a:lnTo>
                    <a:pt x="186029" y="46431"/>
                  </a:lnTo>
                  <a:lnTo>
                    <a:pt x="226949" y="46431"/>
                  </a:lnTo>
                  <a:lnTo>
                    <a:pt x="226949" y="37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36501" y="1497596"/>
              <a:ext cx="432601" cy="11154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91927" y="1524013"/>
              <a:ext cx="425451" cy="112661"/>
            </a:xfrm>
            <a:prstGeom prst="rect">
              <a:avLst/>
            </a:prstGeom>
          </p:spPr>
        </p:pic>
      </p:grpSp>
      <p:pic>
        <p:nvPicPr>
          <p:cNvPr id="25" name="object 2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184810" y="1493128"/>
            <a:ext cx="1673564" cy="143546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1030528" y="2287149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34725" y="0"/>
                </a:moveTo>
                <a:lnTo>
                  <a:pt x="19695" y="0"/>
                </a:lnTo>
                <a:lnTo>
                  <a:pt x="13272" y="2653"/>
                </a:lnTo>
                <a:lnTo>
                  <a:pt x="2653" y="13272"/>
                </a:lnTo>
                <a:lnTo>
                  <a:pt x="0" y="19669"/>
                </a:lnTo>
                <a:lnTo>
                  <a:pt x="0" y="34704"/>
                </a:lnTo>
                <a:lnTo>
                  <a:pt x="2653" y="41126"/>
                </a:lnTo>
                <a:lnTo>
                  <a:pt x="13272" y="51746"/>
                </a:lnTo>
                <a:lnTo>
                  <a:pt x="19695" y="54399"/>
                </a:lnTo>
                <a:lnTo>
                  <a:pt x="34725" y="54399"/>
                </a:lnTo>
                <a:lnTo>
                  <a:pt x="41126" y="51746"/>
                </a:lnTo>
                <a:lnTo>
                  <a:pt x="51742" y="41126"/>
                </a:lnTo>
                <a:lnTo>
                  <a:pt x="54395" y="34704"/>
                </a:lnTo>
                <a:lnTo>
                  <a:pt x="54395" y="27161"/>
                </a:lnTo>
                <a:lnTo>
                  <a:pt x="54395" y="19669"/>
                </a:lnTo>
                <a:lnTo>
                  <a:pt x="51742" y="13272"/>
                </a:lnTo>
                <a:lnTo>
                  <a:pt x="41126" y="2653"/>
                </a:lnTo>
                <a:lnTo>
                  <a:pt x="34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4498559" y="2247787"/>
            <a:ext cx="798830" cy="111760"/>
            <a:chOff x="4498559" y="2247787"/>
            <a:chExt cx="798830" cy="111760"/>
          </a:xfrm>
        </p:grpSpPr>
        <p:sp>
          <p:nvSpPr>
            <p:cNvPr id="28" name="object 28"/>
            <p:cNvSpPr/>
            <p:nvPr/>
          </p:nvSpPr>
          <p:spPr>
            <a:xfrm>
              <a:off x="4498555" y="2247798"/>
              <a:ext cx="584835" cy="111760"/>
            </a:xfrm>
            <a:custGeom>
              <a:avLst/>
              <a:gdLst/>
              <a:ahLst/>
              <a:cxnLst/>
              <a:rect l="l" t="t" r="r" b="b"/>
              <a:pathLst>
                <a:path w="584835" h="111760">
                  <a:moveTo>
                    <a:pt x="54838" y="0"/>
                  </a:moveTo>
                  <a:lnTo>
                    <a:pt x="0" y="0"/>
                  </a:lnTo>
                  <a:lnTo>
                    <a:pt x="0" y="109461"/>
                  </a:lnTo>
                  <a:lnTo>
                    <a:pt x="10858" y="109461"/>
                  </a:lnTo>
                  <a:lnTo>
                    <a:pt x="10858" y="10782"/>
                  </a:lnTo>
                  <a:lnTo>
                    <a:pt x="54838" y="10782"/>
                  </a:lnTo>
                  <a:lnTo>
                    <a:pt x="54838" y="0"/>
                  </a:lnTo>
                  <a:close/>
                </a:path>
                <a:path w="584835" h="111760">
                  <a:moveTo>
                    <a:pt x="139522" y="28486"/>
                  </a:moveTo>
                  <a:lnTo>
                    <a:pt x="138696" y="28486"/>
                  </a:lnTo>
                  <a:lnTo>
                    <a:pt x="79248" y="88392"/>
                  </a:lnTo>
                  <a:lnTo>
                    <a:pt x="79248" y="28486"/>
                  </a:lnTo>
                  <a:lnTo>
                    <a:pt x="68834" y="28486"/>
                  </a:lnTo>
                  <a:lnTo>
                    <a:pt x="68834" y="109461"/>
                  </a:lnTo>
                  <a:lnTo>
                    <a:pt x="70091" y="109461"/>
                  </a:lnTo>
                  <a:lnTo>
                    <a:pt x="91020" y="88392"/>
                  </a:lnTo>
                  <a:lnTo>
                    <a:pt x="129108" y="50076"/>
                  </a:lnTo>
                  <a:lnTo>
                    <a:pt x="129108" y="109461"/>
                  </a:lnTo>
                  <a:lnTo>
                    <a:pt x="139522" y="109461"/>
                  </a:lnTo>
                  <a:lnTo>
                    <a:pt x="139522" y="50076"/>
                  </a:lnTo>
                  <a:lnTo>
                    <a:pt x="139522" y="28486"/>
                  </a:lnTo>
                  <a:close/>
                </a:path>
                <a:path w="584835" h="111760">
                  <a:moveTo>
                    <a:pt x="241325" y="45313"/>
                  </a:moveTo>
                  <a:lnTo>
                    <a:pt x="209613" y="26416"/>
                  </a:lnTo>
                  <a:lnTo>
                    <a:pt x="195732" y="26416"/>
                  </a:lnTo>
                  <a:lnTo>
                    <a:pt x="160909" y="54521"/>
                  </a:lnTo>
                  <a:lnTo>
                    <a:pt x="158940" y="61810"/>
                  </a:lnTo>
                  <a:lnTo>
                    <a:pt x="158940" y="69646"/>
                  </a:lnTo>
                  <a:lnTo>
                    <a:pt x="178333" y="104673"/>
                  </a:lnTo>
                  <a:lnTo>
                    <a:pt x="203441" y="111544"/>
                  </a:lnTo>
                  <a:lnTo>
                    <a:pt x="211772" y="111544"/>
                  </a:lnTo>
                  <a:lnTo>
                    <a:pt x="219202" y="109943"/>
                  </a:lnTo>
                  <a:lnTo>
                    <a:pt x="232257" y="103543"/>
                  </a:lnTo>
                  <a:lnTo>
                    <a:pt x="234010" y="102019"/>
                  </a:lnTo>
                  <a:lnTo>
                    <a:pt x="237451" y="99034"/>
                  </a:lnTo>
                  <a:lnTo>
                    <a:pt x="241325" y="93230"/>
                  </a:lnTo>
                  <a:lnTo>
                    <a:pt x="233057" y="87795"/>
                  </a:lnTo>
                  <a:lnTo>
                    <a:pt x="226987" y="94018"/>
                  </a:lnTo>
                  <a:lnTo>
                    <a:pt x="220103" y="98463"/>
                  </a:lnTo>
                  <a:lnTo>
                    <a:pt x="212407" y="101130"/>
                  </a:lnTo>
                  <a:lnTo>
                    <a:pt x="203885" y="102019"/>
                  </a:lnTo>
                  <a:lnTo>
                    <a:pt x="197396" y="102019"/>
                  </a:lnTo>
                  <a:lnTo>
                    <a:pt x="169430" y="74803"/>
                  </a:lnTo>
                  <a:lnTo>
                    <a:pt x="169430" y="59817"/>
                  </a:lnTo>
                  <a:lnTo>
                    <a:pt x="203822" y="36233"/>
                  </a:lnTo>
                  <a:lnTo>
                    <a:pt x="212585" y="37122"/>
                  </a:lnTo>
                  <a:lnTo>
                    <a:pt x="220395" y="39789"/>
                  </a:lnTo>
                  <a:lnTo>
                    <a:pt x="227215" y="44221"/>
                  </a:lnTo>
                  <a:lnTo>
                    <a:pt x="233057" y="50444"/>
                  </a:lnTo>
                  <a:lnTo>
                    <a:pt x="241325" y="45313"/>
                  </a:lnTo>
                  <a:close/>
                </a:path>
                <a:path w="584835" h="111760">
                  <a:moveTo>
                    <a:pt x="304774" y="28486"/>
                  </a:moveTo>
                  <a:lnTo>
                    <a:pt x="251498" y="28486"/>
                  </a:lnTo>
                  <a:lnTo>
                    <a:pt x="251498" y="37503"/>
                  </a:lnTo>
                  <a:lnTo>
                    <a:pt x="272859" y="37503"/>
                  </a:lnTo>
                  <a:lnTo>
                    <a:pt x="272859" y="109461"/>
                  </a:lnTo>
                  <a:lnTo>
                    <a:pt x="283349" y="109461"/>
                  </a:lnTo>
                  <a:lnTo>
                    <a:pt x="283349" y="37503"/>
                  </a:lnTo>
                  <a:lnTo>
                    <a:pt x="304774" y="37503"/>
                  </a:lnTo>
                  <a:lnTo>
                    <a:pt x="304774" y="28486"/>
                  </a:lnTo>
                  <a:close/>
                </a:path>
                <a:path w="584835" h="111760">
                  <a:moveTo>
                    <a:pt x="399351" y="69202"/>
                  </a:moveTo>
                  <a:lnTo>
                    <a:pt x="398665" y="61074"/>
                  </a:lnTo>
                  <a:lnTo>
                    <a:pt x="396582" y="53492"/>
                  </a:lnTo>
                  <a:lnTo>
                    <a:pt x="393115" y="46482"/>
                  </a:lnTo>
                  <a:lnTo>
                    <a:pt x="388785" y="40741"/>
                  </a:lnTo>
                  <a:lnTo>
                    <a:pt x="388785" y="60350"/>
                  </a:lnTo>
                  <a:lnTo>
                    <a:pt x="388785" y="75272"/>
                  </a:lnTo>
                  <a:lnTo>
                    <a:pt x="362991" y="101638"/>
                  </a:lnTo>
                  <a:lnTo>
                    <a:pt x="351485" y="101638"/>
                  </a:lnTo>
                  <a:lnTo>
                    <a:pt x="325691" y="75272"/>
                  </a:lnTo>
                  <a:lnTo>
                    <a:pt x="325691" y="60350"/>
                  </a:lnTo>
                  <a:lnTo>
                    <a:pt x="328790" y="52603"/>
                  </a:lnTo>
                  <a:lnTo>
                    <a:pt x="341198" y="39801"/>
                  </a:lnTo>
                  <a:lnTo>
                    <a:pt x="348602" y="36601"/>
                  </a:lnTo>
                  <a:lnTo>
                    <a:pt x="365823" y="36601"/>
                  </a:lnTo>
                  <a:lnTo>
                    <a:pt x="373227" y="39801"/>
                  </a:lnTo>
                  <a:lnTo>
                    <a:pt x="385673" y="52603"/>
                  </a:lnTo>
                  <a:lnTo>
                    <a:pt x="388785" y="60350"/>
                  </a:lnTo>
                  <a:lnTo>
                    <a:pt x="388785" y="40741"/>
                  </a:lnTo>
                  <a:lnTo>
                    <a:pt x="357238" y="26416"/>
                  </a:lnTo>
                  <a:lnTo>
                    <a:pt x="348272" y="27266"/>
                  </a:lnTo>
                  <a:lnTo>
                    <a:pt x="317842" y="53492"/>
                  </a:lnTo>
                  <a:lnTo>
                    <a:pt x="315048" y="69202"/>
                  </a:lnTo>
                  <a:lnTo>
                    <a:pt x="315785" y="77419"/>
                  </a:lnTo>
                  <a:lnTo>
                    <a:pt x="340334" y="108369"/>
                  </a:lnTo>
                  <a:lnTo>
                    <a:pt x="357238" y="111544"/>
                  </a:lnTo>
                  <a:lnTo>
                    <a:pt x="366077" y="110744"/>
                  </a:lnTo>
                  <a:lnTo>
                    <a:pt x="374091" y="108369"/>
                  </a:lnTo>
                  <a:lnTo>
                    <a:pt x="381241" y="104406"/>
                  </a:lnTo>
                  <a:lnTo>
                    <a:pt x="384390" y="101638"/>
                  </a:lnTo>
                  <a:lnTo>
                    <a:pt x="387565" y="98856"/>
                  </a:lnTo>
                  <a:lnTo>
                    <a:pt x="392722" y="92240"/>
                  </a:lnTo>
                  <a:lnTo>
                    <a:pt x="396405" y="85090"/>
                  </a:lnTo>
                  <a:lnTo>
                    <a:pt x="398614" y="77419"/>
                  </a:lnTo>
                  <a:lnTo>
                    <a:pt x="399351" y="69202"/>
                  </a:lnTo>
                  <a:close/>
                </a:path>
                <a:path w="584835" h="111760">
                  <a:moveTo>
                    <a:pt x="487235" y="109461"/>
                  </a:moveTo>
                  <a:lnTo>
                    <a:pt x="460095" y="50520"/>
                  </a:lnTo>
                  <a:lnTo>
                    <a:pt x="449961" y="28486"/>
                  </a:lnTo>
                  <a:lnTo>
                    <a:pt x="448094" y="28486"/>
                  </a:lnTo>
                  <a:lnTo>
                    <a:pt x="411048" y="109461"/>
                  </a:lnTo>
                  <a:lnTo>
                    <a:pt x="422198" y="109461"/>
                  </a:lnTo>
                  <a:lnTo>
                    <a:pt x="449072" y="50520"/>
                  </a:lnTo>
                  <a:lnTo>
                    <a:pt x="476148" y="109461"/>
                  </a:lnTo>
                  <a:lnTo>
                    <a:pt x="487235" y="109461"/>
                  </a:lnTo>
                  <a:close/>
                </a:path>
                <a:path w="584835" h="111760">
                  <a:moveTo>
                    <a:pt x="584669" y="69202"/>
                  </a:moveTo>
                  <a:lnTo>
                    <a:pt x="583971" y="61074"/>
                  </a:lnTo>
                  <a:lnTo>
                    <a:pt x="581901" y="53492"/>
                  </a:lnTo>
                  <a:lnTo>
                    <a:pt x="578421" y="46482"/>
                  </a:lnTo>
                  <a:lnTo>
                    <a:pt x="574103" y="40741"/>
                  </a:lnTo>
                  <a:lnTo>
                    <a:pt x="574103" y="60350"/>
                  </a:lnTo>
                  <a:lnTo>
                    <a:pt x="574103" y="75272"/>
                  </a:lnTo>
                  <a:lnTo>
                    <a:pt x="548309" y="101638"/>
                  </a:lnTo>
                  <a:lnTo>
                    <a:pt x="536803" y="101638"/>
                  </a:lnTo>
                  <a:lnTo>
                    <a:pt x="511009" y="75272"/>
                  </a:lnTo>
                  <a:lnTo>
                    <a:pt x="511009" y="60350"/>
                  </a:lnTo>
                  <a:lnTo>
                    <a:pt x="514108" y="52603"/>
                  </a:lnTo>
                  <a:lnTo>
                    <a:pt x="526503" y="39801"/>
                  </a:lnTo>
                  <a:lnTo>
                    <a:pt x="533920" y="36601"/>
                  </a:lnTo>
                  <a:lnTo>
                    <a:pt x="551141" y="36601"/>
                  </a:lnTo>
                  <a:lnTo>
                    <a:pt x="558546" y="39801"/>
                  </a:lnTo>
                  <a:lnTo>
                    <a:pt x="570992" y="52603"/>
                  </a:lnTo>
                  <a:lnTo>
                    <a:pt x="574103" y="60350"/>
                  </a:lnTo>
                  <a:lnTo>
                    <a:pt x="574103" y="40741"/>
                  </a:lnTo>
                  <a:lnTo>
                    <a:pt x="542556" y="26416"/>
                  </a:lnTo>
                  <a:lnTo>
                    <a:pt x="533577" y="27266"/>
                  </a:lnTo>
                  <a:lnTo>
                    <a:pt x="503148" y="53492"/>
                  </a:lnTo>
                  <a:lnTo>
                    <a:pt x="500367" y="69202"/>
                  </a:lnTo>
                  <a:lnTo>
                    <a:pt x="501103" y="77419"/>
                  </a:lnTo>
                  <a:lnTo>
                    <a:pt x="525653" y="108369"/>
                  </a:lnTo>
                  <a:lnTo>
                    <a:pt x="542556" y="111544"/>
                  </a:lnTo>
                  <a:lnTo>
                    <a:pt x="551395" y="110744"/>
                  </a:lnTo>
                  <a:lnTo>
                    <a:pt x="559396" y="108369"/>
                  </a:lnTo>
                  <a:lnTo>
                    <a:pt x="566559" y="104406"/>
                  </a:lnTo>
                  <a:lnTo>
                    <a:pt x="569696" y="101638"/>
                  </a:lnTo>
                  <a:lnTo>
                    <a:pt x="572871" y="98856"/>
                  </a:lnTo>
                  <a:lnTo>
                    <a:pt x="578040" y="92240"/>
                  </a:lnTo>
                  <a:lnTo>
                    <a:pt x="581723" y="85090"/>
                  </a:lnTo>
                  <a:lnTo>
                    <a:pt x="583933" y="77419"/>
                  </a:lnTo>
                  <a:lnTo>
                    <a:pt x="584669" y="692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03193" y="2276284"/>
              <a:ext cx="193777" cy="80963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732059" y="2053973"/>
            <a:ext cx="4811395" cy="894080"/>
            <a:chOff x="732059" y="2053973"/>
            <a:chExt cx="4811395" cy="894080"/>
          </a:xfrm>
        </p:grpSpPr>
        <p:sp>
          <p:nvSpPr>
            <p:cNvPr id="31" name="object 31"/>
            <p:cNvSpPr/>
            <p:nvPr/>
          </p:nvSpPr>
          <p:spPr>
            <a:xfrm>
              <a:off x="1030528" y="2473078"/>
              <a:ext cx="54610" cy="54610"/>
            </a:xfrm>
            <a:custGeom>
              <a:avLst/>
              <a:gdLst/>
              <a:ahLst/>
              <a:cxnLst/>
              <a:rect l="l" t="t" r="r" b="b"/>
              <a:pathLst>
                <a:path w="54609" h="54610">
                  <a:moveTo>
                    <a:pt x="34725" y="0"/>
                  </a:moveTo>
                  <a:lnTo>
                    <a:pt x="19695" y="0"/>
                  </a:lnTo>
                  <a:lnTo>
                    <a:pt x="13272" y="2653"/>
                  </a:lnTo>
                  <a:lnTo>
                    <a:pt x="2653" y="13272"/>
                  </a:lnTo>
                  <a:lnTo>
                    <a:pt x="0" y="19669"/>
                  </a:lnTo>
                  <a:lnTo>
                    <a:pt x="0" y="34702"/>
                  </a:lnTo>
                  <a:lnTo>
                    <a:pt x="2653" y="41126"/>
                  </a:lnTo>
                  <a:lnTo>
                    <a:pt x="13272" y="51746"/>
                  </a:lnTo>
                  <a:lnTo>
                    <a:pt x="19695" y="54399"/>
                  </a:lnTo>
                  <a:lnTo>
                    <a:pt x="34725" y="54399"/>
                  </a:lnTo>
                  <a:lnTo>
                    <a:pt x="41126" y="51746"/>
                  </a:lnTo>
                  <a:lnTo>
                    <a:pt x="51742" y="41126"/>
                  </a:lnTo>
                  <a:lnTo>
                    <a:pt x="54395" y="34702"/>
                  </a:lnTo>
                  <a:lnTo>
                    <a:pt x="54395" y="27161"/>
                  </a:lnTo>
                  <a:lnTo>
                    <a:pt x="54395" y="19669"/>
                  </a:lnTo>
                  <a:lnTo>
                    <a:pt x="51742" y="13272"/>
                  </a:lnTo>
                  <a:lnTo>
                    <a:pt x="41126" y="2653"/>
                  </a:lnTo>
                  <a:lnTo>
                    <a:pt x="347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2059" y="2053973"/>
              <a:ext cx="4810889" cy="893977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030528" y="2659011"/>
              <a:ext cx="54610" cy="243840"/>
            </a:xfrm>
            <a:custGeom>
              <a:avLst/>
              <a:gdLst/>
              <a:ahLst/>
              <a:cxnLst/>
              <a:rect l="l" t="t" r="r" b="b"/>
              <a:pathLst>
                <a:path w="54609" h="243839">
                  <a:moveTo>
                    <a:pt x="54394" y="208902"/>
                  </a:moveTo>
                  <a:lnTo>
                    <a:pt x="51739" y="202501"/>
                  </a:lnTo>
                  <a:lnTo>
                    <a:pt x="41122" y="191884"/>
                  </a:lnTo>
                  <a:lnTo>
                    <a:pt x="34721" y="189230"/>
                  </a:lnTo>
                  <a:lnTo>
                    <a:pt x="19685" y="189230"/>
                  </a:lnTo>
                  <a:lnTo>
                    <a:pt x="13271" y="191884"/>
                  </a:lnTo>
                  <a:lnTo>
                    <a:pt x="2641" y="202501"/>
                  </a:lnTo>
                  <a:lnTo>
                    <a:pt x="0" y="208902"/>
                  </a:lnTo>
                  <a:lnTo>
                    <a:pt x="0" y="223926"/>
                  </a:lnTo>
                  <a:lnTo>
                    <a:pt x="2641" y="230352"/>
                  </a:lnTo>
                  <a:lnTo>
                    <a:pt x="13271" y="240969"/>
                  </a:lnTo>
                  <a:lnTo>
                    <a:pt x="19685" y="243624"/>
                  </a:lnTo>
                  <a:lnTo>
                    <a:pt x="34721" y="243624"/>
                  </a:lnTo>
                  <a:lnTo>
                    <a:pt x="41122" y="240969"/>
                  </a:lnTo>
                  <a:lnTo>
                    <a:pt x="51739" y="230352"/>
                  </a:lnTo>
                  <a:lnTo>
                    <a:pt x="54394" y="223926"/>
                  </a:lnTo>
                  <a:lnTo>
                    <a:pt x="54394" y="216395"/>
                  </a:lnTo>
                  <a:lnTo>
                    <a:pt x="54394" y="208902"/>
                  </a:lnTo>
                  <a:close/>
                </a:path>
                <a:path w="54609" h="243839">
                  <a:moveTo>
                    <a:pt x="54394" y="19672"/>
                  </a:moveTo>
                  <a:lnTo>
                    <a:pt x="51739" y="13271"/>
                  </a:lnTo>
                  <a:lnTo>
                    <a:pt x="41122" y="2654"/>
                  </a:lnTo>
                  <a:lnTo>
                    <a:pt x="34721" y="0"/>
                  </a:lnTo>
                  <a:lnTo>
                    <a:pt x="19685" y="0"/>
                  </a:lnTo>
                  <a:lnTo>
                    <a:pt x="13271" y="2654"/>
                  </a:lnTo>
                  <a:lnTo>
                    <a:pt x="2641" y="13271"/>
                  </a:lnTo>
                  <a:lnTo>
                    <a:pt x="0" y="19672"/>
                  </a:lnTo>
                  <a:lnTo>
                    <a:pt x="0" y="34709"/>
                  </a:lnTo>
                  <a:lnTo>
                    <a:pt x="2641" y="41122"/>
                  </a:lnTo>
                  <a:lnTo>
                    <a:pt x="13271" y="51752"/>
                  </a:lnTo>
                  <a:lnTo>
                    <a:pt x="19685" y="54406"/>
                  </a:lnTo>
                  <a:lnTo>
                    <a:pt x="34721" y="54406"/>
                  </a:lnTo>
                  <a:lnTo>
                    <a:pt x="41122" y="51752"/>
                  </a:lnTo>
                  <a:lnTo>
                    <a:pt x="51739" y="41122"/>
                  </a:lnTo>
                  <a:lnTo>
                    <a:pt x="54394" y="34709"/>
                  </a:lnTo>
                  <a:lnTo>
                    <a:pt x="54394" y="27165"/>
                  </a:lnTo>
                  <a:lnTo>
                    <a:pt x="54394" y="196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/>
          <p:nvPr/>
        </p:nvSpPr>
        <p:spPr>
          <a:xfrm>
            <a:off x="1030528" y="3034163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34725" y="0"/>
                </a:moveTo>
                <a:lnTo>
                  <a:pt x="19695" y="0"/>
                </a:lnTo>
                <a:lnTo>
                  <a:pt x="13272" y="2653"/>
                </a:lnTo>
                <a:lnTo>
                  <a:pt x="2653" y="13272"/>
                </a:lnTo>
                <a:lnTo>
                  <a:pt x="0" y="19669"/>
                </a:lnTo>
                <a:lnTo>
                  <a:pt x="0" y="34704"/>
                </a:lnTo>
                <a:lnTo>
                  <a:pt x="2653" y="41126"/>
                </a:lnTo>
                <a:lnTo>
                  <a:pt x="13272" y="51746"/>
                </a:lnTo>
                <a:lnTo>
                  <a:pt x="19695" y="54399"/>
                </a:lnTo>
                <a:lnTo>
                  <a:pt x="34725" y="54399"/>
                </a:lnTo>
                <a:lnTo>
                  <a:pt x="41126" y="51746"/>
                </a:lnTo>
                <a:lnTo>
                  <a:pt x="51742" y="41126"/>
                </a:lnTo>
                <a:lnTo>
                  <a:pt x="54395" y="34704"/>
                </a:lnTo>
                <a:lnTo>
                  <a:pt x="54395" y="27161"/>
                </a:lnTo>
                <a:lnTo>
                  <a:pt x="54395" y="19669"/>
                </a:lnTo>
                <a:lnTo>
                  <a:pt x="51742" y="13272"/>
                </a:lnTo>
                <a:lnTo>
                  <a:pt x="41126" y="2653"/>
                </a:lnTo>
                <a:lnTo>
                  <a:pt x="34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30528" y="3220092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34725" y="0"/>
                </a:moveTo>
                <a:lnTo>
                  <a:pt x="19695" y="0"/>
                </a:lnTo>
                <a:lnTo>
                  <a:pt x="13272" y="2653"/>
                </a:lnTo>
                <a:lnTo>
                  <a:pt x="2653" y="13272"/>
                </a:lnTo>
                <a:lnTo>
                  <a:pt x="0" y="19669"/>
                </a:lnTo>
                <a:lnTo>
                  <a:pt x="0" y="34704"/>
                </a:lnTo>
                <a:lnTo>
                  <a:pt x="2653" y="41126"/>
                </a:lnTo>
                <a:lnTo>
                  <a:pt x="13272" y="51746"/>
                </a:lnTo>
                <a:lnTo>
                  <a:pt x="19695" y="54399"/>
                </a:lnTo>
                <a:lnTo>
                  <a:pt x="34725" y="54399"/>
                </a:lnTo>
                <a:lnTo>
                  <a:pt x="41126" y="51746"/>
                </a:lnTo>
                <a:lnTo>
                  <a:pt x="51742" y="41126"/>
                </a:lnTo>
                <a:lnTo>
                  <a:pt x="54395" y="34704"/>
                </a:lnTo>
                <a:lnTo>
                  <a:pt x="54395" y="27161"/>
                </a:lnTo>
                <a:lnTo>
                  <a:pt x="54395" y="19669"/>
                </a:lnTo>
                <a:lnTo>
                  <a:pt x="51742" y="13272"/>
                </a:lnTo>
                <a:lnTo>
                  <a:pt x="41126" y="2653"/>
                </a:lnTo>
                <a:lnTo>
                  <a:pt x="34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2725599" y="3207146"/>
            <a:ext cx="684530" cy="113030"/>
            <a:chOff x="2725599" y="3207146"/>
            <a:chExt cx="684530" cy="113030"/>
          </a:xfrm>
        </p:grpSpPr>
        <p:sp>
          <p:nvSpPr>
            <p:cNvPr id="37" name="object 37"/>
            <p:cNvSpPr/>
            <p:nvPr/>
          </p:nvSpPr>
          <p:spPr>
            <a:xfrm>
              <a:off x="2725599" y="3207146"/>
              <a:ext cx="276225" cy="113030"/>
            </a:xfrm>
            <a:custGeom>
              <a:avLst/>
              <a:gdLst/>
              <a:ahLst/>
              <a:cxnLst/>
              <a:rect l="l" t="t" r="r" b="b"/>
              <a:pathLst>
                <a:path w="276225" h="113029">
                  <a:moveTo>
                    <a:pt x="67939" y="2081"/>
                  </a:moveTo>
                  <a:lnTo>
                    <a:pt x="0" y="2081"/>
                  </a:lnTo>
                  <a:lnTo>
                    <a:pt x="0" y="83045"/>
                  </a:lnTo>
                  <a:lnTo>
                    <a:pt x="10415" y="83045"/>
                  </a:lnTo>
                  <a:lnTo>
                    <a:pt x="10415" y="11906"/>
                  </a:lnTo>
                  <a:lnTo>
                    <a:pt x="67939" y="11906"/>
                  </a:lnTo>
                  <a:lnTo>
                    <a:pt x="67939" y="2081"/>
                  </a:lnTo>
                  <a:close/>
                </a:path>
                <a:path w="276225" h="113029">
                  <a:moveTo>
                    <a:pt x="67939" y="11906"/>
                  </a:moveTo>
                  <a:lnTo>
                    <a:pt x="57520" y="11906"/>
                  </a:lnTo>
                  <a:lnTo>
                    <a:pt x="57520" y="83045"/>
                  </a:lnTo>
                  <a:lnTo>
                    <a:pt x="67939" y="83045"/>
                  </a:lnTo>
                  <a:lnTo>
                    <a:pt x="67939" y="11906"/>
                  </a:lnTo>
                  <a:close/>
                </a:path>
                <a:path w="276225" h="113029">
                  <a:moveTo>
                    <a:pt x="101646" y="2081"/>
                  </a:moveTo>
                  <a:lnTo>
                    <a:pt x="91304" y="2081"/>
                  </a:lnTo>
                  <a:lnTo>
                    <a:pt x="91304" y="112662"/>
                  </a:lnTo>
                  <a:lnTo>
                    <a:pt x="101646" y="112662"/>
                  </a:lnTo>
                  <a:lnTo>
                    <a:pt x="101646" y="69131"/>
                  </a:lnTo>
                  <a:lnTo>
                    <a:pt x="113015" y="69131"/>
                  </a:lnTo>
                  <a:lnTo>
                    <a:pt x="111729" y="68411"/>
                  </a:lnTo>
                  <a:lnTo>
                    <a:pt x="107784" y="64516"/>
                  </a:lnTo>
                  <a:lnTo>
                    <a:pt x="102276" y="54691"/>
                  </a:lnTo>
                  <a:lnTo>
                    <a:pt x="100901" y="49161"/>
                  </a:lnTo>
                  <a:lnTo>
                    <a:pt x="100901" y="33632"/>
                  </a:lnTo>
                  <a:lnTo>
                    <a:pt x="103990" y="25794"/>
                  </a:lnTo>
                  <a:lnTo>
                    <a:pt x="112643" y="16967"/>
                  </a:lnTo>
                  <a:lnTo>
                    <a:pt x="101646" y="16967"/>
                  </a:lnTo>
                  <a:lnTo>
                    <a:pt x="101646" y="2081"/>
                  </a:lnTo>
                  <a:close/>
                </a:path>
                <a:path w="276225" h="113029">
                  <a:moveTo>
                    <a:pt x="113015" y="69131"/>
                  </a:moveTo>
                  <a:lnTo>
                    <a:pt x="101646" y="69131"/>
                  </a:lnTo>
                  <a:lnTo>
                    <a:pt x="106013" y="74437"/>
                  </a:lnTo>
                  <a:lnTo>
                    <a:pt x="110898" y="78430"/>
                  </a:lnTo>
                  <a:lnTo>
                    <a:pt x="121712" y="83790"/>
                  </a:lnTo>
                  <a:lnTo>
                    <a:pt x="127642" y="85129"/>
                  </a:lnTo>
                  <a:lnTo>
                    <a:pt x="134092" y="85129"/>
                  </a:lnTo>
                  <a:lnTo>
                    <a:pt x="142373" y="84350"/>
                  </a:lnTo>
                  <a:lnTo>
                    <a:pt x="150026" y="82013"/>
                  </a:lnTo>
                  <a:lnTo>
                    <a:pt x="157050" y="78119"/>
                  </a:lnTo>
                  <a:lnTo>
                    <a:pt x="160001" y="75604"/>
                  </a:lnTo>
                  <a:lnTo>
                    <a:pt x="127419" y="75604"/>
                  </a:lnTo>
                  <a:lnTo>
                    <a:pt x="122001" y="74164"/>
                  </a:lnTo>
                  <a:lnTo>
                    <a:pt x="113015" y="69131"/>
                  </a:lnTo>
                  <a:close/>
                </a:path>
                <a:path w="276225" h="113029">
                  <a:moveTo>
                    <a:pt x="160507" y="10044"/>
                  </a:moveTo>
                  <a:lnTo>
                    <a:pt x="138780" y="10044"/>
                  </a:lnTo>
                  <a:lnTo>
                    <a:pt x="144137" y="11470"/>
                  </a:lnTo>
                  <a:lnTo>
                    <a:pt x="153962" y="17176"/>
                  </a:lnTo>
                  <a:lnTo>
                    <a:pt x="157867" y="21182"/>
                  </a:lnTo>
                  <a:lnTo>
                    <a:pt x="163671" y="31501"/>
                  </a:lnTo>
                  <a:lnTo>
                    <a:pt x="165121" y="36958"/>
                  </a:lnTo>
                  <a:lnTo>
                    <a:pt x="165121" y="48420"/>
                  </a:lnTo>
                  <a:lnTo>
                    <a:pt x="138729" y="75604"/>
                  </a:lnTo>
                  <a:lnTo>
                    <a:pt x="160001" y="75604"/>
                  </a:lnTo>
                  <a:lnTo>
                    <a:pt x="175615" y="42340"/>
                  </a:lnTo>
                  <a:lnTo>
                    <a:pt x="174848" y="33913"/>
                  </a:lnTo>
                  <a:lnTo>
                    <a:pt x="172545" y="26118"/>
                  </a:lnTo>
                  <a:lnTo>
                    <a:pt x="168708" y="18957"/>
                  </a:lnTo>
                  <a:lnTo>
                    <a:pt x="163335" y="12428"/>
                  </a:lnTo>
                  <a:lnTo>
                    <a:pt x="160507" y="10044"/>
                  </a:lnTo>
                  <a:close/>
                </a:path>
                <a:path w="276225" h="113029">
                  <a:moveTo>
                    <a:pt x="133794" y="0"/>
                  </a:moveTo>
                  <a:lnTo>
                    <a:pt x="127195" y="0"/>
                  </a:lnTo>
                  <a:lnTo>
                    <a:pt x="121220" y="1414"/>
                  </a:lnTo>
                  <a:lnTo>
                    <a:pt x="110502" y="7067"/>
                  </a:lnTo>
                  <a:lnTo>
                    <a:pt x="105764" y="11311"/>
                  </a:lnTo>
                  <a:lnTo>
                    <a:pt x="101646" y="16967"/>
                  </a:lnTo>
                  <a:lnTo>
                    <a:pt x="112643" y="16967"/>
                  </a:lnTo>
                  <a:lnTo>
                    <a:pt x="116342" y="13194"/>
                  </a:lnTo>
                  <a:lnTo>
                    <a:pt x="123944" y="10044"/>
                  </a:lnTo>
                  <a:lnTo>
                    <a:pt x="160507" y="10044"/>
                  </a:lnTo>
                  <a:lnTo>
                    <a:pt x="156975" y="7067"/>
                  </a:lnTo>
                  <a:lnTo>
                    <a:pt x="149811" y="3107"/>
                  </a:lnTo>
                  <a:lnTo>
                    <a:pt x="142114" y="776"/>
                  </a:lnTo>
                  <a:lnTo>
                    <a:pt x="133794" y="0"/>
                  </a:lnTo>
                  <a:close/>
                </a:path>
                <a:path w="276225" h="113029">
                  <a:moveTo>
                    <a:pt x="239933" y="0"/>
                  </a:moveTo>
                  <a:lnTo>
                    <a:pt x="233287" y="0"/>
                  </a:lnTo>
                  <a:lnTo>
                    <a:pt x="224967" y="776"/>
                  </a:lnTo>
                  <a:lnTo>
                    <a:pt x="194535" y="26118"/>
                  </a:lnTo>
                  <a:lnTo>
                    <a:pt x="192317" y="33632"/>
                  </a:lnTo>
                  <a:lnTo>
                    <a:pt x="192233" y="33913"/>
                  </a:lnTo>
                  <a:lnTo>
                    <a:pt x="191466" y="42340"/>
                  </a:lnTo>
                  <a:lnTo>
                    <a:pt x="192226" y="50932"/>
                  </a:lnTo>
                  <a:lnTo>
                    <a:pt x="194507" y="58851"/>
                  </a:lnTo>
                  <a:lnTo>
                    <a:pt x="224708" y="84350"/>
                  </a:lnTo>
                  <a:lnTo>
                    <a:pt x="232989" y="85129"/>
                  </a:lnTo>
                  <a:lnTo>
                    <a:pt x="239436" y="85129"/>
                  </a:lnTo>
                  <a:lnTo>
                    <a:pt x="245376" y="83790"/>
                  </a:lnTo>
                  <a:lnTo>
                    <a:pt x="256241" y="78430"/>
                  </a:lnTo>
                  <a:lnTo>
                    <a:pt x="259709" y="75604"/>
                  </a:lnTo>
                  <a:lnTo>
                    <a:pt x="228373" y="75604"/>
                  </a:lnTo>
                  <a:lnTo>
                    <a:pt x="223119" y="74164"/>
                  </a:lnTo>
                  <a:lnTo>
                    <a:pt x="201956" y="48420"/>
                  </a:lnTo>
                  <a:lnTo>
                    <a:pt x="201956" y="36958"/>
                  </a:lnTo>
                  <a:lnTo>
                    <a:pt x="228301" y="10044"/>
                  </a:lnTo>
                  <a:lnTo>
                    <a:pt x="260028" y="10044"/>
                  </a:lnTo>
                  <a:lnTo>
                    <a:pt x="256712" y="7067"/>
                  </a:lnTo>
                  <a:lnTo>
                    <a:pt x="245949" y="1414"/>
                  </a:lnTo>
                  <a:lnTo>
                    <a:pt x="239933" y="0"/>
                  </a:lnTo>
                  <a:close/>
                </a:path>
                <a:path w="276225" h="113029">
                  <a:moveTo>
                    <a:pt x="275777" y="69131"/>
                  </a:moveTo>
                  <a:lnTo>
                    <a:pt x="265507" y="69131"/>
                  </a:lnTo>
                  <a:lnTo>
                    <a:pt x="265507" y="83045"/>
                  </a:lnTo>
                  <a:lnTo>
                    <a:pt x="275777" y="83045"/>
                  </a:lnTo>
                  <a:lnTo>
                    <a:pt x="275777" y="69131"/>
                  </a:lnTo>
                  <a:close/>
                </a:path>
                <a:path w="276225" h="113029">
                  <a:moveTo>
                    <a:pt x="260028" y="10044"/>
                  </a:moveTo>
                  <a:lnTo>
                    <a:pt x="243133" y="10044"/>
                  </a:lnTo>
                  <a:lnTo>
                    <a:pt x="250737" y="13194"/>
                  </a:lnTo>
                  <a:lnTo>
                    <a:pt x="263088" y="25794"/>
                  </a:lnTo>
                  <a:lnTo>
                    <a:pt x="266176" y="33632"/>
                  </a:lnTo>
                  <a:lnTo>
                    <a:pt x="266176" y="49161"/>
                  </a:lnTo>
                  <a:lnTo>
                    <a:pt x="239735" y="75604"/>
                  </a:lnTo>
                  <a:lnTo>
                    <a:pt x="259709" y="75604"/>
                  </a:lnTo>
                  <a:lnTo>
                    <a:pt x="261141" y="74437"/>
                  </a:lnTo>
                  <a:lnTo>
                    <a:pt x="265507" y="69131"/>
                  </a:lnTo>
                  <a:lnTo>
                    <a:pt x="275777" y="69131"/>
                  </a:lnTo>
                  <a:lnTo>
                    <a:pt x="275777" y="16967"/>
                  </a:lnTo>
                  <a:lnTo>
                    <a:pt x="265507" y="16967"/>
                  </a:lnTo>
                  <a:lnTo>
                    <a:pt x="261553" y="11470"/>
                  </a:lnTo>
                  <a:lnTo>
                    <a:pt x="261439" y="11311"/>
                  </a:lnTo>
                  <a:lnTo>
                    <a:pt x="260028" y="10044"/>
                  </a:lnTo>
                  <a:close/>
                </a:path>
                <a:path w="276225" h="113029">
                  <a:moveTo>
                    <a:pt x="275777" y="2081"/>
                  </a:moveTo>
                  <a:lnTo>
                    <a:pt x="265507" y="2081"/>
                  </a:lnTo>
                  <a:lnTo>
                    <a:pt x="265507" y="16967"/>
                  </a:lnTo>
                  <a:lnTo>
                    <a:pt x="275777" y="16967"/>
                  </a:lnTo>
                  <a:lnTo>
                    <a:pt x="275777" y="20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024360" y="3209227"/>
              <a:ext cx="204767" cy="8096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252801" y="3207146"/>
              <a:ext cx="157161" cy="85129"/>
            </a:xfrm>
            <a:prstGeom prst="rect">
              <a:avLst/>
            </a:prstGeom>
          </p:spPr>
        </p:pic>
      </p:grpSp>
      <p:sp>
        <p:nvSpPr>
          <p:cNvPr id="40" name="object 40"/>
          <p:cNvSpPr/>
          <p:nvPr/>
        </p:nvSpPr>
        <p:spPr>
          <a:xfrm>
            <a:off x="1030528" y="3409067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34725" y="0"/>
                </a:moveTo>
                <a:lnTo>
                  <a:pt x="19695" y="0"/>
                </a:lnTo>
                <a:lnTo>
                  <a:pt x="13272" y="2653"/>
                </a:lnTo>
                <a:lnTo>
                  <a:pt x="2653" y="13272"/>
                </a:lnTo>
                <a:lnTo>
                  <a:pt x="0" y="19669"/>
                </a:lnTo>
                <a:lnTo>
                  <a:pt x="0" y="34704"/>
                </a:lnTo>
                <a:lnTo>
                  <a:pt x="2653" y="41126"/>
                </a:lnTo>
                <a:lnTo>
                  <a:pt x="13272" y="51746"/>
                </a:lnTo>
                <a:lnTo>
                  <a:pt x="19695" y="54399"/>
                </a:lnTo>
                <a:lnTo>
                  <a:pt x="34725" y="54399"/>
                </a:lnTo>
                <a:lnTo>
                  <a:pt x="41126" y="51746"/>
                </a:lnTo>
                <a:lnTo>
                  <a:pt x="51742" y="41126"/>
                </a:lnTo>
                <a:lnTo>
                  <a:pt x="54395" y="34704"/>
                </a:lnTo>
                <a:lnTo>
                  <a:pt x="54395" y="27161"/>
                </a:lnTo>
                <a:lnTo>
                  <a:pt x="54395" y="19669"/>
                </a:lnTo>
                <a:lnTo>
                  <a:pt x="51742" y="13272"/>
                </a:lnTo>
                <a:lnTo>
                  <a:pt x="41126" y="2653"/>
                </a:lnTo>
                <a:lnTo>
                  <a:pt x="34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object 41"/>
          <p:cNvGrpSpPr/>
          <p:nvPr/>
        </p:nvGrpSpPr>
        <p:grpSpPr>
          <a:xfrm>
            <a:off x="3789605" y="3396120"/>
            <a:ext cx="891540" cy="85725"/>
            <a:chOff x="3789605" y="3396120"/>
            <a:chExt cx="891540" cy="85725"/>
          </a:xfrm>
        </p:grpSpPr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789605" y="3398202"/>
              <a:ext cx="125686" cy="8096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938813" y="3396120"/>
              <a:ext cx="170776" cy="8512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130694" y="3396120"/>
              <a:ext cx="336456" cy="8512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487111" y="3398202"/>
              <a:ext cx="193777" cy="80963"/>
            </a:xfrm>
            <a:prstGeom prst="rect">
              <a:avLst/>
            </a:prstGeom>
          </p:spPr>
        </p:pic>
      </p:grpSp>
      <p:sp>
        <p:nvSpPr>
          <p:cNvPr id="46" name="object 46"/>
          <p:cNvSpPr/>
          <p:nvPr/>
        </p:nvSpPr>
        <p:spPr>
          <a:xfrm>
            <a:off x="1030528" y="3594996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34725" y="0"/>
                </a:moveTo>
                <a:lnTo>
                  <a:pt x="19695" y="0"/>
                </a:lnTo>
                <a:lnTo>
                  <a:pt x="13272" y="2653"/>
                </a:lnTo>
                <a:lnTo>
                  <a:pt x="2653" y="13272"/>
                </a:lnTo>
                <a:lnTo>
                  <a:pt x="0" y="19669"/>
                </a:lnTo>
                <a:lnTo>
                  <a:pt x="0" y="34704"/>
                </a:lnTo>
                <a:lnTo>
                  <a:pt x="2653" y="41126"/>
                </a:lnTo>
                <a:lnTo>
                  <a:pt x="13272" y="51746"/>
                </a:lnTo>
                <a:lnTo>
                  <a:pt x="19695" y="54399"/>
                </a:lnTo>
                <a:lnTo>
                  <a:pt x="34725" y="54399"/>
                </a:lnTo>
                <a:lnTo>
                  <a:pt x="41126" y="51746"/>
                </a:lnTo>
                <a:lnTo>
                  <a:pt x="51742" y="41126"/>
                </a:lnTo>
                <a:lnTo>
                  <a:pt x="54395" y="34704"/>
                </a:lnTo>
                <a:lnTo>
                  <a:pt x="54395" y="27161"/>
                </a:lnTo>
                <a:lnTo>
                  <a:pt x="54395" y="19669"/>
                </a:lnTo>
                <a:lnTo>
                  <a:pt x="51742" y="13272"/>
                </a:lnTo>
                <a:lnTo>
                  <a:pt x="41126" y="2653"/>
                </a:lnTo>
                <a:lnTo>
                  <a:pt x="34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30528" y="3780921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34725" y="0"/>
                </a:moveTo>
                <a:lnTo>
                  <a:pt x="19695" y="0"/>
                </a:lnTo>
                <a:lnTo>
                  <a:pt x="13272" y="2653"/>
                </a:lnTo>
                <a:lnTo>
                  <a:pt x="2653" y="13272"/>
                </a:lnTo>
                <a:lnTo>
                  <a:pt x="0" y="19669"/>
                </a:lnTo>
                <a:lnTo>
                  <a:pt x="0" y="34704"/>
                </a:lnTo>
                <a:lnTo>
                  <a:pt x="2653" y="41126"/>
                </a:lnTo>
                <a:lnTo>
                  <a:pt x="13272" y="51746"/>
                </a:lnTo>
                <a:lnTo>
                  <a:pt x="19695" y="54399"/>
                </a:lnTo>
                <a:lnTo>
                  <a:pt x="34725" y="54399"/>
                </a:lnTo>
                <a:lnTo>
                  <a:pt x="41126" y="51746"/>
                </a:lnTo>
                <a:lnTo>
                  <a:pt x="51742" y="41126"/>
                </a:lnTo>
                <a:lnTo>
                  <a:pt x="54395" y="34704"/>
                </a:lnTo>
                <a:lnTo>
                  <a:pt x="54395" y="27161"/>
                </a:lnTo>
                <a:lnTo>
                  <a:pt x="54395" y="19669"/>
                </a:lnTo>
                <a:lnTo>
                  <a:pt x="51742" y="13272"/>
                </a:lnTo>
                <a:lnTo>
                  <a:pt x="41126" y="2653"/>
                </a:lnTo>
                <a:lnTo>
                  <a:pt x="34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8" name="object 48"/>
          <p:cNvGrpSpPr/>
          <p:nvPr/>
        </p:nvGrpSpPr>
        <p:grpSpPr>
          <a:xfrm>
            <a:off x="1261666" y="2994660"/>
            <a:ext cx="4928870" cy="1419860"/>
            <a:chOff x="1261666" y="2994660"/>
            <a:chExt cx="4928870" cy="1419860"/>
          </a:xfrm>
        </p:grpSpPr>
        <p:pic>
          <p:nvPicPr>
            <p:cNvPr id="49" name="object 4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61666" y="2994660"/>
              <a:ext cx="4529613" cy="141966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972864" y="3770057"/>
              <a:ext cx="70693" cy="80963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110171" y="3767977"/>
              <a:ext cx="284590" cy="112661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5413870" y="3737101"/>
              <a:ext cx="517525" cy="116205"/>
            </a:xfrm>
            <a:custGeom>
              <a:avLst/>
              <a:gdLst/>
              <a:ahLst/>
              <a:cxnLst/>
              <a:rect l="l" t="t" r="r" b="b"/>
              <a:pathLst>
                <a:path w="517525" h="116204">
                  <a:moveTo>
                    <a:pt x="86448" y="73888"/>
                  </a:moveTo>
                  <a:lnTo>
                    <a:pt x="86360" y="72453"/>
                  </a:lnTo>
                  <a:lnTo>
                    <a:pt x="85712" y="65227"/>
                  </a:lnTo>
                  <a:lnTo>
                    <a:pt x="83540" y="57746"/>
                  </a:lnTo>
                  <a:lnTo>
                    <a:pt x="83439" y="57391"/>
                  </a:lnTo>
                  <a:lnTo>
                    <a:pt x="79667" y="50165"/>
                  </a:lnTo>
                  <a:lnTo>
                    <a:pt x="75895" y="45453"/>
                  </a:lnTo>
                  <a:lnTo>
                    <a:pt x="75895" y="64909"/>
                  </a:lnTo>
                  <a:lnTo>
                    <a:pt x="75895" y="82816"/>
                  </a:lnTo>
                  <a:lnTo>
                    <a:pt x="72885" y="90424"/>
                  </a:lnTo>
                  <a:lnTo>
                    <a:pt x="60833" y="102971"/>
                  </a:lnTo>
                  <a:lnTo>
                    <a:pt x="53301" y="106108"/>
                  </a:lnTo>
                  <a:lnTo>
                    <a:pt x="35293" y="106108"/>
                  </a:lnTo>
                  <a:lnTo>
                    <a:pt x="27787" y="102971"/>
                  </a:lnTo>
                  <a:lnTo>
                    <a:pt x="15735" y="90424"/>
                  </a:lnTo>
                  <a:lnTo>
                    <a:pt x="12725" y="82816"/>
                  </a:lnTo>
                  <a:lnTo>
                    <a:pt x="12725" y="64909"/>
                  </a:lnTo>
                  <a:lnTo>
                    <a:pt x="15621" y="57746"/>
                  </a:lnTo>
                  <a:lnTo>
                    <a:pt x="15760" y="57391"/>
                  </a:lnTo>
                  <a:lnTo>
                    <a:pt x="15849" y="57200"/>
                  </a:lnTo>
                  <a:lnTo>
                    <a:pt x="28346" y="44297"/>
                  </a:lnTo>
                  <a:lnTo>
                    <a:pt x="35737" y="41071"/>
                  </a:lnTo>
                  <a:lnTo>
                    <a:pt x="52857" y="41071"/>
                  </a:lnTo>
                  <a:lnTo>
                    <a:pt x="60274" y="44297"/>
                  </a:lnTo>
                  <a:lnTo>
                    <a:pt x="72771" y="57200"/>
                  </a:lnTo>
                  <a:lnTo>
                    <a:pt x="75895" y="64909"/>
                  </a:lnTo>
                  <a:lnTo>
                    <a:pt x="75895" y="45453"/>
                  </a:lnTo>
                  <a:lnTo>
                    <a:pt x="44272" y="30886"/>
                  </a:lnTo>
                  <a:lnTo>
                    <a:pt x="36385" y="30886"/>
                  </a:lnTo>
                  <a:lnTo>
                    <a:pt x="8890" y="57391"/>
                  </a:lnTo>
                  <a:lnTo>
                    <a:pt x="8775" y="57746"/>
                  </a:lnTo>
                  <a:lnTo>
                    <a:pt x="10274" y="41668"/>
                  </a:lnTo>
                  <a:lnTo>
                    <a:pt x="10325" y="41071"/>
                  </a:lnTo>
                  <a:lnTo>
                    <a:pt x="10401" y="40322"/>
                  </a:lnTo>
                  <a:lnTo>
                    <a:pt x="40347" y="12636"/>
                  </a:lnTo>
                  <a:lnTo>
                    <a:pt x="64185" y="11442"/>
                  </a:lnTo>
                  <a:lnTo>
                    <a:pt x="71234" y="11049"/>
                  </a:lnTo>
                  <a:lnTo>
                    <a:pt x="76949" y="10553"/>
                  </a:lnTo>
                  <a:lnTo>
                    <a:pt x="81330" y="9969"/>
                  </a:lnTo>
                  <a:lnTo>
                    <a:pt x="81330" y="0"/>
                  </a:lnTo>
                  <a:lnTo>
                    <a:pt x="77609" y="546"/>
                  </a:lnTo>
                  <a:lnTo>
                    <a:pt x="73025" y="889"/>
                  </a:lnTo>
                  <a:lnTo>
                    <a:pt x="31330" y="4381"/>
                  </a:lnTo>
                  <a:lnTo>
                    <a:pt x="2654" y="33096"/>
                  </a:lnTo>
                  <a:lnTo>
                    <a:pt x="0" y="58559"/>
                  </a:lnTo>
                  <a:lnTo>
                    <a:pt x="800" y="72453"/>
                  </a:lnTo>
                  <a:lnTo>
                    <a:pt x="19659" y="108216"/>
                  </a:lnTo>
                  <a:lnTo>
                    <a:pt x="35623" y="115227"/>
                  </a:lnTo>
                  <a:lnTo>
                    <a:pt x="36233" y="115227"/>
                  </a:lnTo>
                  <a:lnTo>
                    <a:pt x="44272" y="116014"/>
                  </a:lnTo>
                  <a:lnTo>
                    <a:pt x="52933" y="115227"/>
                  </a:lnTo>
                  <a:lnTo>
                    <a:pt x="60845" y="112877"/>
                  </a:lnTo>
                  <a:lnTo>
                    <a:pt x="68008" y="108978"/>
                  </a:lnTo>
                  <a:lnTo>
                    <a:pt x="71361" y="106108"/>
                  </a:lnTo>
                  <a:lnTo>
                    <a:pt x="74409" y="103505"/>
                  </a:lnTo>
                  <a:lnTo>
                    <a:pt x="79679" y="96951"/>
                  </a:lnTo>
                  <a:lnTo>
                    <a:pt x="83451" y="89801"/>
                  </a:lnTo>
                  <a:lnTo>
                    <a:pt x="85712" y="82029"/>
                  </a:lnTo>
                  <a:lnTo>
                    <a:pt x="86448" y="73888"/>
                  </a:lnTo>
                  <a:close/>
                </a:path>
                <a:path w="517525" h="116204">
                  <a:moveTo>
                    <a:pt x="175133" y="32956"/>
                  </a:moveTo>
                  <a:lnTo>
                    <a:pt x="174320" y="32956"/>
                  </a:lnTo>
                  <a:lnTo>
                    <a:pt x="114858" y="92862"/>
                  </a:lnTo>
                  <a:lnTo>
                    <a:pt x="114858" y="32956"/>
                  </a:lnTo>
                  <a:lnTo>
                    <a:pt x="104444" y="32956"/>
                  </a:lnTo>
                  <a:lnTo>
                    <a:pt x="104444" y="113919"/>
                  </a:lnTo>
                  <a:lnTo>
                    <a:pt x="105714" y="113919"/>
                  </a:lnTo>
                  <a:lnTo>
                    <a:pt x="164719" y="54546"/>
                  </a:lnTo>
                  <a:lnTo>
                    <a:pt x="164719" y="113919"/>
                  </a:lnTo>
                  <a:lnTo>
                    <a:pt x="175133" y="113919"/>
                  </a:lnTo>
                  <a:lnTo>
                    <a:pt x="175133" y="32956"/>
                  </a:lnTo>
                  <a:close/>
                </a:path>
                <a:path w="517525" h="116204">
                  <a:moveTo>
                    <a:pt x="267347" y="113919"/>
                  </a:moveTo>
                  <a:lnTo>
                    <a:pt x="230060" y="32956"/>
                  </a:lnTo>
                  <a:lnTo>
                    <a:pt x="228206" y="32956"/>
                  </a:lnTo>
                  <a:lnTo>
                    <a:pt x="191147" y="113919"/>
                  </a:lnTo>
                  <a:lnTo>
                    <a:pt x="202311" y="113919"/>
                  </a:lnTo>
                  <a:lnTo>
                    <a:pt x="229171" y="54991"/>
                  </a:lnTo>
                  <a:lnTo>
                    <a:pt x="256260" y="113919"/>
                  </a:lnTo>
                  <a:lnTo>
                    <a:pt x="267347" y="113919"/>
                  </a:lnTo>
                  <a:close/>
                </a:path>
                <a:path w="517525" h="116204">
                  <a:moveTo>
                    <a:pt x="354723" y="32956"/>
                  </a:moveTo>
                  <a:lnTo>
                    <a:pt x="353898" y="32956"/>
                  </a:lnTo>
                  <a:lnTo>
                    <a:pt x="294449" y="92862"/>
                  </a:lnTo>
                  <a:lnTo>
                    <a:pt x="294449" y="32956"/>
                  </a:lnTo>
                  <a:lnTo>
                    <a:pt x="284035" y="32956"/>
                  </a:lnTo>
                  <a:lnTo>
                    <a:pt x="284035" y="113919"/>
                  </a:lnTo>
                  <a:lnTo>
                    <a:pt x="285292" y="113919"/>
                  </a:lnTo>
                  <a:lnTo>
                    <a:pt x="344309" y="54546"/>
                  </a:lnTo>
                  <a:lnTo>
                    <a:pt x="344309" y="113919"/>
                  </a:lnTo>
                  <a:lnTo>
                    <a:pt x="354723" y="113919"/>
                  </a:lnTo>
                  <a:lnTo>
                    <a:pt x="354723" y="32956"/>
                  </a:lnTo>
                  <a:close/>
                </a:path>
                <a:path w="517525" h="116204">
                  <a:moveTo>
                    <a:pt x="422592" y="32956"/>
                  </a:moveTo>
                  <a:lnTo>
                    <a:pt x="369316" y="32956"/>
                  </a:lnTo>
                  <a:lnTo>
                    <a:pt x="369316" y="41973"/>
                  </a:lnTo>
                  <a:lnTo>
                    <a:pt x="390677" y="41973"/>
                  </a:lnTo>
                  <a:lnTo>
                    <a:pt x="390677" y="113919"/>
                  </a:lnTo>
                  <a:lnTo>
                    <a:pt x="401167" y="113919"/>
                  </a:lnTo>
                  <a:lnTo>
                    <a:pt x="401167" y="41973"/>
                  </a:lnTo>
                  <a:lnTo>
                    <a:pt x="422592" y="41973"/>
                  </a:lnTo>
                  <a:lnTo>
                    <a:pt x="422592" y="32956"/>
                  </a:lnTo>
                  <a:close/>
                </a:path>
                <a:path w="517525" h="116204">
                  <a:moveTo>
                    <a:pt x="517410" y="32956"/>
                  </a:moveTo>
                  <a:lnTo>
                    <a:pt x="507809" y="32956"/>
                  </a:lnTo>
                  <a:lnTo>
                    <a:pt x="507809" y="64516"/>
                  </a:lnTo>
                  <a:lnTo>
                    <a:pt x="507809" y="80035"/>
                  </a:lnTo>
                  <a:lnTo>
                    <a:pt x="506425" y="85572"/>
                  </a:lnTo>
                  <a:lnTo>
                    <a:pt x="501040" y="95173"/>
                  </a:lnTo>
                  <a:lnTo>
                    <a:pt x="500926" y="95389"/>
                  </a:lnTo>
                  <a:lnTo>
                    <a:pt x="496989" y="99288"/>
                  </a:lnTo>
                  <a:lnTo>
                    <a:pt x="486765" y="105041"/>
                  </a:lnTo>
                  <a:lnTo>
                    <a:pt x="481355" y="106489"/>
                  </a:lnTo>
                  <a:lnTo>
                    <a:pt x="470001" y="106489"/>
                  </a:lnTo>
                  <a:lnTo>
                    <a:pt x="443585" y="79298"/>
                  </a:lnTo>
                  <a:lnTo>
                    <a:pt x="443585" y="67843"/>
                  </a:lnTo>
                  <a:lnTo>
                    <a:pt x="469925" y="40919"/>
                  </a:lnTo>
                  <a:lnTo>
                    <a:pt x="484759" y="40919"/>
                  </a:lnTo>
                  <a:lnTo>
                    <a:pt x="492366" y="44069"/>
                  </a:lnTo>
                  <a:lnTo>
                    <a:pt x="504710" y="56680"/>
                  </a:lnTo>
                  <a:lnTo>
                    <a:pt x="507809" y="64516"/>
                  </a:lnTo>
                  <a:lnTo>
                    <a:pt x="507809" y="32956"/>
                  </a:lnTo>
                  <a:lnTo>
                    <a:pt x="507136" y="32956"/>
                  </a:lnTo>
                  <a:lnTo>
                    <a:pt x="507136" y="47840"/>
                  </a:lnTo>
                  <a:lnTo>
                    <a:pt x="503174" y="42354"/>
                  </a:lnTo>
                  <a:lnTo>
                    <a:pt x="481558" y="30886"/>
                  </a:lnTo>
                  <a:lnTo>
                    <a:pt x="474916" y="30886"/>
                  </a:lnTo>
                  <a:lnTo>
                    <a:pt x="439991" y="49834"/>
                  </a:lnTo>
                  <a:lnTo>
                    <a:pt x="433946" y="64516"/>
                  </a:lnTo>
                  <a:lnTo>
                    <a:pt x="433857" y="64795"/>
                  </a:lnTo>
                  <a:lnTo>
                    <a:pt x="433095" y="73215"/>
                  </a:lnTo>
                  <a:lnTo>
                    <a:pt x="433857" y="81813"/>
                  </a:lnTo>
                  <a:lnTo>
                    <a:pt x="436130" y="89725"/>
                  </a:lnTo>
                  <a:lnTo>
                    <a:pt x="466331" y="115227"/>
                  </a:lnTo>
                  <a:lnTo>
                    <a:pt x="474611" y="116014"/>
                  </a:lnTo>
                  <a:lnTo>
                    <a:pt x="481063" y="116014"/>
                  </a:lnTo>
                  <a:lnTo>
                    <a:pt x="507136" y="100012"/>
                  </a:lnTo>
                  <a:lnTo>
                    <a:pt x="507136" y="113919"/>
                  </a:lnTo>
                  <a:lnTo>
                    <a:pt x="517410" y="113919"/>
                  </a:lnTo>
                  <a:lnTo>
                    <a:pt x="517410" y="100012"/>
                  </a:lnTo>
                  <a:lnTo>
                    <a:pt x="517410" y="47840"/>
                  </a:lnTo>
                  <a:lnTo>
                    <a:pt x="517410" y="32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950760" y="3770057"/>
              <a:ext cx="239346" cy="93761"/>
            </a:xfrm>
            <a:prstGeom prst="rect">
              <a:avLst/>
            </a:prstGeom>
          </p:spPr>
        </p:pic>
      </p:grpSp>
      <p:sp>
        <p:nvSpPr>
          <p:cNvPr id="54" name="object 54"/>
          <p:cNvSpPr/>
          <p:nvPr/>
        </p:nvSpPr>
        <p:spPr>
          <a:xfrm>
            <a:off x="1030528" y="3967232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34725" y="0"/>
                </a:moveTo>
                <a:lnTo>
                  <a:pt x="19695" y="0"/>
                </a:lnTo>
                <a:lnTo>
                  <a:pt x="13272" y="2653"/>
                </a:lnTo>
                <a:lnTo>
                  <a:pt x="2653" y="13274"/>
                </a:lnTo>
                <a:lnTo>
                  <a:pt x="0" y="19671"/>
                </a:lnTo>
                <a:lnTo>
                  <a:pt x="0" y="34704"/>
                </a:lnTo>
                <a:lnTo>
                  <a:pt x="2653" y="41126"/>
                </a:lnTo>
                <a:lnTo>
                  <a:pt x="13272" y="51747"/>
                </a:lnTo>
                <a:lnTo>
                  <a:pt x="19695" y="54400"/>
                </a:lnTo>
                <a:lnTo>
                  <a:pt x="34725" y="54400"/>
                </a:lnTo>
                <a:lnTo>
                  <a:pt x="41126" y="51747"/>
                </a:lnTo>
                <a:lnTo>
                  <a:pt x="51742" y="41126"/>
                </a:lnTo>
                <a:lnTo>
                  <a:pt x="54395" y="34704"/>
                </a:lnTo>
                <a:lnTo>
                  <a:pt x="54395" y="27162"/>
                </a:lnTo>
                <a:lnTo>
                  <a:pt x="54395" y="19671"/>
                </a:lnTo>
                <a:lnTo>
                  <a:pt x="51742" y="13274"/>
                </a:lnTo>
                <a:lnTo>
                  <a:pt x="41126" y="2653"/>
                </a:lnTo>
                <a:lnTo>
                  <a:pt x="34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30528" y="4342136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34725" y="0"/>
                </a:moveTo>
                <a:lnTo>
                  <a:pt x="19695" y="0"/>
                </a:lnTo>
                <a:lnTo>
                  <a:pt x="13272" y="2653"/>
                </a:lnTo>
                <a:lnTo>
                  <a:pt x="2653" y="13274"/>
                </a:lnTo>
                <a:lnTo>
                  <a:pt x="0" y="19671"/>
                </a:lnTo>
                <a:lnTo>
                  <a:pt x="0" y="34704"/>
                </a:lnTo>
                <a:lnTo>
                  <a:pt x="2653" y="41126"/>
                </a:lnTo>
                <a:lnTo>
                  <a:pt x="13272" y="51747"/>
                </a:lnTo>
                <a:lnTo>
                  <a:pt x="19695" y="54400"/>
                </a:lnTo>
                <a:lnTo>
                  <a:pt x="34725" y="54400"/>
                </a:lnTo>
                <a:lnTo>
                  <a:pt x="41126" y="51747"/>
                </a:lnTo>
                <a:lnTo>
                  <a:pt x="51742" y="41126"/>
                </a:lnTo>
                <a:lnTo>
                  <a:pt x="54395" y="34704"/>
                </a:lnTo>
                <a:lnTo>
                  <a:pt x="54395" y="27162"/>
                </a:lnTo>
                <a:lnTo>
                  <a:pt x="54395" y="19671"/>
                </a:lnTo>
                <a:lnTo>
                  <a:pt x="51742" y="13274"/>
                </a:lnTo>
                <a:lnTo>
                  <a:pt x="41126" y="2653"/>
                </a:lnTo>
                <a:lnTo>
                  <a:pt x="34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30528" y="4528065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34725" y="0"/>
                </a:moveTo>
                <a:lnTo>
                  <a:pt x="19695" y="0"/>
                </a:lnTo>
                <a:lnTo>
                  <a:pt x="13272" y="2653"/>
                </a:lnTo>
                <a:lnTo>
                  <a:pt x="2653" y="13274"/>
                </a:lnTo>
                <a:lnTo>
                  <a:pt x="0" y="19671"/>
                </a:lnTo>
                <a:lnTo>
                  <a:pt x="0" y="34704"/>
                </a:lnTo>
                <a:lnTo>
                  <a:pt x="2653" y="41126"/>
                </a:lnTo>
                <a:lnTo>
                  <a:pt x="13272" y="51746"/>
                </a:lnTo>
                <a:lnTo>
                  <a:pt x="19695" y="54400"/>
                </a:lnTo>
                <a:lnTo>
                  <a:pt x="34725" y="54400"/>
                </a:lnTo>
                <a:lnTo>
                  <a:pt x="41126" y="51746"/>
                </a:lnTo>
                <a:lnTo>
                  <a:pt x="51742" y="41126"/>
                </a:lnTo>
                <a:lnTo>
                  <a:pt x="54395" y="34704"/>
                </a:lnTo>
                <a:lnTo>
                  <a:pt x="54395" y="27162"/>
                </a:lnTo>
                <a:lnTo>
                  <a:pt x="54395" y="19671"/>
                </a:lnTo>
                <a:lnTo>
                  <a:pt x="51742" y="13274"/>
                </a:lnTo>
                <a:lnTo>
                  <a:pt x="41126" y="2653"/>
                </a:lnTo>
                <a:lnTo>
                  <a:pt x="34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object 57"/>
          <p:cNvGrpSpPr/>
          <p:nvPr/>
        </p:nvGrpSpPr>
        <p:grpSpPr>
          <a:xfrm>
            <a:off x="2843056" y="4488703"/>
            <a:ext cx="729615" cy="111760"/>
            <a:chOff x="2843056" y="4488703"/>
            <a:chExt cx="729615" cy="111760"/>
          </a:xfrm>
        </p:grpSpPr>
        <p:pic>
          <p:nvPicPr>
            <p:cNvPr id="58" name="object 5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43056" y="4488703"/>
              <a:ext cx="65559" cy="10946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929816" y="4515120"/>
              <a:ext cx="417996" cy="8512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371486" y="4515120"/>
              <a:ext cx="157161" cy="85129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3554164" y="4581792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4" h="19050">
                  <a:moveTo>
                    <a:pt x="11685" y="0"/>
                  </a:moveTo>
                  <a:lnTo>
                    <a:pt x="9154" y="0"/>
                  </a:lnTo>
                  <a:lnTo>
                    <a:pt x="6624" y="0"/>
                  </a:lnTo>
                  <a:lnTo>
                    <a:pt x="4467" y="892"/>
                  </a:lnTo>
                  <a:lnTo>
                    <a:pt x="892" y="4466"/>
                  </a:lnTo>
                  <a:lnTo>
                    <a:pt x="0" y="6648"/>
                  </a:lnTo>
                  <a:lnTo>
                    <a:pt x="0" y="11760"/>
                  </a:lnTo>
                  <a:lnTo>
                    <a:pt x="892" y="13931"/>
                  </a:lnTo>
                  <a:lnTo>
                    <a:pt x="4467" y="17552"/>
                  </a:lnTo>
                  <a:lnTo>
                    <a:pt x="6624" y="18456"/>
                  </a:lnTo>
                  <a:lnTo>
                    <a:pt x="11685" y="18456"/>
                  </a:lnTo>
                  <a:lnTo>
                    <a:pt x="13841" y="17552"/>
                  </a:lnTo>
                  <a:lnTo>
                    <a:pt x="17412" y="13931"/>
                  </a:lnTo>
                  <a:lnTo>
                    <a:pt x="18305" y="11760"/>
                  </a:lnTo>
                  <a:lnTo>
                    <a:pt x="18305" y="6648"/>
                  </a:lnTo>
                  <a:lnTo>
                    <a:pt x="17412" y="4466"/>
                  </a:lnTo>
                  <a:lnTo>
                    <a:pt x="13841" y="892"/>
                  </a:lnTo>
                  <a:lnTo>
                    <a:pt x="116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3633929" y="4488703"/>
            <a:ext cx="598170" cy="122555"/>
            <a:chOff x="3633929" y="4488703"/>
            <a:chExt cx="598170" cy="122555"/>
          </a:xfrm>
        </p:grpSpPr>
        <p:pic>
          <p:nvPicPr>
            <p:cNvPr id="63" name="object 6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633929" y="4488703"/>
              <a:ext cx="406032" cy="120251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060742" y="4517200"/>
              <a:ext cx="171100" cy="93762"/>
            </a:xfrm>
            <a:prstGeom prst="rect">
              <a:avLst/>
            </a:prstGeom>
          </p:spPr>
        </p:pic>
      </p:grpSp>
      <p:pic>
        <p:nvPicPr>
          <p:cNvPr id="65" name="object 65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267768" y="4488703"/>
            <a:ext cx="1940187" cy="311235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4255517" y="4515120"/>
            <a:ext cx="442155" cy="85129"/>
          </a:xfrm>
          <a:prstGeom prst="rect">
            <a:avLst/>
          </a:prstGeom>
        </p:spPr>
      </p:pic>
      <p:grpSp>
        <p:nvGrpSpPr>
          <p:cNvPr id="67" name="object 67"/>
          <p:cNvGrpSpPr/>
          <p:nvPr/>
        </p:nvGrpSpPr>
        <p:grpSpPr>
          <a:xfrm>
            <a:off x="4762173" y="4515120"/>
            <a:ext cx="449580" cy="113030"/>
            <a:chOff x="4762173" y="4515120"/>
            <a:chExt cx="449580" cy="113030"/>
          </a:xfrm>
        </p:grpSpPr>
        <p:sp>
          <p:nvSpPr>
            <p:cNvPr id="68" name="object 68"/>
            <p:cNvSpPr/>
            <p:nvPr/>
          </p:nvSpPr>
          <p:spPr>
            <a:xfrm>
              <a:off x="4762173" y="4515120"/>
              <a:ext cx="276225" cy="113030"/>
            </a:xfrm>
            <a:custGeom>
              <a:avLst/>
              <a:gdLst/>
              <a:ahLst/>
              <a:cxnLst/>
              <a:rect l="l" t="t" r="r" b="b"/>
              <a:pathLst>
                <a:path w="276225" h="113029">
                  <a:moveTo>
                    <a:pt x="67938" y="2080"/>
                  </a:moveTo>
                  <a:lnTo>
                    <a:pt x="0" y="2080"/>
                  </a:lnTo>
                  <a:lnTo>
                    <a:pt x="0" y="83045"/>
                  </a:lnTo>
                  <a:lnTo>
                    <a:pt x="10415" y="83045"/>
                  </a:lnTo>
                  <a:lnTo>
                    <a:pt x="10415" y="11904"/>
                  </a:lnTo>
                  <a:lnTo>
                    <a:pt x="67938" y="11904"/>
                  </a:lnTo>
                  <a:lnTo>
                    <a:pt x="67938" y="2080"/>
                  </a:lnTo>
                  <a:close/>
                </a:path>
                <a:path w="276225" h="113029">
                  <a:moveTo>
                    <a:pt x="67938" y="11904"/>
                  </a:moveTo>
                  <a:lnTo>
                    <a:pt x="57520" y="11904"/>
                  </a:lnTo>
                  <a:lnTo>
                    <a:pt x="57520" y="83045"/>
                  </a:lnTo>
                  <a:lnTo>
                    <a:pt x="67938" y="83045"/>
                  </a:lnTo>
                  <a:lnTo>
                    <a:pt x="67938" y="11904"/>
                  </a:lnTo>
                  <a:close/>
                </a:path>
                <a:path w="276225" h="113029">
                  <a:moveTo>
                    <a:pt x="101645" y="2080"/>
                  </a:moveTo>
                  <a:lnTo>
                    <a:pt x="91302" y="2080"/>
                  </a:lnTo>
                  <a:lnTo>
                    <a:pt x="91302" y="112661"/>
                  </a:lnTo>
                  <a:lnTo>
                    <a:pt x="101645" y="112661"/>
                  </a:lnTo>
                  <a:lnTo>
                    <a:pt x="101645" y="69131"/>
                  </a:lnTo>
                  <a:lnTo>
                    <a:pt x="113015" y="69131"/>
                  </a:lnTo>
                  <a:lnTo>
                    <a:pt x="111729" y="68411"/>
                  </a:lnTo>
                  <a:lnTo>
                    <a:pt x="107783" y="64515"/>
                  </a:lnTo>
                  <a:lnTo>
                    <a:pt x="102275" y="54691"/>
                  </a:lnTo>
                  <a:lnTo>
                    <a:pt x="100900" y="49161"/>
                  </a:lnTo>
                  <a:lnTo>
                    <a:pt x="100900" y="33630"/>
                  </a:lnTo>
                  <a:lnTo>
                    <a:pt x="103990" y="25793"/>
                  </a:lnTo>
                  <a:lnTo>
                    <a:pt x="112642" y="16967"/>
                  </a:lnTo>
                  <a:lnTo>
                    <a:pt x="101645" y="16967"/>
                  </a:lnTo>
                  <a:lnTo>
                    <a:pt x="101645" y="2080"/>
                  </a:lnTo>
                  <a:close/>
                </a:path>
                <a:path w="276225" h="113029">
                  <a:moveTo>
                    <a:pt x="113015" y="69131"/>
                  </a:moveTo>
                  <a:lnTo>
                    <a:pt x="101645" y="69131"/>
                  </a:lnTo>
                  <a:lnTo>
                    <a:pt x="106013" y="74437"/>
                  </a:lnTo>
                  <a:lnTo>
                    <a:pt x="110897" y="78430"/>
                  </a:lnTo>
                  <a:lnTo>
                    <a:pt x="121712" y="83789"/>
                  </a:lnTo>
                  <a:lnTo>
                    <a:pt x="127641" y="85129"/>
                  </a:lnTo>
                  <a:lnTo>
                    <a:pt x="134092" y="85129"/>
                  </a:lnTo>
                  <a:lnTo>
                    <a:pt x="142373" y="84350"/>
                  </a:lnTo>
                  <a:lnTo>
                    <a:pt x="150025" y="82013"/>
                  </a:lnTo>
                  <a:lnTo>
                    <a:pt x="157050" y="78118"/>
                  </a:lnTo>
                  <a:lnTo>
                    <a:pt x="160001" y="75603"/>
                  </a:lnTo>
                  <a:lnTo>
                    <a:pt x="127417" y="75603"/>
                  </a:lnTo>
                  <a:lnTo>
                    <a:pt x="122000" y="74162"/>
                  </a:lnTo>
                  <a:lnTo>
                    <a:pt x="113015" y="69131"/>
                  </a:lnTo>
                  <a:close/>
                </a:path>
                <a:path w="276225" h="113029">
                  <a:moveTo>
                    <a:pt x="160508" y="10044"/>
                  </a:moveTo>
                  <a:lnTo>
                    <a:pt x="138780" y="10044"/>
                  </a:lnTo>
                  <a:lnTo>
                    <a:pt x="144137" y="11469"/>
                  </a:lnTo>
                  <a:lnTo>
                    <a:pt x="153960" y="17175"/>
                  </a:lnTo>
                  <a:lnTo>
                    <a:pt x="157867" y="21182"/>
                  </a:lnTo>
                  <a:lnTo>
                    <a:pt x="163669" y="31499"/>
                  </a:lnTo>
                  <a:lnTo>
                    <a:pt x="165121" y="36957"/>
                  </a:lnTo>
                  <a:lnTo>
                    <a:pt x="165121" y="48420"/>
                  </a:lnTo>
                  <a:lnTo>
                    <a:pt x="138729" y="75603"/>
                  </a:lnTo>
                  <a:lnTo>
                    <a:pt x="160001" y="75603"/>
                  </a:lnTo>
                  <a:lnTo>
                    <a:pt x="175615" y="42339"/>
                  </a:lnTo>
                  <a:lnTo>
                    <a:pt x="174848" y="33913"/>
                  </a:lnTo>
                  <a:lnTo>
                    <a:pt x="172545" y="26118"/>
                  </a:lnTo>
                  <a:lnTo>
                    <a:pt x="168708" y="18956"/>
                  </a:lnTo>
                  <a:lnTo>
                    <a:pt x="163335" y="12426"/>
                  </a:lnTo>
                  <a:lnTo>
                    <a:pt x="160508" y="10044"/>
                  </a:lnTo>
                  <a:close/>
                </a:path>
                <a:path w="276225" h="113029">
                  <a:moveTo>
                    <a:pt x="133794" y="0"/>
                  </a:moveTo>
                  <a:lnTo>
                    <a:pt x="127195" y="0"/>
                  </a:lnTo>
                  <a:lnTo>
                    <a:pt x="121218" y="1414"/>
                  </a:lnTo>
                  <a:lnTo>
                    <a:pt x="110501" y="7066"/>
                  </a:lnTo>
                  <a:lnTo>
                    <a:pt x="105764" y="11310"/>
                  </a:lnTo>
                  <a:lnTo>
                    <a:pt x="101645" y="16967"/>
                  </a:lnTo>
                  <a:lnTo>
                    <a:pt x="112642" y="16967"/>
                  </a:lnTo>
                  <a:lnTo>
                    <a:pt x="116340" y="13194"/>
                  </a:lnTo>
                  <a:lnTo>
                    <a:pt x="123944" y="10044"/>
                  </a:lnTo>
                  <a:lnTo>
                    <a:pt x="160508" y="10044"/>
                  </a:lnTo>
                  <a:lnTo>
                    <a:pt x="156974" y="7066"/>
                  </a:lnTo>
                  <a:lnTo>
                    <a:pt x="149811" y="3107"/>
                  </a:lnTo>
                  <a:lnTo>
                    <a:pt x="142114" y="776"/>
                  </a:lnTo>
                  <a:lnTo>
                    <a:pt x="133794" y="0"/>
                  </a:lnTo>
                  <a:close/>
                </a:path>
                <a:path w="276225" h="113029">
                  <a:moveTo>
                    <a:pt x="239932" y="0"/>
                  </a:moveTo>
                  <a:lnTo>
                    <a:pt x="233287" y="0"/>
                  </a:lnTo>
                  <a:lnTo>
                    <a:pt x="224966" y="776"/>
                  </a:lnTo>
                  <a:lnTo>
                    <a:pt x="194535" y="26118"/>
                  </a:lnTo>
                  <a:lnTo>
                    <a:pt x="192317" y="33630"/>
                  </a:lnTo>
                  <a:lnTo>
                    <a:pt x="192233" y="33913"/>
                  </a:lnTo>
                  <a:lnTo>
                    <a:pt x="191466" y="42339"/>
                  </a:lnTo>
                  <a:lnTo>
                    <a:pt x="192226" y="50931"/>
                  </a:lnTo>
                  <a:lnTo>
                    <a:pt x="194506" y="58849"/>
                  </a:lnTo>
                  <a:lnTo>
                    <a:pt x="224707" y="84350"/>
                  </a:lnTo>
                  <a:lnTo>
                    <a:pt x="232987" y="85129"/>
                  </a:lnTo>
                  <a:lnTo>
                    <a:pt x="239435" y="85129"/>
                  </a:lnTo>
                  <a:lnTo>
                    <a:pt x="245375" y="83789"/>
                  </a:lnTo>
                  <a:lnTo>
                    <a:pt x="256240" y="78430"/>
                  </a:lnTo>
                  <a:lnTo>
                    <a:pt x="259709" y="75603"/>
                  </a:lnTo>
                  <a:lnTo>
                    <a:pt x="228372" y="75603"/>
                  </a:lnTo>
                  <a:lnTo>
                    <a:pt x="223115" y="74162"/>
                  </a:lnTo>
                  <a:lnTo>
                    <a:pt x="201956" y="48420"/>
                  </a:lnTo>
                  <a:lnTo>
                    <a:pt x="201956" y="36957"/>
                  </a:lnTo>
                  <a:lnTo>
                    <a:pt x="228301" y="10044"/>
                  </a:lnTo>
                  <a:lnTo>
                    <a:pt x="260029" y="10044"/>
                  </a:lnTo>
                  <a:lnTo>
                    <a:pt x="256712" y="7066"/>
                  </a:lnTo>
                  <a:lnTo>
                    <a:pt x="245948" y="1414"/>
                  </a:lnTo>
                  <a:lnTo>
                    <a:pt x="239932" y="0"/>
                  </a:lnTo>
                  <a:close/>
                </a:path>
                <a:path w="276225" h="113029">
                  <a:moveTo>
                    <a:pt x="275777" y="69131"/>
                  </a:moveTo>
                  <a:lnTo>
                    <a:pt x="265507" y="69131"/>
                  </a:lnTo>
                  <a:lnTo>
                    <a:pt x="265507" y="83045"/>
                  </a:lnTo>
                  <a:lnTo>
                    <a:pt x="275777" y="83045"/>
                  </a:lnTo>
                  <a:lnTo>
                    <a:pt x="275777" y="69131"/>
                  </a:lnTo>
                  <a:close/>
                </a:path>
                <a:path w="276225" h="113029">
                  <a:moveTo>
                    <a:pt x="260029" y="10044"/>
                  </a:moveTo>
                  <a:lnTo>
                    <a:pt x="243132" y="10044"/>
                  </a:lnTo>
                  <a:lnTo>
                    <a:pt x="250736" y="13194"/>
                  </a:lnTo>
                  <a:lnTo>
                    <a:pt x="263088" y="25793"/>
                  </a:lnTo>
                  <a:lnTo>
                    <a:pt x="266176" y="33630"/>
                  </a:lnTo>
                  <a:lnTo>
                    <a:pt x="266176" y="49161"/>
                  </a:lnTo>
                  <a:lnTo>
                    <a:pt x="239735" y="75603"/>
                  </a:lnTo>
                  <a:lnTo>
                    <a:pt x="259709" y="75603"/>
                  </a:lnTo>
                  <a:lnTo>
                    <a:pt x="261139" y="74437"/>
                  </a:lnTo>
                  <a:lnTo>
                    <a:pt x="265507" y="69131"/>
                  </a:lnTo>
                  <a:lnTo>
                    <a:pt x="275777" y="69131"/>
                  </a:lnTo>
                  <a:lnTo>
                    <a:pt x="275777" y="16967"/>
                  </a:lnTo>
                  <a:lnTo>
                    <a:pt x="265507" y="16967"/>
                  </a:lnTo>
                  <a:lnTo>
                    <a:pt x="261553" y="11469"/>
                  </a:lnTo>
                  <a:lnTo>
                    <a:pt x="261439" y="11310"/>
                  </a:lnTo>
                  <a:lnTo>
                    <a:pt x="260029" y="10044"/>
                  </a:lnTo>
                  <a:close/>
                </a:path>
                <a:path w="276225" h="113029">
                  <a:moveTo>
                    <a:pt x="275777" y="2080"/>
                  </a:moveTo>
                  <a:lnTo>
                    <a:pt x="265507" y="2080"/>
                  </a:lnTo>
                  <a:lnTo>
                    <a:pt x="265507" y="16967"/>
                  </a:lnTo>
                  <a:lnTo>
                    <a:pt x="275777" y="16967"/>
                  </a:lnTo>
                  <a:lnTo>
                    <a:pt x="275777" y="20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060933" y="4515120"/>
              <a:ext cx="150505" cy="85129"/>
            </a:xfrm>
            <a:prstGeom prst="rect">
              <a:avLst/>
            </a:prstGeom>
          </p:spPr>
        </p:pic>
      </p:grpSp>
      <p:sp>
        <p:nvSpPr>
          <p:cNvPr id="70" name="object 70"/>
          <p:cNvSpPr/>
          <p:nvPr/>
        </p:nvSpPr>
        <p:spPr>
          <a:xfrm>
            <a:off x="1030528" y="4717040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34725" y="0"/>
                </a:moveTo>
                <a:lnTo>
                  <a:pt x="19695" y="0"/>
                </a:lnTo>
                <a:lnTo>
                  <a:pt x="13272" y="2653"/>
                </a:lnTo>
                <a:lnTo>
                  <a:pt x="2653" y="13274"/>
                </a:lnTo>
                <a:lnTo>
                  <a:pt x="0" y="19671"/>
                </a:lnTo>
                <a:lnTo>
                  <a:pt x="0" y="34704"/>
                </a:lnTo>
                <a:lnTo>
                  <a:pt x="2653" y="41126"/>
                </a:lnTo>
                <a:lnTo>
                  <a:pt x="13272" y="51747"/>
                </a:lnTo>
                <a:lnTo>
                  <a:pt x="19695" y="54400"/>
                </a:lnTo>
                <a:lnTo>
                  <a:pt x="34725" y="54400"/>
                </a:lnTo>
                <a:lnTo>
                  <a:pt x="41126" y="51747"/>
                </a:lnTo>
                <a:lnTo>
                  <a:pt x="51742" y="41126"/>
                </a:lnTo>
                <a:lnTo>
                  <a:pt x="54395" y="34704"/>
                </a:lnTo>
                <a:lnTo>
                  <a:pt x="54395" y="27162"/>
                </a:lnTo>
                <a:lnTo>
                  <a:pt x="54395" y="19671"/>
                </a:lnTo>
                <a:lnTo>
                  <a:pt x="51742" y="13274"/>
                </a:lnTo>
                <a:lnTo>
                  <a:pt x="41126" y="2653"/>
                </a:lnTo>
                <a:lnTo>
                  <a:pt x="34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30528" y="4902969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34725" y="0"/>
                </a:moveTo>
                <a:lnTo>
                  <a:pt x="19695" y="0"/>
                </a:lnTo>
                <a:lnTo>
                  <a:pt x="13272" y="2653"/>
                </a:lnTo>
                <a:lnTo>
                  <a:pt x="2653" y="13274"/>
                </a:lnTo>
                <a:lnTo>
                  <a:pt x="0" y="19671"/>
                </a:lnTo>
                <a:lnTo>
                  <a:pt x="0" y="34704"/>
                </a:lnTo>
                <a:lnTo>
                  <a:pt x="2653" y="41126"/>
                </a:lnTo>
                <a:lnTo>
                  <a:pt x="13272" y="51746"/>
                </a:lnTo>
                <a:lnTo>
                  <a:pt x="19695" y="54400"/>
                </a:lnTo>
                <a:lnTo>
                  <a:pt x="34725" y="54400"/>
                </a:lnTo>
                <a:lnTo>
                  <a:pt x="41126" y="51746"/>
                </a:lnTo>
                <a:lnTo>
                  <a:pt x="51742" y="41126"/>
                </a:lnTo>
                <a:lnTo>
                  <a:pt x="54395" y="34704"/>
                </a:lnTo>
                <a:lnTo>
                  <a:pt x="54395" y="27162"/>
                </a:lnTo>
                <a:lnTo>
                  <a:pt x="54395" y="19671"/>
                </a:lnTo>
                <a:lnTo>
                  <a:pt x="51742" y="13274"/>
                </a:lnTo>
                <a:lnTo>
                  <a:pt x="41126" y="2653"/>
                </a:lnTo>
                <a:lnTo>
                  <a:pt x="34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2" name="object 72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2155244" y="4892104"/>
            <a:ext cx="70693" cy="80965"/>
          </a:xfrm>
          <a:prstGeom prst="rect">
            <a:avLst/>
          </a:prstGeom>
        </p:spPr>
      </p:pic>
      <p:sp>
        <p:nvSpPr>
          <p:cNvPr id="73" name="object 73"/>
          <p:cNvSpPr/>
          <p:nvPr/>
        </p:nvSpPr>
        <p:spPr>
          <a:xfrm>
            <a:off x="1030528" y="5089151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34725" y="0"/>
                </a:moveTo>
                <a:lnTo>
                  <a:pt x="19695" y="0"/>
                </a:lnTo>
                <a:lnTo>
                  <a:pt x="13272" y="2653"/>
                </a:lnTo>
                <a:lnTo>
                  <a:pt x="2653" y="13272"/>
                </a:lnTo>
                <a:lnTo>
                  <a:pt x="0" y="19669"/>
                </a:lnTo>
                <a:lnTo>
                  <a:pt x="0" y="34704"/>
                </a:lnTo>
                <a:lnTo>
                  <a:pt x="2653" y="41126"/>
                </a:lnTo>
                <a:lnTo>
                  <a:pt x="13272" y="51746"/>
                </a:lnTo>
                <a:lnTo>
                  <a:pt x="19695" y="54399"/>
                </a:lnTo>
                <a:lnTo>
                  <a:pt x="34725" y="54399"/>
                </a:lnTo>
                <a:lnTo>
                  <a:pt x="41126" y="51746"/>
                </a:lnTo>
                <a:lnTo>
                  <a:pt x="51742" y="41126"/>
                </a:lnTo>
                <a:lnTo>
                  <a:pt x="54395" y="34704"/>
                </a:lnTo>
                <a:lnTo>
                  <a:pt x="54395" y="27161"/>
                </a:lnTo>
                <a:lnTo>
                  <a:pt x="54395" y="19669"/>
                </a:lnTo>
                <a:lnTo>
                  <a:pt x="51742" y="13272"/>
                </a:lnTo>
                <a:lnTo>
                  <a:pt x="41126" y="2653"/>
                </a:lnTo>
                <a:lnTo>
                  <a:pt x="34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30528" y="5278126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34725" y="0"/>
                </a:moveTo>
                <a:lnTo>
                  <a:pt x="19695" y="0"/>
                </a:lnTo>
                <a:lnTo>
                  <a:pt x="13272" y="2653"/>
                </a:lnTo>
                <a:lnTo>
                  <a:pt x="2653" y="13272"/>
                </a:lnTo>
                <a:lnTo>
                  <a:pt x="0" y="19669"/>
                </a:lnTo>
                <a:lnTo>
                  <a:pt x="0" y="34704"/>
                </a:lnTo>
                <a:lnTo>
                  <a:pt x="2653" y="41126"/>
                </a:lnTo>
                <a:lnTo>
                  <a:pt x="13272" y="51746"/>
                </a:lnTo>
                <a:lnTo>
                  <a:pt x="19695" y="54399"/>
                </a:lnTo>
                <a:lnTo>
                  <a:pt x="34725" y="54399"/>
                </a:lnTo>
                <a:lnTo>
                  <a:pt x="41126" y="51746"/>
                </a:lnTo>
                <a:lnTo>
                  <a:pt x="51742" y="41126"/>
                </a:lnTo>
                <a:lnTo>
                  <a:pt x="54395" y="34704"/>
                </a:lnTo>
                <a:lnTo>
                  <a:pt x="54395" y="27161"/>
                </a:lnTo>
                <a:lnTo>
                  <a:pt x="54395" y="19669"/>
                </a:lnTo>
                <a:lnTo>
                  <a:pt x="51742" y="13272"/>
                </a:lnTo>
                <a:lnTo>
                  <a:pt x="41126" y="2653"/>
                </a:lnTo>
                <a:lnTo>
                  <a:pt x="34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5" name="object 75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261889" y="4860853"/>
            <a:ext cx="5168228" cy="890931"/>
          </a:xfrm>
          <a:prstGeom prst="rect">
            <a:avLst/>
          </a:prstGeom>
        </p:spPr>
      </p:pic>
      <p:sp>
        <p:nvSpPr>
          <p:cNvPr id="76" name="object 76"/>
          <p:cNvSpPr/>
          <p:nvPr/>
        </p:nvSpPr>
        <p:spPr>
          <a:xfrm>
            <a:off x="1030528" y="5649984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34725" y="0"/>
                </a:moveTo>
                <a:lnTo>
                  <a:pt x="19695" y="0"/>
                </a:lnTo>
                <a:lnTo>
                  <a:pt x="13272" y="2653"/>
                </a:lnTo>
                <a:lnTo>
                  <a:pt x="2653" y="13272"/>
                </a:lnTo>
                <a:lnTo>
                  <a:pt x="0" y="19669"/>
                </a:lnTo>
                <a:lnTo>
                  <a:pt x="0" y="34704"/>
                </a:lnTo>
                <a:lnTo>
                  <a:pt x="2653" y="41126"/>
                </a:lnTo>
                <a:lnTo>
                  <a:pt x="13272" y="51746"/>
                </a:lnTo>
                <a:lnTo>
                  <a:pt x="19695" y="54399"/>
                </a:lnTo>
                <a:lnTo>
                  <a:pt x="34725" y="54399"/>
                </a:lnTo>
                <a:lnTo>
                  <a:pt x="41126" y="51746"/>
                </a:lnTo>
                <a:lnTo>
                  <a:pt x="51742" y="41126"/>
                </a:lnTo>
                <a:lnTo>
                  <a:pt x="54395" y="34704"/>
                </a:lnTo>
                <a:lnTo>
                  <a:pt x="54395" y="27161"/>
                </a:lnTo>
                <a:lnTo>
                  <a:pt x="54395" y="19669"/>
                </a:lnTo>
                <a:lnTo>
                  <a:pt x="51742" y="13272"/>
                </a:lnTo>
                <a:lnTo>
                  <a:pt x="41126" y="2653"/>
                </a:lnTo>
                <a:lnTo>
                  <a:pt x="34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7" name="object 77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032760" y="6171707"/>
            <a:ext cx="251954" cy="125834"/>
          </a:xfrm>
          <a:prstGeom prst="rect">
            <a:avLst/>
          </a:prstGeom>
        </p:spPr>
      </p:pic>
      <p:grpSp>
        <p:nvGrpSpPr>
          <p:cNvPr id="78" name="object 78"/>
          <p:cNvGrpSpPr/>
          <p:nvPr/>
        </p:nvGrpSpPr>
        <p:grpSpPr>
          <a:xfrm>
            <a:off x="1399522" y="6198124"/>
            <a:ext cx="559435" cy="113030"/>
            <a:chOff x="1399522" y="6198124"/>
            <a:chExt cx="559435" cy="113030"/>
          </a:xfrm>
        </p:grpSpPr>
        <p:pic>
          <p:nvPicPr>
            <p:cNvPr id="79" name="object 7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399522" y="6200204"/>
              <a:ext cx="76945" cy="110581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1483916" y="6198124"/>
              <a:ext cx="259079" cy="85725"/>
            </a:xfrm>
            <a:custGeom>
              <a:avLst/>
              <a:gdLst/>
              <a:ahLst/>
              <a:cxnLst/>
              <a:rect l="l" t="t" r="r" b="b"/>
              <a:pathLst>
                <a:path w="259080" h="85725">
                  <a:moveTo>
                    <a:pt x="10195" y="2080"/>
                  </a:moveTo>
                  <a:lnTo>
                    <a:pt x="0" y="2080"/>
                  </a:lnTo>
                  <a:lnTo>
                    <a:pt x="0" y="29912"/>
                  </a:lnTo>
                  <a:lnTo>
                    <a:pt x="1997" y="35840"/>
                  </a:lnTo>
                  <a:lnTo>
                    <a:pt x="9983" y="44372"/>
                  </a:lnTo>
                  <a:lnTo>
                    <a:pt x="16123" y="46507"/>
                  </a:lnTo>
                  <a:lnTo>
                    <a:pt x="42713" y="46507"/>
                  </a:lnTo>
                  <a:lnTo>
                    <a:pt x="42713" y="83044"/>
                  </a:lnTo>
                  <a:lnTo>
                    <a:pt x="53056" y="83044"/>
                  </a:lnTo>
                  <a:lnTo>
                    <a:pt x="53056" y="37651"/>
                  </a:lnTo>
                  <a:lnTo>
                    <a:pt x="21308" y="37651"/>
                  </a:lnTo>
                  <a:lnTo>
                    <a:pt x="16894" y="36525"/>
                  </a:lnTo>
                  <a:lnTo>
                    <a:pt x="11534" y="32010"/>
                  </a:lnTo>
                  <a:lnTo>
                    <a:pt x="10195" y="26168"/>
                  </a:lnTo>
                  <a:lnTo>
                    <a:pt x="10195" y="2080"/>
                  </a:lnTo>
                  <a:close/>
                </a:path>
                <a:path w="259080" h="85725">
                  <a:moveTo>
                    <a:pt x="53056" y="2080"/>
                  </a:moveTo>
                  <a:lnTo>
                    <a:pt x="42713" y="2080"/>
                  </a:lnTo>
                  <a:lnTo>
                    <a:pt x="42713" y="37651"/>
                  </a:lnTo>
                  <a:lnTo>
                    <a:pt x="53056" y="37651"/>
                  </a:lnTo>
                  <a:lnTo>
                    <a:pt x="53056" y="2080"/>
                  </a:lnTo>
                  <a:close/>
                </a:path>
                <a:path w="259080" h="85725">
                  <a:moveTo>
                    <a:pt x="121097" y="0"/>
                  </a:moveTo>
                  <a:lnTo>
                    <a:pt x="114451" y="0"/>
                  </a:lnTo>
                  <a:lnTo>
                    <a:pt x="106130" y="776"/>
                  </a:lnTo>
                  <a:lnTo>
                    <a:pt x="75699" y="26117"/>
                  </a:lnTo>
                  <a:lnTo>
                    <a:pt x="73480" y="33630"/>
                  </a:lnTo>
                  <a:lnTo>
                    <a:pt x="73397" y="33912"/>
                  </a:lnTo>
                  <a:lnTo>
                    <a:pt x="72630" y="42339"/>
                  </a:lnTo>
                  <a:lnTo>
                    <a:pt x="73390" y="50931"/>
                  </a:lnTo>
                  <a:lnTo>
                    <a:pt x="75670" y="58849"/>
                  </a:lnTo>
                  <a:lnTo>
                    <a:pt x="105871" y="84349"/>
                  </a:lnTo>
                  <a:lnTo>
                    <a:pt x="114152" y="85128"/>
                  </a:lnTo>
                  <a:lnTo>
                    <a:pt x="120600" y="85128"/>
                  </a:lnTo>
                  <a:lnTo>
                    <a:pt x="126540" y="83789"/>
                  </a:lnTo>
                  <a:lnTo>
                    <a:pt x="137405" y="78428"/>
                  </a:lnTo>
                  <a:lnTo>
                    <a:pt x="140873" y="75603"/>
                  </a:lnTo>
                  <a:lnTo>
                    <a:pt x="109537" y="75603"/>
                  </a:lnTo>
                  <a:lnTo>
                    <a:pt x="104278" y="74162"/>
                  </a:lnTo>
                  <a:lnTo>
                    <a:pt x="83120" y="48420"/>
                  </a:lnTo>
                  <a:lnTo>
                    <a:pt x="83120" y="36957"/>
                  </a:lnTo>
                  <a:lnTo>
                    <a:pt x="109465" y="10043"/>
                  </a:lnTo>
                  <a:lnTo>
                    <a:pt x="141191" y="10043"/>
                  </a:lnTo>
                  <a:lnTo>
                    <a:pt x="137876" y="7066"/>
                  </a:lnTo>
                  <a:lnTo>
                    <a:pt x="127113" y="1414"/>
                  </a:lnTo>
                  <a:lnTo>
                    <a:pt x="121097" y="0"/>
                  </a:lnTo>
                  <a:close/>
                </a:path>
                <a:path w="259080" h="85725">
                  <a:moveTo>
                    <a:pt x="156941" y="69129"/>
                  </a:moveTo>
                  <a:lnTo>
                    <a:pt x="146671" y="69129"/>
                  </a:lnTo>
                  <a:lnTo>
                    <a:pt x="146671" y="83044"/>
                  </a:lnTo>
                  <a:lnTo>
                    <a:pt x="156941" y="83044"/>
                  </a:lnTo>
                  <a:lnTo>
                    <a:pt x="156941" y="69129"/>
                  </a:lnTo>
                  <a:close/>
                </a:path>
                <a:path w="259080" h="85725">
                  <a:moveTo>
                    <a:pt x="141191" y="10043"/>
                  </a:moveTo>
                  <a:lnTo>
                    <a:pt x="124297" y="10043"/>
                  </a:lnTo>
                  <a:lnTo>
                    <a:pt x="131900" y="13194"/>
                  </a:lnTo>
                  <a:lnTo>
                    <a:pt x="144251" y="25793"/>
                  </a:lnTo>
                  <a:lnTo>
                    <a:pt x="147340" y="33630"/>
                  </a:lnTo>
                  <a:lnTo>
                    <a:pt x="147340" y="49161"/>
                  </a:lnTo>
                  <a:lnTo>
                    <a:pt x="120898" y="75603"/>
                  </a:lnTo>
                  <a:lnTo>
                    <a:pt x="140873" y="75603"/>
                  </a:lnTo>
                  <a:lnTo>
                    <a:pt x="142304" y="74437"/>
                  </a:lnTo>
                  <a:lnTo>
                    <a:pt x="146671" y="69129"/>
                  </a:lnTo>
                  <a:lnTo>
                    <a:pt x="156941" y="69129"/>
                  </a:lnTo>
                  <a:lnTo>
                    <a:pt x="156941" y="16965"/>
                  </a:lnTo>
                  <a:lnTo>
                    <a:pt x="146671" y="16965"/>
                  </a:lnTo>
                  <a:lnTo>
                    <a:pt x="142717" y="11469"/>
                  </a:lnTo>
                  <a:lnTo>
                    <a:pt x="142603" y="11310"/>
                  </a:lnTo>
                  <a:lnTo>
                    <a:pt x="141191" y="10043"/>
                  </a:lnTo>
                  <a:close/>
                </a:path>
                <a:path w="259080" h="85725">
                  <a:moveTo>
                    <a:pt x="156941" y="2080"/>
                  </a:moveTo>
                  <a:lnTo>
                    <a:pt x="146671" y="2080"/>
                  </a:lnTo>
                  <a:lnTo>
                    <a:pt x="146671" y="16965"/>
                  </a:lnTo>
                  <a:lnTo>
                    <a:pt x="156941" y="16965"/>
                  </a:lnTo>
                  <a:lnTo>
                    <a:pt x="156941" y="2080"/>
                  </a:lnTo>
                  <a:close/>
                </a:path>
                <a:path w="259080" h="85725">
                  <a:moveTo>
                    <a:pt x="227261" y="0"/>
                  </a:moveTo>
                  <a:lnTo>
                    <a:pt x="213368" y="0"/>
                  </a:lnTo>
                  <a:lnTo>
                    <a:pt x="205653" y="1885"/>
                  </a:lnTo>
                  <a:lnTo>
                    <a:pt x="191865" y="9424"/>
                  </a:lnTo>
                  <a:lnTo>
                    <a:pt x="186443" y="14673"/>
                  </a:lnTo>
                  <a:lnTo>
                    <a:pt x="178556" y="28115"/>
                  </a:lnTo>
                  <a:lnTo>
                    <a:pt x="176583" y="35394"/>
                  </a:lnTo>
                  <a:lnTo>
                    <a:pt x="176583" y="43232"/>
                  </a:lnTo>
                  <a:lnTo>
                    <a:pt x="195969" y="78263"/>
                  </a:lnTo>
                  <a:lnTo>
                    <a:pt x="221082" y="85128"/>
                  </a:lnTo>
                  <a:lnTo>
                    <a:pt x="229417" y="85128"/>
                  </a:lnTo>
                  <a:lnTo>
                    <a:pt x="236847" y="83530"/>
                  </a:lnTo>
                  <a:lnTo>
                    <a:pt x="249894" y="77129"/>
                  </a:lnTo>
                  <a:lnTo>
                    <a:pt x="251656" y="75603"/>
                  </a:lnTo>
                  <a:lnTo>
                    <a:pt x="215031" y="75603"/>
                  </a:lnTo>
                  <a:lnTo>
                    <a:pt x="209167" y="74162"/>
                  </a:lnTo>
                  <a:lnTo>
                    <a:pt x="198699" y="68409"/>
                  </a:lnTo>
                  <a:lnTo>
                    <a:pt x="194580" y="64367"/>
                  </a:lnTo>
                  <a:lnTo>
                    <a:pt x="188578" y="53949"/>
                  </a:lnTo>
                  <a:lnTo>
                    <a:pt x="187077" y="48390"/>
                  </a:lnTo>
                  <a:lnTo>
                    <a:pt x="187077" y="33411"/>
                  </a:lnTo>
                  <a:lnTo>
                    <a:pt x="221457" y="9820"/>
                  </a:lnTo>
                  <a:lnTo>
                    <a:pt x="251384" y="9820"/>
                  </a:lnTo>
                  <a:lnTo>
                    <a:pt x="246632" y="6224"/>
                  </a:lnTo>
                  <a:lnTo>
                    <a:pt x="242402" y="4093"/>
                  </a:lnTo>
                  <a:lnTo>
                    <a:pt x="232430" y="816"/>
                  </a:lnTo>
                  <a:lnTo>
                    <a:pt x="227261" y="0"/>
                  </a:lnTo>
                  <a:close/>
                </a:path>
                <a:path w="259080" h="85725">
                  <a:moveTo>
                    <a:pt x="250700" y="61390"/>
                  </a:moveTo>
                  <a:lnTo>
                    <a:pt x="244634" y="67608"/>
                  </a:lnTo>
                  <a:lnTo>
                    <a:pt x="237751" y="72050"/>
                  </a:lnTo>
                  <a:lnTo>
                    <a:pt x="230049" y="74714"/>
                  </a:lnTo>
                  <a:lnTo>
                    <a:pt x="221529" y="75603"/>
                  </a:lnTo>
                  <a:lnTo>
                    <a:pt x="251656" y="75603"/>
                  </a:lnTo>
                  <a:lnTo>
                    <a:pt x="255092" y="72626"/>
                  </a:lnTo>
                  <a:lnTo>
                    <a:pt x="258963" y="66822"/>
                  </a:lnTo>
                  <a:lnTo>
                    <a:pt x="250700" y="61390"/>
                  </a:lnTo>
                  <a:close/>
                </a:path>
                <a:path w="259080" h="85725">
                  <a:moveTo>
                    <a:pt x="251384" y="9820"/>
                  </a:moveTo>
                  <a:lnTo>
                    <a:pt x="221457" y="9820"/>
                  </a:lnTo>
                  <a:lnTo>
                    <a:pt x="230233" y="10709"/>
                  </a:lnTo>
                  <a:lnTo>
                    <a:pt x="238032" y="13373"/>
                  </a:lnTo>
                  <a:lnTo>
                    <a:pt x="244855" y="17815"/>
                  </a:lnTo>
                  <a:lnTo>
                    <a:pt x="250700" y="24033"/>
                  </a:lnTo>
                  <a:lnTo>
                    <a:pt x="258963" y="18898"/>
                  </a:lnTo>
                  <a:lnTo>
                    <a:pt x="256532" y="14831"/>
                  </a:lnTo>
                  <a:lnTo>
                    <a:pt x="253580" y="11483"/>
                  </a:lnTo>
                  <a:lnTo>
                    <a:pt x="251384" y="98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752598" y="6200204"/>
              <a:ext cx="205902" cy="80963"/>
            </a:xfrm>
            <a:prstGeom prst="rect">
              <a:avLst/>
            </a:prstGeom>
          </p:spPr>
        </p:pic>
      </p:grpSp>
      <p:sp>
        <p:nvSpPr>
          <p:cNvPr id="82" name="object 82"/>
          <p:cNvSpPr/>
          <p:nvPr/>
        </p:nvSpPr>
        <p:spPr>
          <a:xfrm>
            <a:off x="2082092" y="6200204"/>
            <a:ext cx="53340" cy="81280"/>
          </a:xfrm>
          <a:custGeom>
            <a:avLst/>
            <a:gdLst/>
            <a:ahLst/>
            <a:cxnLst/>
            <a:rect l="l" t="t" r="r" b="b"/>
            <a:pathLst>
              <a:path w="53339" h="81279">
                <a:moveTo>
                  <a:pt x="31970" y="0"/>
                </a:moveTo>
                <a:lnTo>
                  <a:pt x="0" y="0"/>
                </a:lnTo>
                <a:lnTo>
                  <a:pt x="0" y="80963"/>
                </a:lnTo>
                <a:lnTo>
                  <a:pt x="23515" y="80963"/>
                </a:lnTo>
                <a:lnTo>
                  <a:pt x="36406" y="79568"/>
                </a:lnTo>
                <a:lnTo>
                  <a:pt x="45614" y="75383"/>
                </a:lnTo>
                <a:lnTo>
                  <a:pt x="48147" y="72184"/>
                </a:lnTo>
                <a:lnTo>
                  <a:pt x="10490" y="72184"/>
                </a:lnTo>
                <a:lnTo>
                  <a:pt x="10490" y="43830"/>
                </a:lnTo>
                <a:lnTo>
                  <a:pt x="47504" y="43830"/>
                </a:lnTo>
                <a:lnTo>
                  <a:pt x="44106" y="40570"/>
                </a:lnTo>
                <a:lnTo>
                  <a:pt x="37205" y="37133"/>
                </a:lnTo>
                <a:lnTo>
                  <a:pt x="44200" y="34307"/>
                </a:lnTo>
                <a:lnTo>
                  <a:pt x="10490" y="34307"/>
                </a:lnTo>
                <a:lnTo>
                  <a:pt x="10490" y="9006"/>
                </a:lnTo>
                <a:lnTo>
                  <a:pt x="45009" y="9006"/>
                </a:lnTo>
                <a:lnTo>
                  <a:pt x="38336" y="2034"/>
                </a:lnTo>
                <a:lnTo>
                  <a:pt x="31970" y="0"/>
                </a:lnTo>
                <a:close/>
              </a:path>
              <a:path w="53339" h="81279">
                <a:moveTo>
                  <a:pt x="47504" y="43830"/>
                </a:moveTo>
                <a:lnTo>
                  <a:pt x="30530" y="43830"/>
                </a:lnTo>
                <a:lnTo>
                  <a:pt x="34203" y="45143"/>
                </a:lnTo>
                <a:lnTo>
                  <a:pt x="39758" y="50403"/>
                </a:lnTo>
                <a:lnTo>
                  <a:pt x="41148" y="53924"/>
                </a:lnTo>
                <a:lnTo>
                  <a:pt x="41148" y="61765"/>
                </a:lnTo>
                <a:lnTo>
                  <a:pt x="26913" y="72184"/>
                </a:lnTo>
                <a:lnTo>
                  <a:pt x="48147" y="72184"/>
                </a:lnTo>
                <a:lnTo>
                  <a:pt x="51139" y="68407"/>
                </a:lnTo>
                <a:lnTo>
                  <a:pt x="52980" y="58640"/>
                </a:lnTo>
                <a:lnTo>
                  <a:pt x="51994" y="51324"/>
                </a:lnTo>
                <a:lnTo>
                  <a:pt x="49036" y="45300"/>
                </a:lnTo>
                <a:lnTo>
                  <a:pt x="47504" y="43830"/>
                </a:lnTo>
                <a:close/>
              </a:path>
              <a:path w="53339" h="81279">
                <a:moveTo>
                  <a:pt x="45009" y="9006"/>
                </a:moveTo>
                <a:lnTo>
                  <a:pt x="23215" y="9006"/>
                </a:lnTo>
                <a:lnTo>
                  <a:pt x="27147" y="9204"/>
                </a:lnTo>
                <a:lnTo>
                  <a:pt x="30966" y="9997"/>
                </a:lnTo>
                <a:lnTo>
                  <a:pt x="32788" y="11336"/>
                </a:lnTo>
                <a:lnTo>
                  <a:pt x="36262" y="15901"/>
                </a:lnTo>
                <a:lnTo>
                  <a:pt x="37129" y="18731"/>
                </a:lnTo>
                <a:lnTo>
                  <a:pt x="37129" y="25326"/>
                </a:lnTo>
                <a:lnTo>
                  <a:pt x="23413" y="34307"/>
                </a:lnTo>
                <a:lnTo>
                  <a:pt x="44383" y="34307"/>
                </a:lnTo>
                <a:lnTo>
                  <a:pt x="48070" y="28623"/>
                </a:lnTo>
                <a:lnTo>
                  <a:pt x="48070" y="14932"/>
                </a:lnTo>
                <a:lnTo>
                  <a:pt x="46122" y="10170"/>
                </a:lnTo>
                <a:lnTo>
                  <a:pt x="45009" y="90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3" name="object 83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4550523" y="6200204"/>
            <a:ext cx="64291" cy="80963"/>
          </a:xfrm>
          <a:prstGeom prst="rect">
            <a:avLst/>
          </a:prstGeom>
        </p:spPr>
      </p:pic>
      <p:sp>
        <p:nvSpPr>
          <p:cNvPr id="84" name="object 84"/>
          <p:cNvSpPr/>
          <p:nvPr/>
        </p:nvSpPr>
        <p:spPr>
          <a:xfrm>
            <a:off x="4726408" y="6198124"/>
            <a:ext cx="373380" cy="113030"/>
          </a:xfrm>
          <a:custGeom>
            <a:avLst/>
            <a:gdLst/>
            <a:ahLst/>
            <a:cxnLst/>
            <a:rect l="l" t="t" r="r" b="b"/>
            <a:pathLst>
              <a:path w="373379" h="113029">
                <a:moveTo>
                  <a:pt x="53877" y="0"/>
                </a:moveTo>
                <a:lnTo>
                  <a:pt x="37158" y="0"/>
                </a:lnTo>
                <a:lnTo>
                  <a:pt x="29307" y="1885"/>
                </a:lnTo>
                <a:lnTo>
                  <a:pt x="15267" y="9424"/>
                </a:lnTo>
                <a:lnTo>
                  <a:pt x="9799" y="14608"/>
                </a:lnTo>
                <a:lnTo>
                  <a:pt x="1958" y="27805"/>
                </a:lnTo>
                <a:lnTo>
                  <a:pt x="0" y="35024"/>
                </a:lnTo>
                <a:lnTo>
                  <a:pt x="0" y="42861"/>
                </a:lnTo>
                <a:lnTo>
                  <a:pt x="18716" y="78013"/>
                </a:lnTo>
                <a:lnTo>
                  <a:pt x="45539" y="85128"/>
                </a:lnTo>
                <a:lnTo>
                  <a:pt x="56739" y="84072"/>
                </a:lnTo>
                <a:lnTo>
                  <a:pt x="66599" y="80905"/>
                </a:lnTo>
                <a:lnTo>
                  <a:pt x="75120" y="75627"/>
                </a:lnTo>
                <a:lnTo>
                  <a:pt x="82302" y="68237"/>
                </a:lnTo>
                <a:lnTo>
                  <a:pt x="79907" y="66600"/>
                </a:lnTo>
                <a:lnTo>
                  <a:pt x="37753" y="66600"/>
                </a:lnTo>
                <a:lnTo>
                  <a:pt x="31823" y="64418"/>
                </a:lnTo>
                <a:lnTo>
                  <a:pt x="22795" y="55684"/>
                </a:lnTo>
                <a:lnTo>
                  <a:pt x="20537" y="50054"/>
                </a:lnTo>
                <a:lnTo>
                  <a:pt x="20537" y="36064"/>
                </a:lnTo>
                <a:lnTo>
                  <a:pt x="22881" y="30250"/>
                </a:lnTo>
                <a:lnTo>
                  <a:pt x="32259" y="21170"/>
                </a:lnTo>
                <a:lnTo>
                  <a:pt x="38397" y="18898"/>
                </a:lnTo>
                <a:lnTo>
                  <a:pt x="82385" y="18898"/>
                </a:lnTo>
                <a:lnTo>
                  <a:pt x="83195" y="18453"/>
                </a:lnTo>
                <a:lnTo>
                  <a:pt x="79127" y="12548"/>
                </a:lnTo>
                <a:lnTo>
                  <a:pt x="73893" y="7998"/>
                </a:lnTo>
                <a:lnTo>
                  <a:pt x="61095" y="1597"/>
                </a:lnTo>
                <a:lnTo>
                  <a:pt x="53877" y="0"/>
                </a:lnTo>
                <a:close/>
              </a:path>
              <a:path w="373379" h="113029">
                <a:moveTo>
                  <a:pt x="66300" y="57297"/>
                </a:moveTo>
                <a:lnTo>
                  <a:pt x="61243" y="63500"/>
                </a:lnTo>
                <a:lnTo>
                  <a:pt x="54173" y="66600"/>
                </a:lnTo>
                <a:lnTo>
                  <a:pt x="79907" y="66600"/>
                </a:lnTo>
                <a:lnTo>
                  <a:pt x="66300" y="57297"/>
                </a:lnTo>
                <a:close/>
              </a:path>
              <a:path w="373379" h="113029">
                <a:moveTo>
                  <a:pt x="82385" y="18898"/>
                </a:moveTo>
                <a:lnTo>
                  <a:pt x="50154" y="18898"/>
                </a:lnTo>
                <a:lnTo>
                  <a:pt x="53790" y="19544"/>
                </a:lnTo>
                <a:lnTo>
                  <a:pt x="59989" y="22124"/>
                </a:lnTo>
                <a:lnTo>
                  <a:pt x="63129" y="24432"/>
                </a:lnTo>
                <a:lnTo>
                  <a:pt x="66347" y="27805"/>
                </a:lnTo>
                <a:lnTo>
                  <a:pt x="66210" y="27805"/>
                </a:lnTo>
                <a:lnTo>
                  <a:pt x="82385" y="18898"/>
                </a:lnTo>
                <a:close/>
              </a:path>
              <a:path w="373379" h="113029">
                <a:moveTo>
                  <a:pt x="121664" y="2080"/>
                </a:moveTo>
                <a:lnTo>
                  <a:pt x="101502" y="2080"/>
                </a:lnTo>
                <a:lnTo>
                  <a:pt x="101502" y="112661"/>
                </a:lnTo>
                <a:lnTo>
                  <a:pt x="121664" y="112661"/>
                </a:lnTo>
                <a:lnTo>
                  <a:pt x="121664" y="74486"/>
                </a:lnTo>
                <a:lnTo>
                  <a:pt x="172109" y="74486"/>
                </a:lnTo>
                <a:lnTo>
                  <a:pt x="173828" y="72960"/>
                </a:lnTo>
                <a:lnTo>
                  <a:pt x="178831" y="66523"/>
                </a:lnTo>
                <a:lnTo>
                  <a:pt x="136622" y="66523"/>
                </a:lnTo>
                <a:lnTo>
                  <a:pt x="131312" y="64302"/>
                </a:lnTo>
                <a:lnTo>
                  <a:pt x="122882" y="55425"/>
                </a:lnTo>
                <a:lnTo>
                  <a:pt x="120771" y="49607"/>
                </a:lnTo>
                <a:lnTo>
                  <a:pt x="120771" y="35369"/>
                </a:lnTo>
                <a:lnTo>
                  <a:pt x="122814" y="29850"/>
                </a:lnTo>
                <a:lnTo>
                  <a:pt x="122882" y="29667"/>
                </a:lnTo>
                <a:lnTo>
                  <a:pt x="131274" y="20972"/>
                </a:lnTo>
                <a:lnTo>
                  <a:pt x="136622" y="18751"/>
                </a:lnTo>
                <a:lnTo>
                  <a:pt x="179224" y="18751"/>
                </a:lnTo>
                <a:lnTo>
                  <a:pt x="179054" y="18393"/>
                </a:lnTo>
                <a:lnTo>
                  <a:pt x="174203" y="11979"/>
                </a:lnTo>
                <a:lnTo>
                  <a:pt x="173125" y="11012"/>
                </a:lnTo>
                <a:lnTo>
                  <a:pt x="121664" y="11012"/>
                </a:lnTo>
                <a:lnTo>
                  <a:pt x="121664" y="2080"/>
                </a:lnTo>
                <a:close/>
              </a:path>
              <a:path w="373379" h="113029">
                <a:moveTo>
                  <a:pt x="172109" y="74486"/>
                </a:moveTo>
                <a:lnTo>
                  <a:pt x="121664" y="74486"/>
                </a:lnTo>
                <a:lnTo>
                  <a:pt x="125676" y="78283"/>
                </a:lnTo>
                <a:lnTo>
                  <a:pt x="129628" y="80973"/>
                </a:lnTo>
                <a:lnTo>
                  <a:pt x="137836" y="84367"/>
                </a:lnTo>
                <a:lnTo>
                  <a:pt x="138032" y="84367"/>
                </a:lnTo>
                <a:lnTo>
                  <a:pt x="142008" y="85128"/>
                </a:lnTo>
                <a:lnTo>
                  <a:pt x="146671" y="85128"/>
                </a:lnTo>
                <a:lnTo>
                  <a:pt x="154255" y="84367"/>
                </a:lnTo>
                <a:lnTo>
                  <a:pt x="161309" y="82085"/>
                </a:lnTo>
                <a:lnTo>
                  <a:pt x="167834" y="78283"/>
                </a:lnTo>
                <a:lnTo>
                  <a:pt x="172109" y="74486"/>
                </a:lnTo>
                <a:close/>
              </a:path>
              <a:path w="373379" h="113029">
                <a:moveTo>
                  <a:pt x="179224" y="18751"/>
                </a:moveTo>
                <a:lnTo>
                  <a:pt x="149374" y="18751"/>
                </a:lnTo>
                <a:lnTo>
                  <a:pt x="154633" y="20972"/>
                </a:lnTo>
                <a:lnTo>
                  <a:pt x="162965" y="29850"/>
                </a:lnTo>
                <a:lnTo>
                  <a:pt x="164984" y="35369"/>
                </a:lnTo>
                <a:lnTo>
                  <a:pt x="165004" y="49607"/>
                </a:lnTo>
                <a:lnTo>
                  <a:pt x="162928" y="55237"/>
                </a:lnTo>
                <a:lnTo>
                  <a:pt x="159098" y="59315"/>
                </a:lnTo>
                <a:lnTo>
                  <a:pt x="154364" y="64302"/>
                </a:lnTo>
                <a:lnTo>
                  <a:pt x="149227" y="66523"/>
                </a:lnTo>
                <a:lnTo>
                  <a:pt x="178836" y="66523"/>
                </a:lnTo>
                <a:lnTo>
                  <a:pt x="182426" y="59315"/>
                </a:lnTo>
                <a:lnTo>
                  <a:pt x="184575" y="51383"/>
                </a:lnTo>
                <a:lnTo>
                  <a:pt x="185291" y="42713"/>
                </a:lnTo>
                <a:lnTo>
                  <a:pt x="184736" y="35546"/>
                </a:lnTo>
                <a:lnTo>
                  <a:pt x="184723" y="35369"/>
                </a:lnTo>
                <a:lnTo>
                  <a:pt x="184598" y="33760"/>
                </a:lnTo>
                <a:lnTo>
                  <a:pt x="182519" y="25653"/>
                </a:lnTo>
                <a:lnTo>
                  <a:pt x="179224" y="18751"/>
                </a:lnTo>
                <a:close/>
              </a:path>
              <a:path w="373379" h="113029">
                <a:moveTo>
                  <a:pt x="147265" y="0"/>
                </a:moveTo>
                <a:lnTo>
                  <a:pt x="142401" y="0"/>
                </a:lnTo>
                <a:lnTo>
                  <a:pt x="137836" y="916"/>
                </a:lnTo>
                <a:lnTo>
                  <a:pt x="129305" y="4585"/>
                </a:lnTo>
                <a:lnTo>
                  <a:pt x="125337" y="7339"/>
                </a:lnTo>
                <a:lnTo>
                  <a:pt x="121664" y="11012"/>
                </a:lnTo>
                <a:lnTo>
                  <a:pt x="173125" y="11012"/>
                </a:lnTo>
                <a:lnTo>
                  <a:pt x="168362" y="6737"/>
                </a:lnTo>
                <a:lnTo>
                  <a:pt x="161925" y="2994"/>
                </a:lnTo>
                <a:lnTo>
                  <a:pt x="154892" y="748"/>
                </a:lnTo>
                <a:lnTo>
                  <a:pt x="147265" y="0"/>
                </a:lnTo>
                <a:close/>
              </a:path>
              <a:path w="373379" h="113029">
                <a:moveTo>
                  <a:pt x="247773" y="0"/>
                </a:moveTo>
                <a:lnTo>
                  <a:pt x="240134" y="0"/>
                </a:lnTo>
                <a:lnTo>
                  <a:pt x="232437" y="688"/>
                </a:lnTo>
                <a:lnTo>
                  <a:pt x="201643" y="25243"/>
                </a:lnTo>
                <a:lnTo>
                  <a:pt x="198165" y="42637"/>
                </a:lnTo>
                <a:lnTo>
                  <a:pt x="198795" y="49607"/>
                </a:lnTo>
                <a:lnTo>
                  <a:pt x="198842" y="50129"/>
                </a:lnTo>
                <a:lnTo>
                  <a:pt x="224071" y="82031"/>
                </a:lnTo>
                <a:lnTo>
                  <a:pt x="240210" y="85128"/>
                </a:lnTo>
                <a:lnTo>
                  <a:pt x="248097" y="85128"/>
                </a:lnTo>
                <a:lnTo>
                  <a:pt x="255315" y="83256"/>
                </a:lnTo>
                <a:lnTo>
                  <a:pt x="268411" y="75765"/>
                </a:lnTo>
                <a:lnTo>
                  <a:pt x="273585" y="70570"/>
                </a:lnTo>
                <a:lnTo>
                  <a:pt x="276065" y="66225"/>
                </a:lnTo>
                <a:lnTo>
                  <a:pt x="234006" y="66225"/>
                </a:lnTo>
                <a:lnTo>
                  <a:pt x="228761" y="64043"/>
                </a:lnTo>
                <a:lnTo>
                  <a:pt x="220474" y="55309"/>
                </a:lnTo>
                <a:lnTo>
                  <a:pt x="218404" y="49607"/>
                </a:lnTo>
                <a:lnTo>
                  <a:pt x="218404" y="35718"/>
                </a:lnTo>
                <a:lnTo>
                  <a:pt x="220499" y="30099"/>
                </a:lnTo>
                <a:lnTo>
                  <a:pt x="228888" y="21318"/>
                </a:lnTo>
                <a:lnTo>
                  <a:pt x="234133" y="19122"/>
                </a:lnTo>
                <a:lnTo>
                  <a:pt x="276172" y="19122"/>
                </a:lnTo>
                <a:lnTo>
                  <a:pt x="273646" y="14734"/>
                </a:lnTo>
                <a:lnTo>
                  <a:pt x="268397" y="9550"/>
                </a:lnTo>
                <a:lnTo>
                  <a:pt x="254955" y="1911"/>
                </a:lnTo>
                <a:lnTo>
                  <a:pt x="247773" y="0"/>
                </a:lnTo>
                <a:close/>
              </a:path>
              <a:path w="373379" h="113029">
                <a:moveTo>
                  <a:pt x="276172" y="19122"/>
                </a:moveTo>
                <a:lnTo>
                  <a:pt x="246880" y="19122"/>
                </a:lnTo>
                <a:lnTo>
                  <a:pt x="252199" y="21318"/>
                </a:lnTo>
                <a:lnTo>
                  <a:pt x="258417" y="27830"/>
                </a:lnTo>
                <a:lnTo>
                  <a:pt x="260509" y="30099"/>
                </a:lnTo>
                <a:lnTo>
                  <a:pt x="262269" y="34898"/>
                </a:lnTo>
                <a:lnTo>
                  <a:pt x="262533" y="35718"/>
                </a:lnTo>
                <a:lnTo>
                  <a:pt x="262495" y="49607"/>
                </a:lnTo>
                <a:lnTo>
                  <a:pt x="261919" y="51159"/>
                </a:lnTo>
                <a:lnTo>
                  <a:pt x="260307" y="55309"/>
                </a:lnTo>
                <a:lnTo>
                  <a:pt x="251931" y="64043"/>
                </a:lnTo>
                <a:lnTo>
                  <a:pt x="246707" y="66225"/>
                </a:lnTo>
                <a:lnTo>
                  <a:pt x="276065" y="66225"/>
                </a:lnTo>
                <a:lnTo>
                  <a:pt x="281174" y="57271"/>
                </a:lnTo>
                <a:lnTo>
                  <a:pt x="283071" y="50129"/>
                </a:lnTo>
                <a:lnTo>
                  <a:pt x="283071" y="34898"/>
                </a:lnTo>
                <a:lnTo>
                  <a:pt x="281184" y="27830"/>
                </a:lnTo>
                <a:lnTo>
                  <a:pt x="276172" y="19122"/>
                </a:lnTo>
                <a:close/>
              </a:path>
              <a:path w="373379" h="113029">
                <a:moveTo>
                  <a:pt x="319981" y="2080"/>
                </a:moveTo>
                <a:lnTo>
                  <a:pt x="299667" y="2080"/>
                </a:lnTo>
                <a:lnTo>
                  <a:pt x="299667" y="83044"/>
                </a:lnTo>
                <a:lnTo>
                  <a:pt x="319981" y="83044"/>
                </a:lnTo>
                <a:lnTo>
                  <a:pt x="319981" y="56998"/>
                </a:lnTo>
                <a:lnTo>
                  <a:pt x="322138" y="54467"/>
                </a:lnTo>
                <a:lnTo>
                  <a:pt x="348042" y="54467"/>
                </a:lnTo>
                <a:lnTo>
                  <a:pt x="336650" y="41521"/>
                </a:lnTo>
                <a:lnTo>
                  <a:pt x="345026" y="32367"/>
                </a:lnTo>
                <a:lnTo>
                  <a:pt x="319981" y="32367"/>
                </a:lnTo>
                <a:lnTo>
                  <a:pt x="319981" y="2080"/>
                </a:lnTo>
                <a:close/>
              </a:path>
              <a:path w="373379" h="113029">
                <a:moveTo>
                  <a:pt x="348042" y="54467"/>
                </a:moveTo>
                <a:lnTo>
                  <a:pt x="322138" y="54467"/>
                </a:lnTo>
                <a:lnTo>
                  <a:pt x="346247" y="83044"/>
                </a:lnTo>
                <a:lnTo>
                  <a:pt x="373186" y="83044"/>
                </a:lnTo>
                <a:lnTo>
                  <a:pt x="348042" y="54467"/>
                </a:lnTo>
                <a:close/>
              </a:path>
              <a:path w="373379" h="113029">
                <a:moveTo>
                  <a:pt x="372739" y="2080"/>
                </a:moveTo>
                <a:lnTo>
                  <a:pt x="347960" y="2080"/>
                </a:lnTo>
                <a:lnTo>
                  <a:pt x="319981" y="32367"/>
                </a:lnTo>
                <a:lnTo>
                  <a:pt x="345026" y="32367"/>
                </a:lnTo>
                <a:lnTo>
                  <a:pt x="372739" y="2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5" name="object 85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5198630" y="6198124"/>
            <a:ext cx="189118" cy="97109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5504627" y="6171707"/>
            <a:ext cx="150540" cy="112215"/>
          </a:xfrm>
          <a:prstGeom prst="rect">
            <a:avLst/>
          </a:prstGeom>
        </p:spPr>
      </p:pic>
      <p:sp>
        <p:nvSpPr>
          <p:cNvPr id="87" name="object 87"/>
          <p:cNvSpPr/>
          <p:nvPr/>
        </p:nvSpPr>
        <p:spPr>
          <a:xfrm>
            <a:off x="5766411" y="6198124"/>
            <a:ext cx="175260" cy="85725"/>
          </a:xfrm>
          <a:custGeom>
            <a:avLst/>
            <a:gdLst/>
            <a:ahLst/>
            <a:cxnLst/>
            <a:rect l="l" t="t" r="r" b="b"/>
            <a:pathLst>
              <a:path w="175260" h="85725">
                <a:moveTo>
                  <a:pt x="49607" y="0"/>
                </a:moveTo>
                <a:lnTo>
                  <a:pt x="41968" y="0"/>
                </a:lnTo>
                <a:lnTo>
                  <a:pt x="34271" y="688"/>
                </a:lnTo>
                <a:lnTo>
                  <a:pt x="3477" y="25243"/>
                </a:lnTo>
                <a:lnTo>
                  <a:pt x="0" y="42637"/>
                </a:lnTo>
                <a:lnTo>
                  <a:pt x="629" y="49607"/>
                </a:lnTo>
                <a:lnTo>
                  <a:pt x="676" y="50129"/>
                </a:lnTo>
                <a:lnTo>
                  <a:pt x="25905" y="82031"/>
                </a:lnTo>
                <a:lnTo>
                  <a:pt x="42043" y="85128"/>
                </a:lnTo>
                <a:lnTo>
                  <a:pt x="49931" y="85128"/>
                </a:lnTo>
                <a:lnTo>
                  <a:pt x="57150" y="83256"/>
                </a:lnTo>
                <a:lnTo>
                  <a:pt x="70246" y="75765"/>
                </a:lnTo>
                <a:lnTo>
                  <a:pt x="75418" y="70570"/>
                </a:lnTo>
                <a:lnTo>
                  <a:pt x="77898" y="66225"/>
                </a:lnTo>
                <a:lnTo>
                  <a:pt x="35840" y="66225"/>
                </a:lnTo>
                <a:lnTo>
                  <a:pt x="30595" y="64043"/>
                </a:lnTo>
                <a:lnTo>
                  <a:pt x="22308" y="55309"/>
                </a:lnTo>
                <a:lnTo>
                  <a:pt x="20238" y="49607"/>
                </a:lnTo>
                <a:lnTo>
                  <a:pt x="20238" y="35718"/>
                </a:lnTo>
                <a:lnTo>
                  <a:pt x="22334" y="30099"/>
                </a:lnTo>
                <a:lnTo>
                  <a:pt x="30721" y="21318"/>
                </a:lnTo>
                <a:lnTo>
                  <a:pt x="35967" y="19122"/>
                </a:lnTo>
                <a:lnTo>
                  <a:pt x="78006" y="19122"/>
                </a:lnTo>
                <a:lnTo>
                  <a:pt x="75481" y="14734"/>
                </a:lnTo>
                <a:lnTo>
                  <a:pt x="70232" y="9550"/>
                </a:lnTo>
                <a:lnTo>
                  <a:pt x="56789" y="1911"/>
                </a:lnTo>
                <a:lnTo>
                  <a:pt x="49607" y="0"/>
                </a:lnTo>
                <a:close/>
              </a:path>
              <a:path w="175260" h="85725">
                <a:moveTo>
                  <a:pt x="78006" y="19122"/>
                </a:moveTo>
                <a:lnTo>
                  <a:pt x="48714" y="19122"/>
                </a:lnTo>
                <a:lnTo>
                  <a:pt x="54033" y="21318"/>
                </a:lnTo>
                <a:lnTo>
                  <a:pt x="60251" y="27830"/>
                </a:lnTo>
                <a:lnTo>
                  <a:pt x="62343" y="30099"/>
                </a:lnTo>
                <a:lnTo>
                  <a:pt x="64103" y="34898"/>
                </a:lnTo>
                <a:lnTo>
                  <a:pt x="64367" y="35718"/>
                </a:lnTo>
                <a:lnTo>
                  <a:pt x="64330" y="49607"/>
                </a:lnTo>
                <a:lnTo>
                  <a:pt x="63753" y="51159"/>
                </a:lnTo>
                <a:lnTo>
                  <a:pt x="62141" y="55309"/>
                </a:lnTo>
                <a:lnTo>
                  <a:pt x="53765" y="64043"/>
                </a:lnTo>
                <a:lnTo>
                  <a:pt x="48541" y="66225"/>
                </a:lnTo>
                <a:lnTo>
                  <a:pt x="77898" y="66225"/>
                </a:lnTo>
                <a:lnTo>
                  <a:pt x="83008" y="57271"/>
                </a:lnTo>
                <a:lnTo>
                  <a:pt x="84905" y="50129"/>
                </a:lnTo>
                <a:lnTo>
                  <a:pt x="84905" y="34898"/>
                </a:lnTo>
                <a:lnTo>
                  <a:pt x="83018" y="27830"/>
                </a:lnTo>
                <a:lnTo>
                  <a:pt x="78006" y="19122"/>
                </a:lnTo>
                <a:close/>
              </a:path>
              <a:path w="175260" h="85725">
                <a:moveTo>
                  <a:pt x="121815" y="2080"/>
                </a:moveTo>
                <a:lnTo>
                  <a:pt x="101500" y="2080"/>
                </a:lnTo>
                <a:lnTo>
                  <a:pt x="101500" y="83044"/>
                </a:lnTo>
                <a:lnTo>
                  <a:pt x="121815" y="83044"/>
                </a:lnTo>
                <a:lnTo>
                  <a:pt x="121815" y="56998"/>
                </a:lnTo>
                <a:lnTo>
                  <a:pt x="123972" y="54467"/>
                </a:lnTo>
                <a:lnTo>
                  <a:pt x="149876" y="54467"/>
                </a:lnTo>
                <a:lnTo>
                  <a:pt x="138484" y="41521"/>
                </a:lnTo>
                <a:lnTo>
                  <a:pt x="146860" y="32367"/>
                </a:lnTo>
                <a:lnTo>
                  <a:pt x="121815" y="32367"/>
                </a:lnTo>
                <a:lnTo>
                  <a:pt x="121815" y="2080"/>
                </a:lnTo>
                <a:close/>
              </a:path>
              <a:path w="175260" h="85725">
                <a:moveTo>
                  <a:pt x="149876" y="54467"/>
                </a:moveTo>
                <a:lnTo>
                  <a:pt x="123972" y="54467"/>
                </a:lnTo>
                <a:lnTo>
                  <a:pt x="148081" y="83044"/>
                </a:lnTo>
                <a:lnTo>
                  <a:pt x="175021" y="83044"/>
                </a:lnTo>
                <a:lnTo>
                  <a:pt x="149876" y="54467"/>
                </a:lnTo>
                <a:close/>
              </a:path>
              <a:path w="175260" h="85725">
                <a:moveTo>
                  <a:pt x="174574" y="2080"/>
                </a:moveTo>
                <a:lnTo>
                  <a:pt x="149795" y="2080"/>
                </a:lnTo>
                <a:lnTo>
                  <a:pt x="121815" y="32367"/>
                </a:lnTo>
                <a:lnTo>
                  <a:pt x="146860" y="32367"/>
                </a:lnTo>
                <a:lnTo>
                  <a:pt x="174574" y="2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8" name="object 88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2005070" y="6168952"/>
            <a:ext cx="1559483" cy="327759"/>
          </a:xfrm>
          <a:prstGeom prst="rect">
            <a:avLst/>
          </a:prstGeom>
        </p:spPr>
      </p:pic>
      <p:sp>
        <p:nvSpPr>
          <p:cNvPr id="89" name="object 89"/>
          <p:cNvSpPr/>
          <p:nvPr/>
        </p:nvSpPr>
        <p:spPr>
          <a:xfrm>
            <a:off x="5942850" y="6167246"/>
            <a:ext cx="428625" cy="144145"/>
          </a:xfrm>
          <a:custGeom>
            <a:avLst/>
            <a:gdLst/>
            <a:ahLst/>
            <a:cxnLst/>
            <a:rect l="l" t="t" r="r" b="b"/>
            <a:pathLst>
              <a:path w="428625" h="144145">
                <a:moveTo>
                  <a:pt x="75450" y="32969"/>
                </a:moveTo>
                <a:lnTo>
                  <a:pt x="0" y="32969"/>
                </a:lnTo>
                <a:lnTo>
                  <a:pt x="0" y="52311"/>
                </a:lnTo>
                <a:lnTo>
                  <a:pt x="28206" y="52311"/>
                </a:lnTo>
                <a:lnTo>
                  <a:pt x="28206" y="113931"/>
                </a:lnTo>
                <a:lnTo>
                  <a:pt x="48590" y="113931"/>
                </a:lnTo>
                <a:lnTo>
                  <a:pt x="48590" y="52311"/>
                </a:lnTo>
                <a:lnTo>
                  <a:pt x="75450" y="52311"/>
                </a:lnTo>
                <a:lnTo>
                  <a:pt x="75450" y="32969"/>
                </a:lnTo>
                <a:close/>
              </a:path>
              <a:path w="428625" h="144145">
                <a:moveTo>
                  <a:pt x="148323" y="32969"/>
                </a:moveTo>
                <a:lnTo>
                  <a:pt x="127927" y="32969"/>
                </a:lnTo>
                <a:lnTo>
                  <a:pt x="127927" y="49936"/>
                </a:lnTo>
                <a:lnTo>
                  <a:pt x="127927" y="69354"/>
                </a:lnTo>
                <a:lnTo>
                  <a:pt x="113614" y="69354"/>
                </a:lnTo>
                <a:lnTo>
                  <a:pt x="109321" y="66103"/>
                </a:lnTo>
                <a:lnTo>
                  <a:pt x="109321" y="53162"/>
                </a:lnTo>
                <a:lnTo>
                  <a:pt x="113169" y="49936"/>
                </a:lnTo>
                <a:lnTo>
                  <a:pt x="127927" y="49936"/>
                </a:lnTo>
                <a:lnTo>
                  <a:pt x="127927" y="32969"/>
                </a:lnTo>
                <a:lnTo>
                  <a:pt x="117716" y="32969"/>
                </a:lnTo>
                <a:lnTo>
                  <a:pt x="110312" y="33566"/>
                </a:lnTo>
                <a:lnTo>
                  <a:pt x="100825" y="35941"/>
                </a:lnTo>
                <a:lnTo>
                  <a:pt x="96748" y="38798"/>
                </a:lnTo>
                <a:lnTo>
                  <a:pt x="89903" y="47828"/>
                </a:lnTo>
                <a:lnTo>
                  <a:pt x="88188" y="53162"/>
                </a:lnTo>
                <a:lnTo>
                  <a:pt x="88188" y="64096"/>
                </a:lnTo>
                <a:lnTo>
                  <a:pt x="89598" y="68605"/>
                </a:lnTo>
                <a:lnTo>
                  <a:pt x="95199" y="76581"/>
                </a:lnTo>
                <a:lnTo>
                  <a:pt x="98780" y="79298"/>
                </a:lnTo>
                <a:lnTo>
                  <a:pt x="103149" y="80733"/>
                </a:lnTo>
                <a:lnTo>
                  <a:pt x="80683" y="113931"/>
                </a:lnTo>
                <a:lnTo>
                  <a:pt x="104711" y="113931"/>
                </a:lnTo>
                <a:lnTo>
                  <a:pt x="123990" y="84607"/>
                </a:lnTo>
                <a:lnTo>
                  <a:pt x="127927" y="84607"/>
                </a:lnTo>
                <a:lnTo>
                  <a:pt x="127927" y="113931"/>
                </a:lnTo>
                <a:lnTo>
                  <a:pt x="148323" y="113931"/>
                </a:lnTo>
                <a:lnTo>
                  <a:pt x="148323" y="84607"/>
                </a:lnTo>
                <a:lnTo>
                  <a:pt x="148323" y="69354"/>
                </a:lnTo>
                <a:lnTo>
                  <a:pt x="148323" y="49936"/>
                </a:lnTo>
                <a:lnTo>
                  <a:pt x="148323" y="32969"/>
                </a:lnTo>
                <a:close/>
              </a:path>
              <a:path w="428625" h="144145">
                <a:moveTo>
                  <a:pt x="251460" y="72402"/>
                </a:moveTo>
                <a:lnTo>
                  <a:pt x="233946" y="37719"/>
                </a:lnTo>
                <a:lnTo>
                  <a:pt x="230924" y="36055"/>
                </a:lnTo>
                <a:lnTo>
                  <a:pt x="230924" y="66751"/>
                </a:lnTo>
                <a:lnTo>
                  <a:pt x="230924" y="80492"/>
                </a:lnTo>
                <a:lnTo>
                  <a:pt x="228790" y="86182"/>
                </a:lnTo>
                <a:lnTo>
                  <a:pt x="220256" y="94869"/>
                </a:lnTo>
                <a:lnTo>
                  <a:pt x="214998" y="97040"/>
                </a:lnTo>
                <a:lnTo>
                  <a:pt x="202399" y="97040"/>
                </a:lnTo>
                <a:lnTo>
                  <a:pt x="197154" y="94869"/>
                </a:lnTo>
                <a:lnTo>
                  <a:pt x="188861" y="86182"/>
                </a:lnTo>
                <a:lnTo>
                  <a:pt x="186791" y="80492"/>
                </a:lnTo>
                <a:lnTo>
                  <a:pt x="186791" y="66751"/>
                </a:lnTo>
                <a:lnTo>
                  <a:pt x="188874" y="61163"/>
                </a:lnTo>
                <a:lnTo>
                  <a:pt x="197142" y="52311"/>
                </a:lnTo>
                <a:lnTo>
                  <a:pt x="202463" y="49999"/>
                </a:lnTo>
                <a:lnTo>
                  <a:pt x="215468" y="49999"/>
                </a:lnTo>
                <a:lnTo>
                  <a:pt x="221018" y="52311"/>
                </a:lnTo>
                <a:lnTo>
                  <a:pt x="220891" y="52311"/>
                </a:lnTo>
                <a:lnTo>
                  <a:pt x="226580" y="58559"/>
                </a:lnTo>
                <a:lnTo>
                  <a:pt x="228917" y="61163"/>
                </a:lnTo>
                <a:lnTo>
                  <a:pt x="230505" y="65570"/>
                </a:lnTo>
                <a:lnTo>
                  <a:pt x="230924" y="66751"/>
                </a:lnTo>
                <a:lnTo>
                  <a:pt x="230924" y="36055"/>
                </a:lnTo>
                <a:lnTo>
                  <a:pt x="227418" y="34124"/>
                </a:lnTo>
                <a:lnTo>
                  <a:pt x="220357" y="31978"/>
                </a:lnTo>
                <a:lnTo>
                  <a:pt x="212763" y="31254"/>
                </a:lnTo>
                <a:lnTo>
                  <a:pt x="202869" y="32575"/>
                </a:lnTo>
                <a:lnTo>
                  <a:pt x="194551" y="36525"/>
                </a:lnTo>
                <a:lnTo>
                  <a:pt x="187807" y="43103"/>
                </a:lnTo>
                <a:lnTo>
                  <a:pt x="182626" y="52311"/>
                </a:lnTo>
                <a:lnTo>
                  <a:pt x="182981" y="45466"/>
                </a:lnTo>
                <a:lnTo>
                  <a:pt x="219367" y="20332"/>
                </a:lnTo>
                <a:lnTo>
                  <a:pt x="232359" y="20332"/>
                </a:lnTo>
                <a:lnTo>
                  <a:pt x="240372" y="19837"/>
                </a:lnTo>
                <a:lnTo>
                  <a:pt x="246176" y="19202"/>
                </a:lnTo>
                <a:lnTo>
                  <a:pt x="246176" y="0"/>
                </a:lnTo>
                <a:lnTo>
                  <a:pt x="242011" y="495"/>
                </a:lnTo>
                <a:lnTo>
                  <a:pt x="235661" y="939"/>
                </a:lnTo>
                <a:lnTo>
                  <a:pt x="191973" y="5384"/>
                </a:lnTo>
                <a:lnTo>
                  <a:pt x="167398" y="35052"/>
                </a:lnTo>
                <a:lnTo>
                  <a:pt x="165150" y="66751"/>
                </a:lnTo>
                <a:lnTo>
                  <a:pt x="165646" y="72402"/>
                </a:lnTo>
                <a:lnTo>
                  <a:pt x="182511" y="106934"/>
                </a:lnTo>
                <a:lnTo>
                  <a:pt x="208597" y="116014"/>
                </a:lnTo>
                <a:lnTo>
                  <a:pt x="217309" y="115239"/>
                </a:lnTo>
                <a:lnTo>
                  <a:pt x="225298" y="112903"/>
                </a:lnTo>
                <a:lnTo>
                  <a:pt x="232562" y="109016"/>
                </a:lnTo>
                <a:lnTo>
                  <a:pt x="239102" y="103581"/>
                </a:lnTo>
                <a:lnTo>
                  <a:pt x="244462" y="97040"/>
                </a:lnTo>
                <a:lnTo>
                  <a:pt x="248373" y="89573"/>
                </a:lnTo>
                <a:lnTo>
                  <a:pt x="250685" y="81381"/>
                </a:lnTo>
                <a:lnTo>
                  <a:pt x="251371" y="73444"/>
                </a:lnTo>
                <a:lnTo>
                  <a:pt x="251460" y="72402"/>
                </a:lnTo>
                <a:close/>
              </a:path>
              <a:path w="428625" h="144145">
                <a:moveTo>
                  <a:pt x="352831" y="73596"/>
                </a:moveTo>
                <a:lnTo>
                  <a:pt x="352285" y="66433"/>
                </a:lnTo>
                <a:lnTo>
                  <a:pt x="352259" y="66255"/>
                </a:lnTo>
                <a:lnTo>
                  <a:pt x="352145" y="64643"/>
                </a:lnTo>
                <a:lnTo>
                  <a:pt x="350062" y="56540"/>
                </a:lnTo>
                <a:lnTo>
                  <a:pt x="346760" y="49631"/>
                </a:lnTo>
                <a:lnTo>
                  <a:pt x="346595" y="49276"/>
                </a:lnTo>
                <a:lnTo>
                  <a:pt x="341744" y="42862"/>
                </a:lnTo>
                <a:lnTo>
                  <a:pt x="340664" y="41897"/>
                </a:lnTo>
                <a:lnTo>
                  <a:pt x="335902" y="37617"/>
                </a:lnTo>
                <a:lnTo>
                  <a:pt x="332549" y="35674"/>
                </a:lnTo>
                <a:lnTo>
                  <a:pt x="332549" y="80492"/>
                </a:lnTo>
                <a:lnTo>
                  <a:pt x="330466" y="86118"/>
                </a:lnTo>
                <a:lnTo>
                  <a:pt x="326644" y="90195"/>
                </a:lnTo>
                <a:lnTo>
                  <a:pt x="321906" y="95186"/>
                </a:lnTo>
                <a:lnTo>
                  <a:pt x="316763" y="97409"/>
                </a:lnTo>
                <a:lnTo>
                  <a:pt x="304165" y="97409"/>
                </a:lnTo>
                <a:lnTo>
                  <a:pt x="298856" y="95186"/>
                </a:lnTo>
                <a:lnTo>
                  <a:pt x="290423" y="86309"/>
                </a:lnTo>
                <a:lnTo>
                  <a:pt x="288315" y="80492"/>
                </a:lnTo>
                <a:lnTo>
                  <a:pt x="288315" y="66255"/>
                </a:lnTo>
                <a:lnTo>
                  <a:pt x="290360" y="60731"/>
                </a:lnTo>
                <a:lnTo>
                  <a:pt x="290423" y="60553"/>
                </a:lnTo>
                <a:lnTo>
                  <a:pt x="298818" y="51854"/>
                </a:lnTo>
                <a:lnTo>
                  <a:pt x="304165" y="49631"/>
                </a:lnTo>
                <a:lnTo>
                  <a:pt x="316915" y="49631"/>
                </a:lnTo>
                <a:lnTo>
                  <a:pt x="322173" y="51854"/>
                </a:lnTo>
                <a:lnTo>
                  <a:pt x="330504" y="60731"/>
                </a:lnTo>
                <a:lnTo>
                  <a:pt x="332524" y="66255"/>
                </a:lnTo>
                <a:lnTo>
                  <a:pt x="332549" y="80492"/>
                </a:lnTo>
                <a:lnTo>
                  <a:pt x="332549" y="35674"/>
                </a:lnTo>
                <a:lnTo>
                  <a:pt x="329463" y="33883"/>
                </a:lnTo>
                <a:lnTo>
                  <a:pt x="322440" y="31635"/>
                </a:lnTo>
                <a:lnTo>
                  <a:pt x="314807" y="30886"/>
                </a:lnTo>
                <a:lnTo>
                  <a:pt x="309943" y="30886"/>
                </a:lnTo>
                <a:lnTo>
                  <a:pt x="305384" y="31800"/>
                </a:lnTo>
                <a:lnTo>
                  <a:pt x="296849" y="35471"/>
                </a:lnTo>
                <a:lnTo>
                  <a:pt x="292874" y="38227"/>
                </a:lnTo>
                <a:lnTo>
                  <a:pt x="289204" y="41897"/>
                </a:lnTo>
                <a:lnTo>
                  <a:pt x="289204" y="32969"/>
                </a:lnTo>
                <a:lnTo>
                  <a:pt x="269049" y="32969"/>
                </a:lnTo>
                <a:lnTo>
                  <a:pt x="269049" y="143548"/>
                </a:lnTo>
                <a:lnTo>
                  <a:pt x="289204" y="143548"/>
                </a:lnTo>
                <a:lnTo>
                  <a:pt x="289204" y="105371"/>
                </a:lnTo>
                <a:lnTo>
                  <a:pt x="293217" y="109169"/>
                </a:lnTo>
                <a:lnTo>
                  <a:pt x="297167" y="111861"/>
                </a:lnTo>
                <a:lnTo>
                  <a:pt x="305384" y="115252"/>
                </a:lnTo>
                <a:lnTo>
                  <a:pt x="305574" y="115252"/>
                </a:lnTo>
                <a:lnTo>
                  <a:pt x="309549" y="116014"/>
                </a:lnTo>
                <a:lnTo>
                  <a:pt x="314210" y="116014"/>
                </a:lnTo>
                <a:lnTo>
                  <a:pt x="321792" y="115252"/>
                </a:lnTo>
                <a:lnTo>
                  <a:pt x="328853" y="112966"/>
                </a:lnTo>
                <a:lnTo>
                  <a:pt x="335381" y="109169"/>
                </a:lnTo>
                <a:lnTo>
                  <a:pt x="339648" y="105371"/>
                </a:lnTo>
                <a:lnTo>
                  <a:pt x="341376" y="103847"/>
                </a:lnTo>
                <a:lnTo>
                  <a:pt x="346379" y="97409"/>
                </a:lnTo>
                <a:lnTo>
                  <a:pt x="349973" y="90195"/>
                </a:lnTo>
                <a:lnTo>
                  <a:pt x="352120" y="82270"/>
                </a:lnTo>
                <a:lnTo>
                  <a:pt x="352831" y="73596"/>
                </a:lnTo>
                <a:close/>
              </a:path>
              <a:path w="428625" h="144145">
                <a:moveTo>
                  <a:pt x="428586" y="32969"/>
                </a:moveTo>
                <a:lnTo>
                  <a:pt x="408203" y="32969"/>
                </a:lnTo>
                <a:lnTo>
                  <a:pt x="408203" y="49936"/>
                </a:lnTo>
                <a:lnTo>
                  <a:pt x="408203" y="69354"/>
                </a:lnTo>
                <a:lnTo>
                  <a:pt x="393890" y="69354"/>
                </a:lnTo>
                <a:lnTo>
                  <a:pt x="389597" y="66103"/>
                </a:lnTo>
                <a:lnTo>
                  <a:pt x="389597" y="53162"/>
                </a:lnTo>
                <a:lnTo>
                  <a:pt x="393433" y="49936"/>
                </a:lnTo>
                <a:lnTo>
                  <a:pt x="408203" y="49936"/>
                </a:lnTo>
                <a:lnTo>
                  <a:pt x="408203" y="32969"/>
                </a:lnTo>
                <a:lnTo>
                  <a:pt x="397979" y="32969"/>
                </a:lnTo>
                <a:lnTo>
                  <a:pt x="390575" y="33566"/>
                </a:lnTo>
                <a:lnTo>
                  <a:pt x="381101" y="35941"/>
                </a:lnTo>
                <a:lnTo>
                  <a:pt x="377024" y="38798"/>
                </a:lnTo>
                <a:lnTo>
                  <a:pt x="370166" y="47828"/>
                </a:lnTo>
                <a:lnTo>
                  <a:pt x="368465" y="53162"/>
                </a:lnTo>
                <a:lnTo>
                  <a:pt x="368465" y="64096"/>
                </a:lnTo>
                <a:lnTo>
                  <a:pt x="369862" y="68605"/>
                </a:lnTo>
                <a:lnTo>
                  <a:pt x="375475" y="76581"/>
                </a:lnTo>
                <a:lnTo>
                  <a:pt x="379056" y="79298"/>
                </a:lnTo>
                <a:lnTo>
                  <a:pt x="383425" y="80733"/>
                </a:lnTo>
                <a:lnTo>
                  <a:pt x="360946" y="113931"/>
                </a:lnTo>
                <a:lnTo>
                  <a:pt x="384987" y="113931"/>
                </a:lnTo>
                <a:lnTo>
                  <a:pt x="404253" y="84607"/>
                </a:lnTo>
                <a:lnTo>
                  <a:pt x="408203" y="84607"/>
                </a:lnTo>
                <a:lnTo>
                  <a:pt x="408203" y="113931"/>
                </a:lnTo>
                <a:lnTo>
                  <a:pt x="428586" y="113931"/>
                </a:lnTo>
                <a:lnTo>
                  <a:pt x="428586" y="84607"/>
                </a:lnTo>
                <a:lnTo>
                  <a:pt x="428586" y="69354"/>
                </a:lnTo>
                <a:lnTo>
                  <a:pt x="428586" y="49936"/>
                </a:lnTo>
                <a:lnTo>
                  <a:pt x="428586" y="329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483070" y="6168952"/>
            <a:ext cx="331470" cy="115570"/>
          </a:xfrm>
          <a:custGeom>
            <a:avLst/>
            <a:gdLst/>
            <a:ahLst/>
            <a:cxnLst/>
            <a:rect l="l" t="t" r="r" b="b"/>
            <a:pathLst>
              <a:path w="331470" h="115570">
                <a:moveTo>
                  <a:pt x="72182" y="19494"/>
                </a:moveTo>
                <a:lnTo>
                  <a:pt x="43632" y="19494"/>
                </a:lnTo>
                <a:lnTo>
                  <a:pt x="47238" y="20873"/>
                </a:lnTo>
                <a:lnTo>
                  <a:pt x="52844" y="26381"/>
                </a:lnTo>
                <a:lnTo>
                  <a:pt x="54155" y="29642"/>
                </a:lnTo>
                <a:lnTo>
                  <a:pt x="54245" y="38149"/>
                </a:lnTo>
                <a:lnTo>
                  <a:pt x="52891" y="42699"/>
                </a:lnTo>
                <a:lnTo>
                  <a:pt x="0" y="102243"/>
                </a:lnTo>
                <a:lnTo>
                  <a:pt x="0" y="112215"/>
                </a:lnTo>
                <a:lnTo>
                  <a:pt x="75826" y="112215"/>
                </a:lnTo>
                <a:lnTo>
                  <a:pt x="75826" y="92942"/>
                </a:lnTo>
                <a:lnTo>
                  <a:pt x="36831" y="92942"/>
                </a:lnTo>
                <a:lnTo>
                  <a:pt x="49110" y="79996"/>
                </a:lnTo>
                <a:lnTo>
                  <a:pt x="73087" y="45939"/>
                </a:lnTo>
                <a:lnTo>
                  <a:pt x="74933" y="38942"/>
                </a:lnTo>
                <a:lnTo>
                  <a:pt x="74933" y="26986"/>
                </a:lnTo>
                <a:lnTo>
                  <a:pt x="73407" y="21615"/>
                </a:lnTo>
                <a:lnTo>
                  <a:pt x="72182" y="19494"/>
                </a:lnTo>
                <a:close/>
              </a:path>
              <a:path w="331470" h="115570">
                <a:moveTo>
                  <a:pt x="47203" y="0"/>
                </a:moveTo>
                <a:lnTo>
                  <a:pt x="40553" y="0"/>
                </a:lnTo>
                <a:lnTo>
                  <a:pt x="32844" y="635"/>
                </a:lnTo>
                <a:lnTo>
                  <a:pt x="3976" y="29642"/>
                </a:lnTo>
                <a:lnTo>
                  <a:pt x="2959" y="38149"/>
                </a:lnTo>
                <a:lnTo>
                  <a:pt x="23283" y="38149"/>
                </a:lnTo>
                <a:lnTo>
                  <a:pt x="23486" y="32317"/>
                </a:lnTo>
                <a:lnTo>
                  <a:pt x="25073" y="27802"/>
                </a:lnTo>
                <a:lnTo>
                  <a:pt x="31028" y="21158"/>
                </a:lnTo>
                <a:lnTo>
                  <a:pt x="34751" y="19494"/>
                </a:lnTo>
                <a:lnTo>
                  <a:pt x="72182" y="19494"/>
                </a:lnTo>
                <a:lnTo>
                  <a:pt x="67306" y="11052"/>
                </a:lnTo>
                <a:lnTo>
                  <a:pt x="63238" y="7010"/>
                </a:lnTo>
                <a:lnTo>
                  <a:pt x="53068" y="1400"/>
                </a:lnTo>
                <a:lnTo>
                  <a:pt x="47203" y="0"/>
                </a:lnTo>
                <a:close/>
              </a:path>
              <a:path w="331470" h="115570">
                <a:moveTo>
                  <a:pt x="132407" y="0"/>
                </a:moveTo>
                <a:lnTo>
                  <a:pt x="124419" y="0"/>
                </a:lnTo>
                <a:lnTo>
                  <a:pt x="115698" y="930"/>
                </a:lnTo>
                <a:lnTo>
                  <a:pt x="107991" y="3721"/>
                </a:lnTo>
                <a:lnTo>
                  <a:pt x="101298" y="8372"/>
                </a:lnTo>
                <a:lnTo>
                  <a:pt x="95619" y="14883"/>
                </a:lnTo>
                <a:lnTo>
                  <a:pt x="91637" y="22522"/>
                </a:lnTo>
                <a:lnTo>
                  <a:pt x="91549" y="22691"/>
                </a:lnTo>
                <a:lnTo>
                  <a:pt x="88642" y="32575"/>
                </a:lnTo>
                <a:lnTo>
                  <a:pt x="86898" y="44533"/>
                </a:lnTo>
                <a:lnTo>
                  <a:pt x="86360" y="57520"/>
                </a:lnTo>
                <a:lnTo>
                  <a:pt x="86329" y="59011"/>
                </a:lnTo>
                <a:lnTo>
                  <a:pt x="86582" y="67623"/>
                </a:lnTo>
                <a:lnTo>
                  <a:pt x="86614" y="68736"/>
                </a:lnTo>
                <a:lnTo>
                  <a:pt x="87338" y="75977"/>
                </a:lnTo>
                <a:lnTo>
                  <a:pt x="87397" y="76564"/>
                </a:lnTo>
                <a:lnTo>
                  <a:pt x="87508" y="77670"/>
                </a:lnTo>
                <a:lnTo>
                  <a:pt x="88884" y="84786"/>
                </a:lnTo>
                <a:lnTo>
                  <a:pt x="88996" y="85368"/>
                </a:lnTo>
                <a:lnTo>
                  <a:pt x="90959" y="91455"/>
                </a:lnTo>
                <a:lnTo>
                  <a:pt x="116780" y="114970"/>
                </a:lnTo>
                <a:lnTo>
                  <a:pt x="133247" y="114970"/>
                </a:lnTo>
                <a:lnTo>
                  <a:pt x="140069" y="113073"/>
                </a:lnTo>
                <a:lnTo>
                  <a:pt x="150883" y="105481"/>
                </a:lnTo>
                <a:lnTo>
                  <a:pt x="155129" y="99616"/>
                </a:lnTo>
                <a:lnTo>
                  <a:pt x="156737" y="95619"/>
                </a:lnTo>
                <a:lnTo>
                  <a:pt x="119678" y="95619"/>
                </a:lnTo>
                <a:lnTo>
                  <a:pt x="115402" y="92977"/>
                </a:lnTo>
                <a:lnTo>
                  <a:pt x="112100" y="87696"/>
                </a:lnTo>
                <a:lnTo>
                  <a:pt x="109936" y="82932"/>
                </a:lnTo>
                <a:lnTo>
                  <a:pt x="108473" y="76907"/>
                </a:lnTo>
                <a:lnTo>
                  <a:pt x="108390" y="76564"/>
                </a:lnTo>
                <a:lnTo>
                  <a:pt x="107479" y="68736"/>
                </a:lnTo>
                <a:lnTo>
                  <a:pt x="107153" y="59011"/>
                </a:lnTo>
                <a:lnTo>
                  <a:pt x="107249" y="47324"/>
                </a:lnTo>
                <a:lnTo>
                  <a:pt x="121417" y="19792"/>
                </a:lnTo>
                <a:lnTo>
                  <a:pt x="156875" y="19792"/>
                </a:lnTo>
                <a:lnTo>
                  <a:pt x="155310" y="15789"/>
                </a:lnTo>
                <a:lnTo>
                  <a:pt x="150846" y="9799"/>
                </a:lnTo>
                <a:lnTo>
                  <a:pt x="139291" y="1959"/>
                </a:lnTo>
                <a:lnTo>
                  <a:pt x="132407" y="0"/>
                </a:lnTo>
                <a:close/>
              </a:path>
              <a:path w="331470" h="115570">
                <a:moveTo>
                  <a:pt x="156875" y="19792"/>
                </a:moveTo>
                <a:lnTo>
                  <a:pt x="130097" y="19792"/>
                </a:lnTo>
                <a:lnTo>
                  <a:pt x="134301" y="22522"/>
                </a:lnTo>
                <a:lnTo>
                  <a:pt x="137552" y="27979"/>
                </a:lnTo>
                <a:lnTo>
                  <a:pt x="142419" y="57520"/>
                </a:lnTo>
                <a:lnTo>
                  <a:pt x="142087" y="67623"/>
                </a:lnTo>
                <a:lnTo>
                  <a:pt x="141068" y="75977"/>
                </a:lnTo>
                <a:lnTo>
                  <a:pt x="139371" y="82805"/>
                </a:lnTo>
                <a:lnTo>
                  <a:pt x="136994" y="88107"/>
                </a:lnTo>
                <a:lnTo>
                  <a:pt x="134099" y="92977"/>
                </a:lnTo>
                <a:lnTo>
                  <a:pt x="134018" y="93115"/>
                </a:lnTo>
                <a:lnTo>
                  <a:pt x="129999" y="95619"/>
                </a:lnTo>
                <a:lnTo>
                  <a:pt x="156737" y="95619"/>
                </a:lnTo>
                <a:lnTo>
                  <a:pt x="163188" y="57520"/>
                </a:lnTo>
                <a:lnTo>
                  <a:pt x="162924" y="48395"/>
                </a:lnTo>
                <a:lnTo>
                  <a:pt x="162892" y="47324"/>
                </a:lnTo>
                <a:lnTo>
                  <a:pt x="162204" y="40331"/>
                </a:lnTo>
                <a:lnTo>
                  <a:pt x="162124" y="39514"/>
                </a:lnTo>
                <a:lnTo>
                  <a:pt x="162006" y="38313"/>
                </a:lnTo>
                <a:lnTo>
                  <a:pt x="160529" y="30489"/>
                </a:lnTo>
                <a:lnTo>
                  <a:pt x="158461" y="23850"/>
                </a:lnTo>
                <a:lnTo>
                  <a:pt x="156875" y="19792"/>
                </a:lnTo>
                <a:close/>
              </a:path>
              <a:path w="331470" h="115570">
                <a:moveTo>
                  <a:pt x="242887" y="19494"/>
                </a:moveTo>
                <a:lnTo>
                  <a:pt x="214336" y="19494"/>
                </a:lnTo>
                <a:lnTo>
                  <a:pt x="217944" y="20873"/>
                </a:lnTo>
                <a:lnTo>
                  <a:pt x="223549" y="26381"/>
                </a:lnTo>
                <a:lnTo>
                  <a:pt x="224859" y="29642"/>
                </a:lnTo>
                <a:lnTo>
                  <a:pt x="224950" y="38149"/>
                </a:lnTo>
                <a:lnTo>
                  <a:pt x="223596" y="42699"/>
                </a:lnTo>
                <a:lnTo>
                  <a:pt x="170704" y="102243"/>
                </a:lnTo>
                <a:lnTo>
                  <a:pt x="170704" y="112215"/>
                </a:lnTo>
                <a:lnTo>
                  <a:pt x="246532" y="112215"/>
                </a:lnTo>
                <a:lnTo>
                  <a:pt x="246532" y="92942"/>
                </a:lnTo>
                <a:lnTo>
                  <a:pt x="207537" y="92942"/>
                </a:lnTo>
                <a:lnTo>
                  <a:pt x="219816" y="79996"/>
                </a:lnTo>
                <a:lnTo>
                  <a:pt x="243791" y="45939"/>
                </a:lnTo>
                <a:lnTo>
                  <a:pt x="245639" y="38942"/>
                </a:lnTo>
                <a:lnTo>
                  <a:pt x="245639" y="26986"/>
                </a:lnTo>
                <a:lnTo>
                  <a:pt x="244113" y="21615"/>
                </a:lnTo>
                <a:lnTo>
                  <a:pt x="242887" y="19494"/>
                </a:lnTo>
                <a:close/>
              </a:path>
              <a:path w="331470" h="115570">
                <a:moveTo>
                  <a:pt x="217907" y="0"/>
                </a:moveTo>
                <a:lnTo>
                  <a:pt x="211259" y="0"/>
                </a:lnTo>
                <a:lnTo>
                  <a:pt x="203549" y="635"/>
                </a:lnTo>
                <a:lnTo>
                  <a:pt x="174681" y="29642"/>
                </a:lnTo>
                <a:lnTo>
                  <a:pt x="173663" y="38149"/>
                </a:lnTo>
                <a:lnTo>
                  <a:pt x="193989" y="38149"/>
                </a:lnTo>
                <a:lnTo>
                  <a:pt x="194191" y="32317"/>
                </a:lnTo>
                <a:lnTo>
                  <a:pt x="195779" y="27802"/>
                </a:lnTo>
                <a:lnTo>
                  <a:pt x="201733" y="21158"/>
                </a:lnTo>
                <a:lnTo>
                  <a:pt x="205455" y="19494"/>
                </a:lnTo>
                <a:lnTo>
                  <a:pt x="242887" y="19494"/>
                </a:lnTo>
                <a:lnTo>
                  <a:pt x="238010" y="11052"/>
                </a:lnTo>
                <a:lnTo>
                  <a:pt x="233942" y="7010"/>
                </a:lnTo>
                <a:lnTo>
                  <a:pt x="223772" y="1400"/>
                </a:lnTo>
                <a:lnTo>
                  <a:pt x="217907" y="0"/>
                </a:lnTo>
                <a:close/>
              </a:path>
              <a:path w="331470" h="115570">
                <a:moveTo>
                  <a:pt x="278230" y="85205"/>
                </a:moveTo>
                <a:lnTo>
                  <a:pt x="256352" y="85205"/>
                </a:lnTo>
                <a:lnTo>
                  <a:pt x="258349" y="91761"/>
                </a:lnTo>
                <a:lnTo>
                  <a:pt x="284231" y="114970"/>
                </a:lnTo>
                <a:lnTo>
                  <a:pt x="293559" y="114970"/>
                </a:lnTo>
                <a:lnTo>
                  <a:pt x="301077" y="114284"/>
                </a:lnTo>
                <a:lnTo>
                  <a:pt x="307699" y="112317"/>
                </a:lnTo>
                <a:lnTo>
                  <a:pt x="307836" y="112317"/>
                </a:lnTo>
                <a:lnTo>
                  <a:pt x="314340" y="108796"/>
                </a:lnTo>
                <a:lnTo>
                  <a:pt x="320086" y="103993"/>
                </a:lnTo>
                <a:lnTo>
                  <a:pt x="324857" y="98191"/>
                </a:lnTo>
                <a:lnTo>
                  <a:pt x="326220" y="95619"/>
                </a:lnTo>
                <a:lnTo>
                  <a:pt x="290682" y="95619"/>
                </a:lnTo>
                <a:lnTo>
                  <a:pt x="287643" y="94741"/>
                </a:lnTo>
                <a:lnTo>
                  <a:pt x="282135" y="91221"/>
                </a:lnTo>
                <a:lnTo>
                  <a:pt x="279918" y="88629"/>
                </a:lnTo>
                <a:lnTo>
                  <a:pt x="278230" y="85205"/>
                </a:lnTo>
                <a:close/>
              </a:path>
              <a:path w="331470" h="115570">
                <a:moveTo>
                  <a:pt x="327476" y="60498"/>
                </a:moveTo>
                <a:lnTo>
                  <a:pt x="299462" y="60498"/>
                </a:lnTo>
                <a:lnTo>
                  <a:pt x="303098" y="62122"/>
                </a:lnTo>
                <a:lnTo>
                  <a:pt x="309100" y="68623"/>
                </a:lnTo>
                <a:lnTo>
                  <a:pt x="310601" y="72778"/>
                </a:lnTo>
                <a:lnTo>
                  <a:pt x="310601" y="83045"/>
                </a:lnTo>
                <a:lnTo>
                  <a:pt x="308988" y="87315"/>
                </a:lnTo>
                <a:lnTo>
                  <a:pt x="302540" y="93960"/>
                </a:lnTo>
                <a:lnTo>
                  <a:pt x="298620" y="95619"/>
                </a:lnTo>
                <a:lnTo>
                  <a:pt x="326220" y="95619"/>
                </a:lnTo>
                <a:lnTo>
                  <a:pt x="328264" y="91761"/>
                </a:lnTo>
                <a:lnTo>
                  <a:pt x="330309" y="84704"/>
                </a:lnTo>
                <a:lnTo>
                  <a:pt x="330991" y="77019"/>
                </a:lnTo>
                <a:lnTo>
                  <a:pt x="330374" y="69450"/>
                </a:lnTo>
                <a:lnTo>
                  <a:pt x="328526" y="62592"/>
                </a:lnTo>
                <a:lnTo>
                  <a:pt x="327476" y="60498"/>
                </a:lnTo>
                <a:close/>
              </a:path>
              <a:path w="331470" h="115570">
                <a:moveTo>
                  <a:pt x="329501" y="2754"/>
                </a:moveTo>
                <a:lnTo>
                  <a:pt x="278230" y="2754"/>
                </a:lnTo>
                <a:lnTo>
                  <a:pt x="265027" y="63353"/>
                </a:lnTo>
                <a:lnTo>
                  <a:pt x="264985" y="63548"/>
                </a:lnTo>
                <a:lnTo>
                  <a:pt x="281952" y="67345"/>
                </a:lnTo>
                <a:lnTo>
                  <a:pt x="284087" y="65063"/>
                </a:lnTo>
                <a:lnTo>
                  <a:pt x="286254" y="63353"/>
                </a:lnTo>
                <a:lnTo>
                  <a:pt x="290667" y="61070"/>
                </a:lnTo>
                <a:lnTo>
                  <a:pt x="292914" y="60498"/>
                </a:lnTo>
                <a:lnTo>
                  <a:pt x="327476" y="60498"/>
                </a:lnTo>
                <a:lnTo>
                  <a:pt x="325444" y="56446"/>
                </a:lnTo>
                <a:lnTo>
                  <a:pt x="321130" y="51012"/>
                </a:lnTo>
                <a:lnTo>
                  <a:pt x="315886" y="46568"/>
                </a:lnTo>
                <a:lnTo>
                  <a:pt x="310015" y="43393"/>
                </a:lnTo>
                <a:lnTo>
                  <a:pt x="304897" y="41893"/>
                </a:lnTo>
                <a:lnTo>
                  <a:pt x="289317" y="41893"/>
                </a:lnTo>
                <a:lnTo>
                  <a:pt x="293781" y="21953"/>
                </a:lnTo>
                <a:lnTo>
                  <a:pt x="329501" y="21953"/>
                </a:lnTo>
                <a:lnTo>
                  <a:pt x="329501" y="2754"/>
                </a:lnTo>
                <a:close/>
              </a:path>
              <a:path w="331470" h="115570">
                <a:moveTo>
                  <a:pt x="297358" y="40939"/>
                </a:moveTo>
                <a:lnTo>
                  <a:pt x="294156" y="40939"/>
                </a:lnTo>
                <a:lnTo>
                  <a:pt x="291773" y="41288"/>
                </a:lnTo>
                <a:lnTo>
                  <a:pt x="290559" y="41548"/>
                </a:lnTo>
                <a:lnTo>
                  <a:pt x="289317" y="41893"/>
                </a:lnTo>
                <a:lnTo>
                  <a:pt x="304897" y="41893"/>
                </a:lnTo>
                <a:lnTo>
                  <a:pt x="303719" y="41548"/>
                </a:lnTo>
                <a:lnTo>
                  <a:pt x="304185" y="41548"/>
                </a:lnTo>
                <a:lnTo>
                  <a:pt x="297358" y="409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1" name="object 91"/>
          <p:cNvGrpSpPr/>
          <p:nvPr/>
        </p:nvGrpSpPr>
        <p:grpSpPr>
          <a:xfrm>
            <a:off x="5195952" y="6200204"/>
            <a:ext cx="1826895" cy="108585"/>
            <a:chOff x="5195952" y="6200204"/>
            <a:chExt cx="1826895" cy="108585"/>
          </a:xfrm>
        </p:grpSpPr>
        <p:pic>
          <p:nvPicPr>
            <p:cNvPr id="92" name="object 9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928901" y="6200204"/>
              <a:ext cx="83790" cy="83047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5195952" y="6296407"/>
              <a:ext cx="1826895" cy="12700"/>
            </a:xfrm>
            <a:custGeom>
              <a:avLst/>
              <a:gdLst/>
              <a:ahLst/>
              <a:cxnLst/>
              <a:rect l="l" t="t" r="r" b="b"/>
              <a:pathLst>
                <a:path w="1826895" h="12700">
                  <a:moveTo>
                    <a:pt x="1826384" y="0"/>
                  </a:moveTo>
                  <a:lnTo>
                    <a:pt x="0" y="0"/>
                  </a:lnTo>
                  <a:lnTo>
                    <a:pt x="0" y="12193"/>
                  </a:lnTo>
                  <a:lnTo>
                    <a:pt x="1826384" y="12193"/>
                  </a:lnTo>
                  <a:lnTo>
                    <a:pt x="18263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4" name="object 94"/>
          <p:cNvGrpSpPr/>
          <p:nvPr/>
        </p:nvGrpSpPr>
        <p:grpSpPr>
          <a:xfrm>
            <a:off x="731243" y="6384049"/>
            <a:ext cx="689610" cy="113030"/>
            <a:chOff x="731243" y="6384049"/>
            <a:chExt cx="689610" cy="113030"/>
          </a:xfrm>
        </p:grpSpPr>
        <p:pic>
          <p:nvPicPr>
            <p:cNvPr id="95" name="object 9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31243" y="6386130"/>
              <a:ext cx="67938" cy="80963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822830" y="6384049"/>
              <a:ext cx="276860" cy="113030"/>
            </a:xfrm>
            <a:custGeom>
              <a:avLst/>
              <a:gdLst/>
              <a:ahLst/>
              <a:cxnLst/>
              <a:rect l="l" t="t" r="r" b="b"/>
              <a:pathLst>
                <a:path w="276859" h="113029">
                  <a:moveTo>
                    <a:pt x="10342" y="2080"/>
                  </a:moveTo>
                  <a:lnTo>
                    <a:pt x="0" y="2080"/>
                  </a:lnTo>
                  <a:lnTo>
                    <a:pt x="0" y="112661"/>
                  </a:lnTo>
                  <a:lnTo>
                    <a:pt x="10342" y="112661"/>
                  </a:lnTo>
                  <a:lnTo>
                    <a:pt x="10342" y="69129"/>
                  </a:lnTo>
                  <a:lnTo>
                    <a:pt x="21712" y="69129"/>
                  </a:lnTo>
                  <a:lnTo>
                    <a:pt x="20426" y="68409"/>
                  </a:lnTo>
                  <a:lnTo>
                    <a:pt x="16480" y="64514"/>
                  </a:lnTo>
                  <a:lnTo>
                    <a:pt x="10972" y="54691"/>
                  </a:lnTo>
                  <a:lnTo>
                    <a:pt x="9597" y="49161"/>
                  </a:lnTo>
                  <a:lnTo>
                    <a:pt x="9597" y="33630"/>
                  </a:lnTo>
                  <a:lnTo>
                    <a:pt x="12686" y="25793"/>
                  </a:lnTo>
                  <a:lnTo>
                    <a:pt x="21340" y="16965"/>
                  </a:lnTo>
                  <a:lnTo>
                    <a:pt x="10342" y="16965"/>
                  </a:lnTo>
                  <a:lnTo>
                    <a:pt x="10342" y="2080"/>
                  </a:lnTo>
                  <a:close/>
                </a:path>
                <a:path w="276859" h="113029">
                  <a:moveTo>
                    <a:pt x="21712" y="69129"/>
                  </a:moveTo>
                  <a:lnTo>
                    <a:pt x="10342" y="69129"/>
                  </a:lnTo>
                  <a:lnTo>
                    <a:pt x="14709" y="74437"/>
                  </a:lnTo>
                  <a:lnTo>
                    <a:pt x="19594" y="78428"/>
                  </a:lnTo>
                  <a:lnTo>
                    <a:pt x="30408" y="83789"/>
                  </a:lnTo>
                  <a:lnTo>
                    <a:pt x="36338" y="85129"/>
                  </a:lnTo>
                  <a:lnTo>
                    <a:pt x="42790" y="85129"/>
                  </a:lnTo>
                  <a:lnTo>
                    <a:pt x="51069" y="84350"/>
                  </a:lnTo>
                  <a:lnTo>
                    <a:pt x="58722" y="82013"/>
                  </a:lnTo>
                  <a:lnTo>
                    <a:pt x="65746" y="78118"/>
                  </a:lnTo>
                  <a:lnTo>
                    <a:pt x="68697" y="75603"/>
                  </a:lnTo>
                  <a:lnTo>
                    <a:pt x="36114" y="75603"/>
                  </a:lnTo>
                  <a:lnTo>
                    <a:pt x="30697" y="74162"/>
                  </a:lnTo>
                  <a:lnTo>
                    <a:pt x="21712" y="69129"/>
                  </a:lnTo>
                  <a:close/>
                </a:path>
                <a:path w="276859" h="113029">
                  <a:moveTo>
                    <a:pt x="69203" y="10043"/>
                  </a:moveTo>
                  <a:lnTo>
                    <a:pt x="47476" y="10043"/>
                  </a:lnTo>
                  <a:lnTo>
                    <a:pt x="52833" y="11469"/>
                  </a:lnTo>
                  <a:lnTo>
                    <a:pt x="62657" y="17175"/>
                  </a:lnTo>
                  <a:lnTo>
                    <a:pt x="66564" y="21182"/>
                  </a:lnTo>
                  <a:lnTo>
                    <a:pt x="72367" y="31499"/>
                  </a:lnTo>
                  <a:lnTo>
                    <a:pt x="73817" y="36956"/>
                  </a:lnTo>
                  <a:lnTo>
                    <a:pt x="73817" y="48420"/>
                  </a:lnTo>
                  <a:lnTo>
                    <a:pt x="47426" y="75603"/>
                  </a:lnTo>
                  <a:lnTo>
                    <a:pt x="68697" y="75603"/>
                  </a:lnTo>
                  <a:lnTo>
                    <a:pt x="84311" y="42339"/>
                  </a:lnTo>
                  <a:lnTo>
                    <a:pt x="83544" y="33912"/>
                  </a:lnTo>
                  <a:lnTo>
                    <a:pt x="81241" y="26117"/>
                  </a:lnTo>
                  <a:lnTo>
                    <a:pt x="77404" y="18955"/>
                  </a:lnTo>
                  <a:lnTo>
                    <a:pt x="72031" y="12426"/>
                  </a:lnTo>
                  <a:lnTo>
                    <a:pt x="69203" y="10043"/>
                  </a:lnTo>
                  <a:close/>
                </a:path>
                <a:path w="276859" h="113029">
                  <a:moveTo>
                    <a:pt x="42490" y="0"/>
                  </a:moveTo>
                  <a:lnTo>
                    <a:pt x="35891" y="0"/>
                  </a:lnTo>
                  <a:lnTo>
                    <a:pt x="29916" y="1414"/>
                  </a:lnTo>
                  <a:lnTo>
                    <a:pt x="19198" y="7066"/>
                  </a:lnTo>
                  <a:lnTo>
                    <a:pt x="14461" y="11310"/>
                  </a:lnTo>
                  <a:lnTo>
                    <a:pt x="10342" y="16965"/>
                  </a:lnTo>
                  <a:lnTo>
                    <a:pt x="21340" y="16965"/>
                  </a:lnTo>
                  <a:lnTo>
                    <a:pt x="25038" y="13194"/>
                  </a:lnTo>
                  <a:lnTo>
                    <a:pt x="32641" y="10043"/>
                  </a:lnTo>
                  <a:lnTo>
                    <a:pt x="69203" y="10043"/>
                  </a:lnTo>
                  <a:lnTo>
                    <a:pt x="65671" y="7066"/>
                  </a:lnTo>
                  <a:lnTo>
                    <a:pt x="58507" y="3106"/>
                  </a:lnTo>
                  <a:lnTo>
                    <a:pt x="50810" y="776"/>
                  </a:lnTo>
                  <a:lnTo>
                    <a:pt x="42490" y="0"/>
                  </a:lnTo>
                  <a:close/>
                </a:path>
                <a:path w="276859" h="113029">
                  <a:moveTo>
                    <a:pt x="114223" y="2080"/>
                  </a:moveTo>
                  <a:lnTo>
                    <a:pt x="103809" y="2080"/>
                  </a:lnTo>
                  <a:lnTo>
                    <a:pt x="103809" y="83044"/>
                  </a:lnTo>
                  <a:lnTo>
                    <a:pt x="105073" y="83044"/>
                  </a:lnTo>
                  <a:lnTo>
                    <a:pt x="126001" y="61984"/>
                  </a:lnTo>
                  <a:lnTo>
                    <a:pt x="114223" y="61984"/>
                  </a:lnTo>
                  <a:lnTo>
                    <a:pt x="114223" y="2080"/>
                  </a:lnTo>
                  <a:close/>
                </a:path>
                <a:path w="276859" h="113029">
                  <a:moveTo>
                    <a:pt x="174503" y="23662"/>
                  </a:moveTo>
                  <a:lnTo>
                    <a:pt x="164084" y="23662"/>
                  </a:lnTo>
                  <a:lnTo>
                    <a:pt x="164084" y="83044"/>
                  </a:lnTo>
                  <a:lnTo>
                    <a:pt x="174503" y="83044"/>
                  </a:lnTo>
                  <a:lnTo>
                    <a:pt x="174503" y="23662"/>
                  </a:lnTo>
                  <a:close/>
                </a:path>
                <a:path w="276859" h="113029">
                  <a:moveTo>
                    <a:pt x="174503" y="2080"/>
                  </a:moveTo>
                  <a:lnTo>
                    <a:pt x="173681" y="2080"/>
                  </a:lnTo>
                  <a:lnTo>
                    <a:pt x="114223" y="61984"/>
                  </a:lnTo>
                  <a:lnTo>
                    <a:pt x="126001" y="61984"/>
                  </a:lnTo>
                  <a:lnTo>
                    <a:pt x="164084" y="23662"/>
                  </a:lnTo>
                  <a:lnTo>
                    <a:pt x="174503" y="23662"/>
                  </a:lnTo>
                  <a:lnTo>
                    <a:pt x="174503" y="2080"/>
                  </a:lnTo>
                  <a:close/>
                </a:path>
                <a:path w="276859" h="113029">
                  <a:moveTo>
                    <a:pt x="244598" y="0"/>
                  </a:moveTo>
                  <a:lnTo>
                    <a:pt x="230705" y="0"/>
                  </a:lnTo>
                  <a:lnTo>
                    <a:pt x="222991" y="1885"/>
                  </a:lnTo>
                  <a:lnTo>
                    <a:pt x="209203" y="9424"/>
                  </a:lnTo>
                  <a:lnTo>
                    <a:pt x="203781" y="14673"/>
                  </a:lnTo>
                  <a:lnTo>
                    <a:pt x="195893" y="28115"/>
                  </a:lnTo>
                  <a:lnTo>
                    <a:pt x="193921" y="35394"/>
                  </a:lnTo>
                  <a:lnTo>
                    <a:pt x="193921" y="43232"/>
                  </a:lnTo>
                  <a:lnTo>
                    <a:pt x="213306" y="78263"/>
                  </a:lnTo>
                  <a:lnTo>
                    <a:pt x="238420" y="85129"/>
                  </a:lnTo>
                  <a:lnTo>
                    <a:pt x="246754" y="85129"/>
                  </a:lnTo>
                  <a:lnTo>
                    <a:pt x="254185" y="83530"/>
                  </a:lnTo>
                  <a:lnTo>
                    <a:pt x="267232" y="77129"/>
                  </a:lnTo>
                  <a:lnTo>
                    <a:pt x="268994" y="75603"/>
                  </a:lnTo>
                  <a:lnTo>
                    <a:pt x="232369" y="75603"/>
                  </a:lnTo>
                  <a:lnTo>
                    <a:pt x="226504" y="74162"/>
                  </a:lnTo>
                  <a:lnTo>
                    <a:pt x="216035" y="68409"/>
                  </a:lnTo>
                  <a:lnTo>
                    <a:pt x="211917" y="64367"/>
                  </a:lnTo>
                  <a:lnTo>
                    <a:pt x="205916" y="53949"/>
                  </a:lnTo>
                  <a:lnTo>
                    <a:pt x="204415" y="48390"/>
                  </a:lnTo>
                  <a:lnTo>
                    <a:pt x="204415" y="33411"/>
                  </a:lnTo>
                  <a:lnTo>
                    <a:pt x="238795" y="9820"/>
                  </a:lnTo>
                  <a:lnTo>
                    <a:pt x="268721" y="9820"/>
                  </a:lnTo>
                  <a:lnTo>
                    <a:pt x="263969" y="6224"/>
                  </a:lnTo>
                  <a:lnTo>
                    <a:pt x="259740" y="4093"/>
                  </a:lnTo>
                  <a:lnTo>
                    <a:pt x="249768" y="816"/>
                  </a:lnTo>
                  <a:lnTo>
                    <a:pt x="244598" y="0"/>
                  </a:lnTo>
                  <a:close/>
                </a:path>
                <a:path w="276859" h="113029">
                  <a:moveTo>
                    <a:pt x="268037" y="61390"/>
                  </a:moveTo>
                  <a:lnTo>
                    <a:pt x="261972" y="67608"/>
                  </a:lnTo>
                  <a:lnTo>
                    <a:pt x="255088" y="72050"/>
                  </a:lnTo>
                  <a:lnTo>
                    <a:pt x="247387" y="74714"/>
                  </a:lnTo>
                  <a:lnTo>
                    <a:pt x="238866" y="75603"/>
                  </a:lnTo>
                  <a:lnTo>
                    <a:pt x="268994" y="75603"/>
                  </a:lnTo>
                  <a:lnTo>
                    <a:pt x="272430" y="72626"/>
                  </a:lnTo>
                  <a:lnTo>
                    <a:pt x="276299" y="66822"/>
                  </a:lnTo>
                  <a:lnTo>
                    <a:pt x="268037" y="61390"/>
                  </a:lnTo>
                  <a:close/>
                </a:path>
                <a:path w="276859" h="113029">
                  <a:moveTo>
                    <a:pt x="268721" y="9820"/>
                  </a:moveTo>
                  <a:lnTo>
                    <a:pt x="238795" y="9820"/>
                  </a:lnTo>
                  <a:lnTo>
                    <a:pt x="247570" y="10709"/>
                  </a:lnTo>
                  <a:lnTo>
                    <a:pt x="255370" y="13373"/>
                  </a:lnTo>
                  <a:lnTo>
                    <a:pt x="262192" y="17815"/>
                  </a:lnTo>
                  <a:lnTo>
                    <a:pt x="268037" y="24033"/>
                  </a:lnTo>
                  <a:lnTo>
                    <a:pt x="276299" y="18900"/>
                  </a:lnTo>
                  <a:lnTo>
                    <a:pt x="273870" y="14831"/>
                  </a:lnTo>
                  <a:lnTo>
                    <a:pt x="270917" y="11483"/>
                  </a:lnTo>
                  <a:lnTo>
                    <a:pt x="268721" y="98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110722" y="6384049"/>
              <a:ext cx="310017" cy="85129"/>
            </a:xfrm>
            <a:prstGeom prst="rect">
              <a:avLst/>
            </a:prstGeom>
          </p:spPr>
        </p:pic>
      </p:grpSp>
      <p:pic>
        <p:nvPicPr>
          <p:cNvPr id="98" name="object 98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1627686" y="6384049"/>
            <a:ext cx="172123" cy="85129"/>
          </a:xfrm>
          <a:prstGeom prst="rect">
            <a:avLst/>
          </a:prstGeom>
        </p:spPr>
      </p:pic>
      <p:pic>
        <p:nvPicPr>
          <p:cNvPr id="99" name="object 99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3466519" y="6167239"/>
            <a:ext cx="1398861" cy="329472"/>
          </a:xfrm>
          <a:prstGeom prst="rect">
            <a:avLst/>
          </a:prstGeom>
        </p:spPr>
      </p:pic>
      <p:sp>
        <p:nvSpPr>
          <p:cNvPr id="100" name="object 100"/>
          <p:cNvSpPr/>
          <p:nvPr/>
        </p:nvSpPr>
        <p:spPr>
          <a:xfrm>
            <a:off x="5067043" y="6419693"/>
            <a:ext cx="78105" cy="10160"/>
          </a:xfrm>
          <a:custGeom>
            <a:avLst/>
            <a:gdLst/>
            <a:ahLst/>
            <a:cxnLst/>
            <a:rect l="l" t="t" r="r" b="b"/>
            <a:pathLst>
              <a:path w="78104" h="10160">
                <a:moveTo>
                  <a:pt x="77986" y="0"/>
                </a:moveTo>
                <a:lnTo>
                  <a:pt x="0" y="0"/>
                </a:lnTo>
                <a:lnTo>
                  <a:pt x="0" y="9597"/>
                </a:lnTo>
                <a:lnTo>
                  <a:pt x="77986" y="9597"/>
                </a:lnTo>
                <a:lnTo>
                  <a:pt x="779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1" name="object 101"/>
          <p:cNvGrpSpPr/>
          <p:nvPr/>
        </p:nvGrpSpPr>
        <p:grpSpPr>
          <a:xfrm>
            <a:off x="5330063" y="6352495"/>
            <a:ext cx="1692275" cy="142240"/>
            <a:chOff x="5330063" y="6352495"/>
            <a:chExt cx="1692275" cy="142240"/>
          </a:xfrm>
        </p:grpSpPr>
        <p:sp>
          <p:nvSpPr>
            <p:cNvPr id="102" name="object 102"/>
            <p:cNvSpPr/>
            <p:nvPr/>
          </p:nvSpPr>
          <p:spPr>
            <a:xfrm>
              <a:off x="5340182" y="6352794"/>
              <a:ext cx="659765" cy="116839"/>
            </a:xfrm>
            <a:custGeom>
              <a:avLst/>
              <a:gdLst/>
              <a:ahLst/>
              <a:cxnLst/>
              <a:rect l="l" t="t" r="r" b="b"/>
              <a:pathLst>
                <a:path w="659764" h="116839">
                  <a:moveTo>
                    <a:pt x="20389" y="33336"/>
                  </a:moveTo>
                  <a:lnTo>
                    <a:pt x="0" y="33336"/>
                  </a:lnTo>
                  <a:lnTo>
                    <a:pt x="0" y="114300"/>
                  </a:lnTo>
                  <a:lnTo>
                    <a:pt x="20389" y="114300"/>
                  </a:lnTo>
                  <a:lnTo>
                    <a:pt x="20446" y="70023"/>
                  </a:lnTo>
                  <a:lnTo>
                    <a:pt x="21070" y="64789"/>
                  </a:lnTo>
                  <a:lnTo>
                    <a:pt x="34430" y="49709"/>
                  </a:lnTo>
                  <a:lnTo>
                    <a:pt x="122928" y="49709"/>
                  </a:lnTo>
                  <a:lnTo>
                    <a:pt x="121215" y="45839"/>
                  </a:lnTo>
                  <a:lnTo>
                    <a:pt x="69353" y="45839"/>
                  </a:lnTo>
                  <a:lnTo>
                    <a:pt x="67686" y="42638"/>
                  </a:lnTo>
                  <a:lnTo>
                    <a:pt x="20389" y="42638"/>
                  </a:lnTo>
                  <a:lnTo>
                    <a:pt x="20389" y="33336"/>
                  </a:lnTo>
                  <a:close/>
                </a:path>
                <a:path w="659764" h="116839">
                  <a:moveTo>
                    <a:pt x="86418" y="49709"/>
                  </a:moveTo>
                  <a:lnTo>
                    <a:pt x="40831" y="49709"/>
                  </a:lnTo>
                  <a:lnTo>
                    <a:pt x="43408" y="50505"/>
                  </a:lnTo>
                  <a:lnTo>
                    <a:pt x="47674" y="53680"/>
                  </a:lnTo>
                  <a:lnTo>
                    <a:pt x="49273" y="56095"/>
                  </a:lnTo>
                  <a:lnTo>
                    <a:pt x="51408" y="62597"/>
                  </a:lnTo>
                  <a:lnTo>
                    <a:pt x="51940" y="67842"/>
                  </a:lnTo>
                  <a:lnTo>
                    <a:pt x="51940" y="114300"/>
                  </a:lnTo>
                  <a:lnTo>
                    <a:pt x="72406" y="114300"/>
                  </a:lnTo>
                  <a:lnTo>
                    <a:pt x="72406" y="70023"/>
                  </a:lnTo>
                  <a:lnTo>
                    <a:pt x="73031" y="64789"/>
                  </a:lnTo>
                  <a:lnTo>
                    <a:pt x="73077" y="64404"/>
                  </a:lnTo>
                  <a:lnTo>
                    <a:pt x="75592" y="57834"/>
                  </a:lnTo>
                  <a:lnTo>
                    <a:pt x="75703" y="57546"/>
                  </a:lnTo>
                  <a:lnTo>
                    <a:pt x="75754" y="57412"/>
                  </a:lnTo>
                  <a:lnTo>
                    <a:pt x="77754" y="54730"/>
                  </a:lnTo>
                  <a:lnTo>
                    <a:pt x="79173" y="53680"/>
                  </a:lnTo>
                  <a:lnTo>
                    <a:pt x="83292" y="50713"/>
                  </a:lnTo>
                  <a:lnTo>
                    <a:pt x="86418" y="49709"/>
                  </a:lnTo>
                  <a:close/>
                </a:path>
                <a:path w="659764" h="116839">
                  <a:moveTo>
                    <a:pt x="122928" y="49709"/>
                  </a:moveTo>
                  <a:lnTo>
                    <a:pt x="94456" y="49709"/>
                  </a:lnTo>
                  <a:lnTo>
                    <a:pt x="97880" y="51333"/>
                  </a:lnTo>
                  <a:lnTo>
                    <a:pt x="102445" y="57834"/>
                  </a:lnTo>
                  <a:lnTo>
                    <a:pt x="103586" y="64047"/>
                  </a:lnTo>
                  <a:lnTo>
                    <a:pt x="103586" y="114300"/>
                  </a:lnTo>
                  <a:lnTo>
                    <a:pt x="124048" y="114300"/>
                  </a:lnTo>
                  <a:lnTo>
                    <a:pt x="124048" y="57100"/>
                  </a:lnTo>
                  <a:lnTo>
                    <a:pt x="123264" y="51333"/>
                  </a:lnTo>
                  <a:lnTo>
                    <a:pt x="123152" y="50505"/>
                  </a:lnTo>
                  <a:lnTo>
                    <a:pt x="123094" y="50083"/>
                  </a:lnTo>
                  <a:lnTo>
                    <a:pt x="122928" y="49709"/>
                  </a:lnTo>
                  <a:close/>
                </a:path>
                <a:path w="659764" h="116839">
                  <a:moveTo>
                    <a:pt x="102344" y="31255"/>
                  </a:moveTo>
                  <a:lnTo>
                    <a:pt x="91033" y="31255"/>
                  </a:lnTo>
                  <a:lnTo>
                    <a:pt x="85512" y="32594"/>
                  </a:lnTo>
                  <a:lnTo>
                    <a:pt x="85728" y="32594"/>
                  </a:lnTo>
                  <a:lnTo>
                    <a:pt x="76536" y="37458"/>
                  </a:lnTo>
                  <a:lnTo>
                    <a:pt x="72579" y="41076"/>
                  </a:lnTo>
                  <a:lnTo>
                    <a:pt x="69353" y="45839"/>
                  </a:lnTo>
                  <a:lnTo>
                    <a:pt x="121215" y="45839"/>
                  </a:lnTo>
                  <a:lnTo>
                    <a:pt x="119272" y="41450"/>
                  </a:lnTo>
                  <a:lnTo>
                    <a:pt x="116136" y="37951"/>
                  </a:lnTo>
                  <a:lnTo>
                    <a:pt x="107402" y="32594"/>
                  </a:lnTo>
                  <a:lnTo>
                    <a:pt x="102344" y="31255"/>
                  </a:lnTo>
                  <a:close/>
                </a:path>
                <a:path w="659764" h="116839">
                  <a:moveTo>
                    <a:pt x="50900" y="31255"/>
                  </a:moveTo>
                  <a:lnTo>
                    <a:pt x="40831" y="31255"/>
                  </a:lnTo>
                  <a:lnTo>
                    <a:pt x="36205" y="32198"/>
                  </a:lnTo>
                  <a:lnTo>
                    <a:pt x="27720" y="35967"/>
                  </a:lnTo>
                  <a:lnTo>
                    <a:pt x="23864" y="38818"/>
                  </a:lnTo>
                  <a:lnTo>
                    <a:pt x="20389" y="42638"/>
                  </a:lnTo>
                  <a:lnTo>
                    <a:pt x="67686" y="42638"/>
                  </a:lnTo>
                  <a:lnTo>
                    <a:pt x="66873" y="41076"/>
                  </a:lnTo>
                  <a:lnTo>
                    <a:pt x="63601" y="37458"/>
                  </a:lnTo>
                  <a:lnTo>
                    <a:pt x="55623" y="32594"/>
                  </a:lnTo>
                  <a:lnTo>
                    <a:pt x="55819" y="32594"/>
                  </a:lnTo>
                  <a:lnTo>
                    <a:pt x="50900" y="31255"/>
                  </a:lnTo>
                  <a:close/>
                </a:path>
                <a:path w="659764" h="116839">
                  <a:moveTo>
                    <a:pt x="181498" y="31255"/>
                  </a:moveTo>
                  <a:lnTo>
                    <a:pt x="146439" y="49860"/>
                  </a:lnTo>
                  <a:lnTo>
                    <a:pt x="139600" y="74264"/>
                  </a:lnTo>
                  <a:lnTo>
                    <a:pt x="140349" y="82927"/>
                  </a:lnTo>
                  <a:lnTo>
                    <a:pt x="142519" y="90562"/>
                  </a:lnTo>
                  <a:lnTo>
                    <a:pt x="142595" y="90832"/>
                  </a:lnTo>
                  <a:lnTo>
                    <a:pt x="173530" y="115634"/>
                  </a:lnTo>
                  <a:lnTo>
                    <a:pt x="182613" y="116385"/>
                  </a:lnTo>
                  <a:lnTo>
                    <a:pt x="190799" y="116385"/>
                  </a:lnTo>
                  <a:lnTo>
                    <a:pt x="197869" y="114933"/>
                  </a:lnTo>
                  <a:lnTo>
                    <a:pt x="209776" y="109127"/>
                  </a:lnTo>
                  <a:lnTo>
                    <a:pt x="214883" y="104651"/>
                  </a:lnTo>
                  <a:lnTo>
                    <a:pt x="219149" y="98600"/>
                  </a:lnTo>
                  <a:lnTo>
                    <a:pt x="176346" y="98600"/>
                  </a:lnTo>
                  <a:lnTo>
                    <a:pt x="170892" y="96826"/>
                  </a:lnTo>
                  <a:lnTo>
                    <a:pt x="162706" y="90029"/>
                  </a:lnTo>
                  <a:lnTo>
                    <a:pt x="160188" y="85453"/>
                  </a:lnTo>
                  <a:lnTo>
                    <a:pt x="159246" y="79697"/>
                  </a:lnTo>
                  <a:lnTo>
                    <a:pt x="224506" y="79697"/>
                  </a:lnTo>
                  <a:lnTo>
                    <a:pt x="224460" y="74264"/>
                  </a:lnTo>
                  <a:lnTo>
                    <a:pt x="223834" y="66271"/>
                  </a:lnTo>
                  <a:lnTo>
                    <a:pt x="223160" y="63699"/>
                  </a:lnTo>
                  <a:lnTo>
                    <a:pt x="160139" y="63699"/>
                  </a:lnTo>
                  <a:lnTo>
                    <a:pt x="162421" y="58687"/>
                  </a:lnTo>
                  <a:lnTo>
                    <a:pt x="164901" y="55187"/>
                  </a:lnTo>
                  <a:lnTo>
                    <a:pt x="171746" y="50107"/>
                  </a:lnTo>
                  <a:lnTo>
                    <a:pt x="171614" y="50107"/>
                  </a:lnTo>
                  <a:lnTo>
                    <a:pt x="176810" y="48445"/>
                  </a:lnTo>
                  <a:lnTo>
                    <a:pt x="216526" y="48445"/>
                  </a:lnTo>
                  <a:lnTo>
                    <a:pt x="212601" y="43496"/>
                  </a:lnTo>
                  <a:lnTo>
                    <a:pt x="206164" y="38140"/>
                  </a:lnTo>
                  <a:lnTo>
                    <a:pt x="198834" y="34315"/>
                  </a:lnTo>
                  <a:lnTo>
                    <a:pt x="190612" y="32020"/>
                  </a:lnTo>
                  <a:lnTo>
                    <a:pt x="181498" y="31255"/>
                  </a:lnTo>
                  <a:close/>
                </a:path>
                <a:path w="659764" h="116839">
                  <a:moveTo>
                    <a:pt x="202035" y="90562"/>
                  </a:moveTo>
                  <a:lnTo>
                    <a:pt x="196578" y="95872"/>
                  </a:lnTo>
                  <a:lnTo>
                    <a:pt x="189869" y="98600"/>
                  </a:lnTo>
                  <a:lnTo>
                    <a:pt x="219149" y="98600"/>
                  </a:lnTo>
                  <a:lnTo>
                    <a:pt x="202035" y="90562"/>
                  </a:lnTo>
                  <a:close/>
                </a:path>
                <a:path w="659764" h="116839">
                  <a:moveTo>
                    <a:pt x="216526" y="48445"/>
                  </a:moveTo>
                  <a:lnTo>
                    <a:pt x="187675" y="48445"/>
                  </a:lnTo>
                  <a:lnTo>
                    <a:pt x="192251" y="49860"/>
                  </a:lnTo>
                  <a:lnTo>
                    <a:pt x="200138" y="55512"/>
                  </a:lnTo>
                  <a:lnTo>
                    <a:pt x="202780" y="59184"/>
                  </a:lnTo>
                  <a:lnTo>
                    <a:pt x="204119" y="63699"/>
                  </a:lnTo>
                  <a:lnTo>
                    <a:pt x="223160" y="63699"/>
                  </a:lnTo>
                  <a:lnTo>
                    <a:pt x="221588" y="57698"/>
                  </a:lnTo>
                  <a:lnTo>
                    <a:pt x="217843" y="50107"/>
                  </a:lnTo>
                  <a:lnTo>
                    <a:pt x="216526" y="48445"/>
                  </a:lnTo>
                  <a:close/>
                </a:path>
                <a:path w="659764" h="116839">
                  <a:moveTo>
                    <a:pt x="280120" y="31255"/>
                  </a:moveTo>
                  <a:lnTo>
                    <a:pt x="275259" y="31255"/>
                  </a:lnTo>
                  <a:lnTo>
                    <a:pt x="267632" y="32004"/>
                  </a:lnTo>
                  <a:lnTo>
                    <a:pt x="237926" y="65016"/>
                  </a:lnTo>
                  <a:lnTo>
                    <a:pt x="237233" y="73969"/>
                  </a:lnTo>
                  <a:lnTo>
                    <a:pt x="237949" y="82639"/>
                  </a:lnTo>
                  <a:lnTo>
                    <a:pt x="261214" y="113342"/>
                  </a:lnTo>
                  <a:lnTo>
                    <a:pt x="275854" y="116385"/>
                  </a:lnTo>
                  <a:lnTo>
                    <a:pt x="280515" y="116385"/>
                  </a:lnTo>
                  <a:lnTo>
                    <a:pt x="284476" y="115624"/>
                  </a:lnTo>
                  <a:lnTo>
                    <a:pt x="284676" y="115624"/>
                  </a:lnTo>
                  <a:lnTo>
                    <a:pt x="292831" y="112229"/>
                  </a:lnTo>
                  <a:lnTo>
                    <a:pt x="296772" y="109539"/>
                  </a:lnTo>
                  <a:lnTo>
                    <a:pt x="300784" y="105742"/>
                  </a:lnTo>
                  <a:lnTo>
                    <a:pt x="321022" y="105742"/>
                  </a:lnTo>
                  <a:lnTo>
                    <a:pt x="321022" y="97779"/>
                  </a:lnTo>
                  <a:lnTo>
                    <a:pt x="273297" y="97779"/>
                  </a:lnTo>
                  <a:lnTo>
                    <a:pt x="268160" y="95558"/>
                  </a:lnTo>
                  <a:lnTo>
                    <a:pt x="263423" y="90571"/>
                  </a:lnTo>
                  <a:lnTo>
                    <a:pt x="259591" y="86494"/>
                  </a:lnTo>
                  <a:lnTo>
                    <a:pt x="257517" y="80863"/>
                  </a:lnTo>
                  <a:lnTo>
                    <a:pt x="257536" y="66625"/>
                  </a:lnTo>
                  <a:lnTo>
                    <a:pt x="259556" y="61107"/>
                  </a:lnTo>
                  <a:lnTo>
                    <a:pt x="267889" y="52228"/>
                  </a:lnTo>
                  <a:lnTo>
                    <a:pt x="273124" y="50007"/>
                  </a:lnTo>
                  <a:lnTo>
                    <a:pt x="321022" y="50007"/>
                  </a:lnTo>
                  <a:lnTo>
                    <a:pt x="321022" y="42268"/>
                  </a:lnTo>
                  <a:lnTo>
                    <a:pt x="300784" y="42268"/>
                  </a:lnTo>
                  <a:lnTo>
                    <a:pt x="297162" y="38596"/>
                  </a:lnTo>
                  <a:lnTo>
                    <a:pt x="293216" y="35841"/>
                  </a:lnTo>
                  <a:lnTo>
                    <a:pt x="284684" y="32174"/>
                  </a:lnTo>
                  <a:lnTo>
                    <a:pt x="280120" y="31255"/>
                  </a:lnTo>
                  <a:close/>
                </a:path>
                <a:path w="659764" h="116839">
                  <a:moveTo>
                    <a:pt x="321022" y="105742"/>
                  </a:moveTo>
                  <a:lnTo>
                    <a:pt x="300784" y="105742"/>
                  </a:lnTo>
                  <a:lnTo>
                    <a:pt x="300784" y="114300"/>
                  </a:lnTo>
                  <a:lnTo>
                    <a:pt x="321022" y="114300"/>
                  </a:lnTo>
                  <a:lnTo>
                    <a:pt x="321022" y="105742"/>
                  </a:lnTo>
                  <a:close/>
                </a:path>
                <a:path w="659764" h="116839">
                  <a:moveTo>
                    <a:pt x="321022" y="50007"/>
                  </a:moveTo>
                  <a:lnTo>
                    <a:pt x="285871" y="50007"/>
                  </a:lnTo>
                  <a:lnTo>
                    <a:pt x="291245" y="52228"/>
                  </a:lnTo>
                  <a:lnTo>
                    <a:pt x="299638" y="60923"/>
                  </a:lnTo>
                  <a:lnTo>
                    <a:pt x="301748" y="66625"/>
                  </a:lnTo>
                  <a:lnTo>
                    <a:pt x="301748" y="80863"/>
                  </a:lnTo>
                  <a:lnTo>
                    <a:pt x="299706" y="86494"/>
                  </a:lnTo>
                  <a:lnTo>
                    <a:pt x="299638" y="86681"/>
                  </a:lnTo>
                  <a:lnTo>
                    <a:pt x="291207" y="95558"/>
                  </a:lnTo>
                  <a:lnTo>
                    <a:pt x="285897" y="97779"/>
                  </a:lnTo>
                  <a:lnTo>
                    <a:pt x="321022" y="97779"/>
                  </a:lnTo>
                  <a:lnTo>
                    <a:pt x="321022" y="50007"/>
                  </a:lnTo>
                  <a:close/>
                </a:path>
                <a:path w="659764" h="116839">
                  <a:moveTo>
                    <a:pt x="321022" y="2085"/>
                  </a:moveTo>
                  <a:lnTo>
                    <a:pt x="300784" y="2085"/>
                  </a:lnTo>
                  <a:lnTo>
                    <a:pt x="300784" y="42268"/>
                  </a:lnTo>
                  <a:lnTo>
                    <a:pt x="321022" y="42268"/>
                  </a:lnTo>
                  <a:lnTo>
                    <a:pt x="321022" y="2085"/>
                  </a:lnTo>
                  <a:close/>
                </a:path>
                <a:path w="659764" h="116839">
                  <a:moveTo>
                    <a:pt x="391496" y="31255"/>
                  </a:moveTo>
                  <a:lnTo>
                    <a:pt x="374778" y="31255"/>
                  </a:lnTo>
                  <a:lnTo>
                    <a:pt x="366925" y="33141"/>
                  </a:lnTo>
                  <a:lnTo>
                    <a:pt x="352886" y="40680"/>
                  </a:lnTo>
                  <a:lnTo>
                    <a:pt x="347418" y="45864"/>
                  </a:lnTo>
                  <a:lnTo>
                    <a:pt x="339577" y="59062"/>
                  </a:lnTo>
                  <a:lnTo>
                    <a:pt x="337619" y="66280"/>
                  </a:lnTo>
                  <a:lnTo>
                    <a:pt x="337619" y="74117"/>
                  </a:lnTo>
                  <a:lnTo>
                    <a:pt x="356335" y="109269"/>
                  </a:lnTo>
                  <a:lnTo>
                    <a:pt x="383158" y="116385"/>
                  </a:lnTo>
                  <a:lnTo>
                    <a:pt x="394358" y="115329"/>
                  </a:lnTo>
                  <a:lnTo>
                    <a:pt x="404218" y="112162"/>
                  </a:lnTo>
                  <a:lnTo>
                    <a:pt x="412739" y="106883"/>
                  </a:lnTo>
                  <a:lnTo>
                    <a:pt x="419921" y="99493"/>
                  </a:lnTo>
                  <a:lnTo>
                    <a:pt x="417527" y="97856"/>
                  </a:lnTo>
                  <a:lnTo>
                    <a:pt x="375372" y="97856"/>
                  </a:lnTo>
                  <a:lnTo>
                    <a:pt x="369442" y="95674"/>
                  </a:lnTo>
                  <a:lnTo>
                    <a:pt x="360414" y="86940"/>
                  </a:lnTo>
                  <a:lnTo>
                    <a:pt x="358156" y="81310"/>
                  </a:lnTo>
                  <a:lnTo>
                    <a:pt x="358156" y="67320"/>
                  </a:lnTo>
                  <a:lnTo>
                    <a:pt x="360500" y="61506"/>
                  </a:lnTo>
                  <a:lnTo>
                    <a:pt x="369878" y="52426"/>
                  </a:lnTo>
                  <a:lnTo>
                    <a:pt x="376016" y="50156"/>
                  </a:lnTo>
                  <a:lnTo>
                    <a:pt x="420002" y="50156"/>
                  </a:lnTo>
                  <a:lnTo>
                    <a:pt x="420814" y="49709"/>
                  </a:lnTo>
                  <a:lnTo>
                    <a:pt x="416746" y="43804"/>
                  </a:lnTo>
                  <a:lnTo>
                    <a:pt x="411513" y="39254"/>
                  </a:lnTo>
                  <a:lnTo>
                    <a:pt x="398713" y="32853"/>
                  </a:lnTo>
                  <a:lnTo>
                    <a:pt x="391496" y="31255"/>
                  </a:lnTo>
                  <a:close/>
                </a:path>
                <a:path w="659764" h="116839">
                  <a:moveTo>
                    <a:pt x="403919" y="88553"/>
                  </a:moveTo>
                  <a:lnTo>
                    <a:pt x="398862" y="94755"/>
                  </a:lnTo>
                  <a:lnTo>
                    <a:pt x="391791" y="97856"/>
                  </a:lnTo>
                  <a:lnTo>
                    <a:pt x="417527" y="97856"/>
                  </a:lnTo>
                  <a:lnTo>
                    <a:pt x="403919" y="88553"/>
                  </a:lnTo>
                  <a:close/>
                </a:path>
                <a:path w="659764" h="116839">
                  <a:moveTo>
                    <a:pt x="420002" y="50156"/>
                  </a:moveTo>
                  <a:lnTo>
                    <a:pt x="387774" y="50156"/>
                  </a:lnTo>
                  <a:lnTo>
                    <a:pt x="391410" y="50800"/>
                  </a:lnTo>
                  <a:lnTo>
                    <a:pt x="397609" y="53380"/>
                  </a:lnTo>
                  <a:lnTo>
                    <a:pt x="400748" y="55688"/>
                  </a:lnTo>
                  <a:lnTo>
                    <a:pt x="403968" y="59062"/>
                  </a:lnTo>
                  <a:lnTo>
                    <a:pt x="403827" y="59062"/>
                  </a:lnTo>
                  <a:lnTo>
                    <a:pt x="420002" y="50156"/>
                  </a:lnTo>
                  <a:close/>
                </a:path>
                <a:path w="659764" h="116839">
                  <a:moveTo>
                    <a:pt x="484783" y="31255"/>
                  </a:moveTo>
                  <a:lnTo>
                    <a:pt x="477144" y="31255"/>
                  </a:lnTo>
                  <a:lnTo>
                    <a:pt x="469446" y="31944"/>
                  </a:lnTo>
                  <a:lnTo>
                    <a:pt x="438653" y="56499"/>
                  </a:lnTo>
                  <a:lnTo>
                    <a:pt x="435175" y="73893"/>
                  </a:lnTo>
                  <a:lnTo>
                    <a:pt x="435805" y="80863"/>
                  </a:lnTo>
                  <a:lnTo>
                    <a:pt x="435852" y="81385"/>
                  </a:lnTo>
                  <a:lnTo>
                    <a:pt x="435945" y="82415"/>
                  </a:lnTo>
                  <a:lnTo>
                    <a:pt x="461080" y="113287"/>
                  </a:lnTo>
                  <a:lnTo>
                    <a:pt x="477219" y="116385"/>
                  </a:lnTo>
                  <a:lnTo>
                    <a:pt x="485106" y="116385"/>
                  </a:lnTo>
                  <a:lnTo>
                    <a:pt x="492325" y="114513"/>
                  </a:lnTo>
                  <a:lnTo>
                    <a:pt x="505421" y="107021"/>
                  </a:lnTo>
                  <a:lnTo>
                    <a:pt x="510594" y="101826"/>
                  </a:lnTo>
                  <a:lnTo>
                    <a:pt x="513074" y="97481"/>
                  </a:lnTo>
                  <a:lnTo>
                    <a:pt x="471016" y="97481"/>
                  </a:lnTo>
                  <a:lnTo>
                    <a:pt x="465771" y="95299"/>
                  </a:lnTo>
                  <a:lnTo>
                    <a:pt x="457484" y="86565"/>
                  </a:lnTo>
                  <a:lnTo>
                    <a:pt x="455414" y="80863"/>
                  </a:lnTo>
                  <a:lnTo>
                    <a:pt x="455414" y="66974"/>
                  </a:lnTo>
                  <a:lnTo>
                    <a:pt x="457509" y="61354"/>
                  </a:lnTo>
                  <a:lnTo>
                    <a:pt x="465898" y="52574"/>
                  </a:lnTo>
                  <a:lnTo>
                    <a:pt x="471143" y="50378"/>
                  </a:lnTo>
                  <a:lnTo>
                    <a:pt x="513182" y="50378"/>
                  </a:lnTo>
                  <a:lnTo>
                    <a:pt x="510656" y="45990"/>
                  </a:lnTo>
                  <a:lnTo>
                    <a:pt x="505407" y="40806"/>
                  </a:lnTo>
                  <a:lnTo>
                    <a:pt x="491964" y="33167"/>
                  </a:lnTo>
                  <a:lnTo>
                    <a:pt x="484783" y="31255"/>
                  </a:lnTo>
                  <a:close/>
                </a:path>
                <a:path w="659764" h="116839">
                  <a:moveTo>
                    <a:pt x="513182" y="50378"/>
                  </a:moveTo>
                  <a:lnTo>
                    <a:pt x="483890" y="50378"/>
                  </a:lnTo>
                  <a:lnTo>
                    <a:pt x="489209" y="52574"/>
                  </a:lnTo>
                  <a:lnTo>
                    <a:pt x="495427" y="59086"/>
                  </a:lnTo>
                  <a:lnTo>
                    <a:pt x="497519" y="61354"/>
                  </a:lnTo>
                  <a:lnTo>
                    <a:pt x="499279" y="66154"/>
                  </a:lnTo>
                  <a:lnTo>
                    <a:pt x="499543" y="66974"/>
                  </a:lnTo>
                  <a:lnTo>
                    <a:pt x="499505" y="80863"/>
                  </a:lnTo>
                  <a:lnTo>
                    <a:pt x="498929" y="82415"/>
                  </a:lnTo>
                  <a:lnTo>
                    <a:pt x="497317" y="86565"/>
                  </a:lnTo>
                  <a:lnTo>
                    <a:pt x="488941" y="95299"/>
                  </a:lnTo>
                  <a:lnTo>
                    <a:pt x="483717" y="97481"/>
                  </a:lnTo>
                  <a:lnTo>
                    <a:pt x="513074" y="97481"/>
                  </a:lnTo>
                  <a:lnTo>
                    <a:pt x="518184" y="88527"/>
                  </a:lnTo>
                  <a:lnTo>
                    <a:pt x="520081" y="81385"/>
                  </a:lnTo>
                  <a:lnTo>
                    <a:pt x="520081" y="66154"/>
                  </a:lnTo>
                  <a:lnTo>
                    <a:pt x="518194" y="59086"/>
                  </a:lnTo>
                  <a:lnTo>
                    <a:pt x="513182" y="50378"/>
                  </a:lnTo>
                  <a:close/>
                </a:path>
                <a:path w="659764" h="116839">
                  <a:moveTo>
                    <a:pt x="556916" y="33336"/>
                  </a:moveTo>
                  <a:lnTo>
                    <a:pt x="536677" y="33336"/>
                  </a:lnTo>
                  <a:lnTo>
                    <a:pt x="536677" y="114300"/>
                  </a:lnTo>
                  <a:lnTo>
                    <a:pt x="556916" y="114300"/>
                  </a:lnTo>
                  <a:lnTo>
                    <a:pt x="556916" y="73346"/>
                  </a:lnTo>
                  <a:lnTo>
                    <a:pt x="557146" y="69131"/>
                  </a:lnTo>
                  <a:lnTo>
                    <a:pt x="570434" y="49785"/>
                  </a:lnTo>
                  <a:lnTo>
                    <a:pt x="607922" y="49785"/>
                  </a:lnTo>
                  <a:lnTo>
                    <a:pt x="606127" y="44424"/>
                  </a:lnTo>
                  <a:lnTo>
                    <a:pt x="603332" y="41598"/>
                  </a:lnTo>
                  <a:lnTo>
                    <a:pt x="556916" y="41598"/>
                  </a:lnTo>
                  <a:lnTo>
                    <a:pt x="556916" y="33336"/>
                  </a:lnTo>
                  <a:close/>
                </a:path>
                <a:path w="659764" h="116839">
                  <a:moveTo>
                    <a:pt x="607922" y="49785"/>
                  </a:moveTo>
                  <a:lnTo>
                    <a:pt x="577728" y="49785"/>
                  </a:lnTo>
                  <a:lnTo>
                    <a:pt x="580395" y="50615"/>
                  </a:lnTo>
                  <a:lnTo>
                    <a:pt x="584707" y="53939"/>
                  </a:lnTo>
                  <a:lnTo>
                    <a:pt x="586224" y="56358"/>
                  </a:lnTo>
                  <a:lnTo>
                    <a:pt x="587959" y="62704"/>
                  </a:lnTo>
                  <a:lnTo>
                    <a:pt x="588309" y="67867"/>
                  </a:lnTo>
                  <a:lnTo>
                    <a:pt x="588394" y="114300"/>
                  </a:lnTo>
                  <a:lnTo>
                    <a:pt x="608486" y="114300"/>
                  </a:lnTo>
                  <a:lnTo>
                    <a:pt x="608382" y="51159"/>
                  </a:lnTo>
                  <a:lnTo>
                    <a:pt x="607922" y="49785"/>
                  </a:lnTo>
                  <a:close/>
                </a:path>
                <a:path w="659764" h="116839">
                  <a:moveTo>
                    <a:pt x="588989" y="31255"/>
                  </a:moveTo>
                  <a:lnTo>
                    <a:pt x="577033" y="31255"/>
                  </a:lnTo>
                  <a:lnTo>
                    <a:pt x="573203" y="32011"/>
                  </a:lnTo>
                  <a:lnTo>
                    <a:pt x="565707" y="35039"/>
                  </a:lnTo>
                  <a:lnTo>
                    <a:pt x="561527" y="37727"/>
                  </a:lnTo>
                  <a:lnTo>
                    <a:pt x="556916" y="41598"/>
                  </a:lnTo>
                  <a:lnTo>
                    <a:pt x="603332" y="41598"/>
                  </a:lnTo>
                  <a:lnTo>
                    <a:pt x="595810" y="34056"/>
                  </a:lnTo>
                  <a:lnTo>
                    <a:pt x="588989" y="31255"/>
                  </a:lnTo>
                  <a:close/>
                </a:path>
                <a:path w="659764" h="116839">
                  <a:moveTo>
                    <a:pt x="645988" y="50601"/>
                  </a:moveTo>
                  <a:lnTo>
                    <a:pt x="625673" y="50601"/>
                  </a:lnTo>
                  <a:lnTo>
                    <a:pt x="625673" y="114300"/>
                  </a:lnTo>
                  <a:lnTo>
                    <a:pt x="645988" y="114300"/>
                  </a:lnTo>
                  <a:lnTo>
                    <a:pt x="645988" y="50601"/>
                  </a:lnTo>
                  <a:close/>
                </a:path>
                <a:path w="659764" h="116839">
                  <a:moveTo>
                    <a:pt x="658860" y="33336"/>
                  </a:moveTo>
                  <a:lnTo>
                    <a:pt x="618454" y="33336"/>
                  </a:lnTo>
                  <a:lnTo>
                    <a:pt x="618454" y="50601"/>
                  </a:lnTo>
                  <a:lnTo>
                    <a:pt x="658860" y="50601"/>
                  </a:lnTo>
                  <a:lnTo>
                    <a:pt x="658860" y="33336"/>
                  </a:lnTo>
                  <a:close/>
                </a:path>
                <a:path w="659764" h="116839">
                  <a:moveTo>
                    <a:pt x="649608" y="0"/>
                  </a:moveTo>
                  <a:lnTo>
                    <a:pt x="639540" y="0"/>
                  </a:lnTo>
                  <a:lnTo>
                    <a:pt x="635011" y="1303"/>
                  </a:lnTo>
                  <a:lnTo>
                    <a:pt x="628610" y="6508"/>
                  </a:lnTo>
                  <a:lnTo>
                    <a:pt x="626738" y="10044"/>
                  </a:lnTo>
                  <a:lnTo>
                    <a:pt x="626195" y="14512"/>
                  </a:lnTo>
                  <a:lnTo>
                    <a:pt x="625896" y="16445"/>
                  </a:lnTo>
                  <a:lnTo>
                    <a:pt x="625773" y="20887"/>
                  </a:lnTo>
                  <a:lnTo>
                    <a:pt x="625673" y="33336"/>
                  </a:lnTo>
                  <a:lnTo>
                    <a:pt x="645988" y="33336"/>
                  </a:lnTo>
                  <a:lnTo>
                    <a:pt x="646062" y="20887"/>
                  </a:lnTo>
                  <a:lnTo>
                    <a:pt x="646459" y="19350"/>
                  </a:lnTo>
                  <a:lnTo>
                    <a:pt x="648345" y="17611"/>
                  </a:lnTo>
                  <a:lnTo>
                    <a:pt x="650085" y="17114"/>
                  </a:lnTo>
                  <a:lnTo>
                    <a:pt x="659682" y="17114"/>
                  </a:lnTo>
                  <a:lnTo>
                    <a:pt x="659682" y="2901"/>
                  </a:lnTo>
                  <a:lnTo>
                    <a:pt x="654372" y="969"/>
                  </a:lnTo>
                  <a:lnTo>
                    <a:pt x="649608" y="0"/>
                  </a:lnTo>
                  <a:close/>
                </a:path>
                <a:path w="659764" h="116839">
                  <a:moveTo>
                    <a:pt x="659682" y="17114"/>
                  </a:moveTo>
                  <a:lnTo>
                    <a:pt x="654347" y="17114"/>
                  </a:lnTo>
                  <a:lnTo>
                    <a:pt x="657183" y="17611"/>
                  </a:lnTo>
                  <a:lnTo>
                    <a:pt x="657014" y="17611"/>
                  </a:lnTo>
                  <a:lnTo>
                    <a:pt x="659682" y="18381"/>
                  </a:lnTo>
                  <a:lnTo>
                    <a:pt x="659682" y="171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013973" y="6352495"/>
              <a:ext cx="997761" cy="116683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5330063" y="6482336"/>
              <a:ext cx="1692275" cy="12700"/>
            </a:xfrm>
            <a:custGeom>
              <a:avLst/>
              <a:gdLst/>
              <a:ahLst/>
              <a:cxnLst/>
              <a:rect l="l" t="t" r="r" b="b"/>
              <a:pathLst>
                <a:path w="1692275" h="12700">
                  <a:moveTo>
                    <a:pt x="1692273" y="0"/>
                  </a:moveTo>
                  <a:lnTo>
                    <a:pt x="0" y="0"/>
                  </a:lnTo>
                  <a:lnTo>
                    <a:pt x="0" y="12189"/>
                  </a:lnTo>
                  <a:lnTo>
                    <a:pt x="1692273" y="12189"/>
                  </a:lnTo>
                  <a:lnTo>
                    <a:pt x="16922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5" name="object 105"/>
          <p:cNvGrpSpPr/>
          <p:nvPr/>
        </p:nvGrpSpPr>
        <p:grpSpPr>
          <a:xfrm>
            <a:off x="727444" y="6573028"/>
            <a:ext cx="5393055" cy="675640"/>
            <a:chOff x="727444" y="6573028"/>
            <a:chExt cx="5393055" cy="675640"/>
          </a:xfrm>
        </p:grpSpPr>
        <p:pic>
          <p:nvPicPr>
            <p:cNvPr id="106" name="object 10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27444" y="6573028"/>
              <a:ext cx="5392703" cy="675575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3667823" y="6913638"/>
              <a:ext cx="92075" cy="146050"/>
            </a:xfrm>
            <a:custGeom>
              <a:avLst/>
              <a:gdLst/>
              <a:ahLst/>
              <a:cxnLst/>
              <a:rect l="l" t="t" r="r" b="b"/>
              <a:pathLst>
                <a:path w="92075" h="146050">
                  <a:moveTo>
                    <a:pt x="10947" y="4838"/>
                  </a:moveTo>
                  <a:lnTo>
                    <a:pt x="0" y="4838"/>
                  </a:lnTo>
                  <a:lnTo>
                    <a:pt x="0" y="114300"/>
                  </a:lnTo>
                  <a:lnTo>
                    <a:pt x="10947" y="114300"/>
                  </a:lnTo>
                  <a:lnTo>
                    <a:pt x="10947" y="4838"/>
                  </a:lnTo>
                  <a:close/>
                </a:path>
                <a:path w="92075" h="146050">
                  <a:moveTo>
                    <a:pt x="44488" y="4838"/>
                  </a:moveTo>
                  <a:lnTo>
                    <a:pt x="33540" y="4838"/>
                  </a:lnTo>
                  <a:lnTo>
                    <a:pt x="33540" y="114300"/>
                  </a:lnTo>
                  <a:lnTo>
                    <a:pt x="44488" y="114300"/>
                  </a:lnTo>
                  <a:lnTo>
                    <a:pt x="44488" y="4838"/>
                  </a:lnTo>
                  <a:close/>
                </a:path>
                <a:path w="92075" h="146050">
                  <a:moveTo>
                    <a:pt x="91694" y="68605"/>
                  </a:moveTo>
                  <a:lnTo>
                    <a:pt x="86690" y="22517"/>
                  </a:lnTo>
                  <a:lnTo>
                    <a:pt x="79629" y="0"/>
                  </a:lnTo>
                  <a:lnTo>
                    <a:pt x="68173" y="0"/>
                  </a:lnTo>
                  <a:lnTo>
                    <a:pt x="70916" y="7188"/>
                  </a:lnTo>
                  <a:lnTo>
                    <a:pt x="73355" y="14935"/>
                  </a:lnTo>
                  <a:lnTo>
                    <a:pt x="80391" y="60210"/>
                  </a:lnTo>
                  <a:lnTo>
                    <a:pt x="80606" y="69938"/>
                  </a:lnTo>
                  <a:lnTo>
                    <a:pt x="80327" y="80467"/>
                  </a:lnTo>
                  <a:lnTo>
                    <a:pt x="73888" y="120751"/>
                  </a:lnTo>
                  <a:lnTo>
                    <a:pt x="64528" y="145999"/>
                  </a:lnTo>
                  <a:lnTo>
                    <a:pt x="76581" y="145999"/>
                  </a:lnTo>
                  <a:lnTo>
                    <a:pt x="87820" y="109270"/>
                  </a:lnTo>
                  <a:lnTo>
                    <a:pt x="91452" y="78955"/>
                  </a:lnTo>
                  <a:lnTo>
                    <a:pt x="91694" y="686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8" name="object 108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043031" y="7479679"/>
            <a:ext cx="68460" cy="109462"/>
          </a:xfrm>
          <a:prstGeom prst="rect">
            <a:avLst/>
          </a:prstGeom>
        </p:spPr>
      </p:pic>
      <p:grpSp>
        <p:nvGrpSpPr>
          <p:cNvPr id="109" name="object 109"/>
          <p:cNvGrpSpPr/>
          <p:nvPr/>
        </p:nvGrpSpPr>
        <p:grpSpPr>
          <a:xfrm>
            <a:off x="1186282" y="7506097"/>
            <a:ext cx="387985" cy="85725"/>
            <a:chOff x="1186282" y="7506097"/>
            <a:chExt cx="387985" cy="85725"/>
          </a:xfrm>
        </p:grpSpPr>
        <p:pic>
          <p:nvPicPr>
            <p:cNvPr id="110" name="object 11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186282" y="7508177"/>
              <a:ext cx="75455" cy="80965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1271873" y="7506097"/>
              <a:ext cx="302260" cy="85725"/>
            </a:xfrm>
            <a:custGeom>
              <a:avLst/>
              <a:gdLst/>
              <a:ahLst/>
              <a:cxnLst/>
              <a:rect l="l" t="t" r="r" b="b"/>
              <a:pathLst>
                <a:path w="302259" h="85725">
                  <a:moveTo>
                    <a:pt x="41896" y="0"/>
                  </a:moveTo>
                  <a:lnTo>
                    <a:pt x="6837" y="18605"/>
                  </a:lnTo>
                  <a:lnTo>
                    <a:pt x="0" y="43009"/>
                  </a:lnTo>
                  <a:lnTo>
                    <a:pt x="748" y="51672"/>
                  </a:lnTo>
                  <a:lnTo>
                    <a:pt x="25728" y="82124"/>
                  </a:lnTo>
                  <a:lnTo>
                    <a:pt x="43012" y="85129"/>
                  </a:lnTo>
                  <a:lnTo>
                    <a:pt x="51198" y="85129"/>
                  </a:lnTo>
                  <a:lnTo>
                    <a:pt x="58268" y="83679"/>
                  </a:lnTo>
                  <a:lnTo>
                    <a:pt x="70173" y="77871"/>
                  </a:lnTo>
                  <a:lnTo>
                    <a:pt x="75283" y="73397"/>
                  </a:lnTo>
                  <a:lnTo>
                    <a:pt x="79548" y="67345"/>
                  </a:lnTo>
                  <a:lnTo>
                    <a:pt x="36748" y="67345"/>
                  </a:lnTo>
                  <a:lnTo>
                    <a:pt x="31290" y="65570"/>
                  </a:lnTo>
                  <a:lnTo>
                    <a:pt x="23103" y="58773"/>
                  </a:lnTo>
                  <a:lnTo>
                    <a:pt x="20587" y="54198"/>
                  </a:lnTo>
                  <a:lnTo>
                    <a:pt x="19644" y="48441"/>
                  </a:lnTo>
                  <a:lnTo>
                    <a:pt x="84905" y="48441"/>
                  </a:lnTo>
                  <a:lnTo>
                    <a:pt x="84858" y="43009"/>
                  </a:lnTo>
                  <a:lnTo>
                    <a:pt x="84232" y="35016"/>
                  </a:lnTo>
                  <a:lnTo>
                    <a:pt x="83558" y="32443"/>
                  </a:lnTo>
                  <a:lnTo>
                    <a:pt x="20537" y="32443"/>
                  </a:lnTo>
                  <a:lnTo>
                    <a:pt x="22819" y="27432"/>
                  </a:lnTo>
                  <a:lnTo>
                    <a:pt x="25300" y="23933"/>
                  </a:lnTo>
                  <a:lnTo>
                    <a:pt x="32146" y="18851"/>
                  </a:lnTo>
                  <a:lnTo>
                    <a:pt x="32017" y="18851"/>
                  </a:lnTo>
                  <a:lnTo>
                    <a:pt x="37209" y="17190"/>
                  </a:lnTo>
                  <a:lnTo>
                    <a:pt x="76926" y="17190"/>
                  </a:lnTo>
                  <a:lnTo>
                    <a:pt x="73000" y="12240"/>
                  </a:lnTo>
                  <a:lnTo>
                    <a:pt x="66563" y="6884"/>
                  </a:lnTo>
                  <a:lnTo>
                    <a:pt x="59233" y="3059"/>
                  </a:lnTo>
                  <a:lnTo>
                    <a:pt x="51010" y="764"/>
                  </a:lnTo>
                  <a:lnTo>
                    <a:pt x="41896" y="0"/>
                  </a:lnTo>
                  <a:close/>
                </a:path>
                <a:path w="302259" h="85725">
                  <a:moveTo>
                    <a:pt x="62434" y="59306"/>
                  </a:moveTo>
                  <a:lnTo>
                    <a:pt x="56977" y="64616"/>
                  </a:lnTo>
                  <a:lnTo>
                    <a:pt x="50265" y="67345"/>
                  </a:lnTo>
                  <a:lnTo>
                    <a:pt x="79548" y="67345"/>
                  </a:lnTo>
                  <a:lnTo>
                    <a:pt x="62434" y="59306"/>
                  </a:lnTo>
                  <a:close/>
                </a:path>
                <a:path w="302259" h="85725">
                  <a:moveTo>
                    <a:pt x="76926" y="17190"/>
                  </a:moveTo>
                  <a:lnTo>
                    <a:pt x="48074" y="17190"/>
                  </a:lnTo>
                  <a:lnTo>
                    <a:pt x="52649" y="18605"/>
                  </a:lnTo>
                  <a:lnTo>
                    <a:pt x="60537" y="24257"/>
                  </a:lnTo>
                  <a:lnTo>
                    <a:pt x="63179" y="27928"/>
                  </a:lnTo>
                  <a:lnTo>
                    <a:pt x="64518" y="32443"/>
                  </a:lnTo>
                  <a:lnTo>
                    <a:pt x="83558" y="32443"/>
                  </a:lnTo>
                  <a:lnTo>
                    <a:pt x="81986" y="26442"/>
                  </a:lnTo>
                  <a:lnTo>
                    <a:pt x="78242" y="18851"/>
                  </a:lnTo>
                  <a:lnTo>
                    <a:pt x="76926" y="17190"/>
                  </a:lnTo>
                  <a:close/>
                </a:path>
                <a:path w="302259" h="85725">
                  <a:moveTo>
                    <a:pt x="125686" y="2080"/>
                  </a:moveTo>
                  <a:lnTo>
                    <a:pt x="112290" y="2080"/>
                  </a:lnTo>
                  <a:lnTo>
                    <a:pt x="92052" y="83045"/>
                  </a:lnTo>
                  <a:lnTo>
                    <a:pt x="111843" y="83045"/>
                  </a:lnTo>
                  <a:lnTo>
                    <a:pt x="122708" y="35567"/>
                  </a:lnTo>
                  <a:lnTo>
                    <a:pt x="142233" y="35567"/>
                  </a:lnTo>
                  <a:lnTo>
                    <a:pt x="125686" y="2080"/>
                  </a:lnTo>
                  <a:close/>
                </a:path>
                <a:path w="302259" h="85725">
                  <a:moveTo>
                    <a:pt x="142233" y="35567"/>
                  </a:moveTo>
                  <a:lnTo>
                    <a:pt x="122708" y="35567"/>
                  </a:lnTo>
                  <a:lnTo>
                    <a:pt x="146300" y="83045"/>
                  </a:lnTo>
                  <a:lnTo>
                    <a:pt x="154633" y="83045"/>
                  </a:lnTo>
                  <a:lnTo>
                    <a:pt x="169825" y="53129"/>
                  </a:lnTo>
                  <a:lnTo>
                    <a:pt x="150911" y="53129"/>
                  </a:lnTo>
                  <a:lnTo>
                    <a:pt x="142233" y="35567"/>
                  </a:lnTo>
                  <a:close/>
                </a:path>
                <a:path w="302259" h="85725">
                  <a:moveTo>
                    <a:pt x="197532" y="35567"/>
                  </a:moveTo>
                  <a:lnTo>
                    <a:pt x="178743" y="35567"/>
                  </a:lnTo>
                  <a:lnTo>
                    <a:pt x="189532" y="83045"/>
                  </a:lnTo>
                  <a:lnTo>
                    <a:pt x="209400" y="83045"/>
                  </a:lnTo>
                  <a:lnTo>
                    <a:pt x="197532" y="35567"/>
                  </a:lnTo>
                  <a:close/>
                </a:path>
                <a:path w="302259" h="85725">
                  <a:moveTo>
                    <a:pt x="189161" y="2080"/>
                  </a:moveTo>
                  <a:lnTo>
                    <a:pt x="175765" y="2080"/>
                  </a:lnTo>
                  <a:lnTo>
                    <a:pt x="150911" y="53129"/>
                  </a:lnTo>
                  <a:lnTo>
                    <a:pt x="169825" y="53129"/>
                  </a:lnTo>
                  <a:lnTo>
                    <a:pt x="178743" y="35567"/>
                  </a:lnTo>
                  <a:lnTo>
                    <a:pt x="197532" y="35567"/>
                  </a:lnTo>
                  <a:lnTo>
                    <a:pt x="189161" y="2080"/>
                  </a:lnTo>
                  <a:close/>
                </a:path>
                <a:path w="302259" h="85725">
                  <a:moveTo>
                    <a:pt x="258814" y="0"/>
                  </a:moveTo>
                  <a:lnTo>
                    <a:pt x="223755" y="18605"/>
                  </a:lnTo>
                  <a:lnTo>
                    <a:pt x="216917" y="43009"/>
                  </a:lnTo>
                  <a:lnTo>
                    <a:pt x="217665" y="51672"/>
                  </a:lnTo>
                  <a:lnTo>
                    <a:pt x="242647" y="82124"/>
                  </a:lnTo>
                  <a:lnTo>
                    <a:pt x="259930" y="85129"/>
                  </a:lnTo>
                  <a:lnTo>
                    <a:pt x="268117" y="85129"/>
                  </a:lnTo>
                  <a:lnTo>
                    <a:pt x="275187" y="83679"/>
                  </a:lnTo>
                  <a:lnTo>
                    <a:pt x="287092" y="77871"/>
                  </a:lnTo>
                  <a:lnTo>
                    <a:pt x="292200" y="73397"/>
                  </a:lnTo>
                  <a:lnTo>
                    <a:pt x="296466" y="67345"/>
                  </a:lnTo>
                  <a:lnTo>
                    <a:pt x="253666" y="67345"/>
                  </a:lnTo>
                  <a:lnTo>
                    <a:pt x="248208" y="65570"/>
                  </a:lnTo>
                  <a:lnTo>
                    <a:pt x="240022" y="58773"/>
                  </a:lnTo>
                  <a:lnTo>
                    <a:pt x="237506" y="54198"/>
                  </a:lnTo>
                  <a:lnTo>
                    <a:pt x="236562" y="48441"/>
                  </a:lnTo>
                  <a:lnTo>
                    <a:pt x="301823" y="48441"/>
                  </a:lnTo>
                  <a:lnTo>
                    <a:pt x="301776" y="43009"/>
                  </a:lnTo>
                  <a:lnTo>
                    <a:pt x="301150" y="35016"/>
                  </a:lnTo>
                  <a:lnTo>
                    <a:pt x="300476" y="32443"/>
                  </a:lnTo>
                  <a:lnTo>
                    <a:pt x="237455" y="32443"/>
                  </a:lnTo>
                  <a:lnTo>
                    <a:pt x="239737" y="27432"/>
                  </a:lnTo>
                  <a:lnTo>
                    <a:pt x="242218" y="23933"/>
                  </a:lnTo>
                  <a:lnTo>
                    <a:pt x="249064" y="18851"/>
                  </a:lnTo>
                  <a:lnTo>
                    <a:pt x="248934" y="18851"/>
                  </a:lnTo>
                  <a:lnTo>
                    <a:pt x="254127" y="17190"/>
                  </a:lnTo>
                  <a:lnTo>
                    <a:pt x="293843" y="17190"/>
                  </a:lnTo>
                  <a:lnTo>
                    <a:pt x="289918" y="12240"/>
                  </a:lnTo>
                  <a:lnTo>
                    <a:pt x="283480" y="6884"/>
                  </a:lnTo>
                  <a:lnTo>
                    <a:pt x="276150" y="3059"/>
                  </a:lnTo>
                  <a:lnTo>
                    <a:pt x="267928" y="764"/>
                  </a:lnTo>
                  <a:lnTo>
                    <a:pt x="258814" y="0"/>
                  </a:lnTo>
                  <a:close/>
                </a:path>
                <a:path w="302259" h="85725">
                  <a:moveTo>
                    <a:pt x="279351" y="59306"/>
                  </a:moveTo>
                  <a:lnTo>
                    <a:pt x="273894" y="64616"/>
                  </a:lnTo>
                  <a:lnTo>
                    <a:pt x="267184" y="67345"/>
                  </a:lnTo>
                  <a:lnTo>
                    <a:pt x="296466" y="67345"/>
                  </a:lnTo>
                  <a:lnTo>
                    <a:pt x="279351" y="59306"/>
                  </a:lnTo>
                  <a:close/>
                </a:path>
                <a:path w="302259" h="85725">
                  <a:moveTo>
                    <a:pt x="293843" y="17190"/>
                  </a:moveTo>
                  <a:lnTo>
                    <a:pt x="264991" y="17190"/>
                  </a:lnTo>
                  <a:lnTo>
                    <a:pt x="269567" y="18605"/>
                  </a:lnTo>
                  <a:lnTo>
                    <a:pt x="277455" y="24257"/>
                  </a:lnTo>
                  <a:lnTo>
                    <a:pt x="280097" y="27928"/>
                  </a:lnTo>
                  <a:lnTo>
                    <a:pt x="281437" y="32443"/>
                  </a:lnTo>
                  <a:lnTo>
                    <a:pt x="300476" y="32443"/>
                  </a:lnTo>
                  <a:lnTo>
                    <a:pt x="298904" y="26442"/>
                  </a:lnTo>
                  <a:lnTo>
                    <a:pt x="295160" y="18851"/>
                  </a:lnTo>
                  <a:lnTo>
                    <a:pt x="293843" y="171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2" name="object 112"/>
          <p:cNvGrpSpPr/>
          <p:nvPr/>
        </p:nvGrpSpPr>
        <p:grpSpPr>
          <a:xfrm>
            <a:off x="1653703" y="7506097"/>
            <a:ext cx="558800" cy="85725"/>
            <a:chOff x="1653703" y="7506097"/>
            <a:chExt cx="558800" cy="85725"/>
          </a:xfrm>
        </p:grpSpPr>
        <p:sp>
          <p:nvSpPr>
            <p:cNvPr id="113" name="object 113"/>
            <p:cNvSpPr/>
            <p:nvPr/>
          </p:nvSpPr>
          <p:spPr>
            <a:xfrm>
              <a:off x="1653703" y="7506097"/>
              <a:ext cx="342900" cy="85725"/>
            </a:xfrm>
            <a:custGeom>
              <a:avLst/>
              <a:gdLst/>
              <a:ahLst/>
              <a:cxnLst/>
              <a:rect l="l" t="t" r="r" b="b"/>
              <a:pathLst>
                <a:path w="342900" h="85725">
                  <a:moveTo>
                    <a:pt x="70991" y="2080"/>
                  </a:moveTo>
                  <a:lnTo>
                    <a:pt x="0" y="2080"/>
                  </a:lnTo>
                  <a:lnTo>
                    <a:pt x="0" y="83045"/>
                  </a:lnTo>
                  <a:lnTo>
                    <a:pt x="20389" y="83045"/>
                  </a:lnTo>
                  <a:lnTo>
                    <a:pt x="20389" y="21653"/>
                  </a:lnTo>
                  <a:lnTo>
                    <a:pt x="70991" y="21653"/>
                  </a:lnTo>
                  <a:lnTo>
                    <a:pt x="70991" y="2080"/>
                  </a:lnTo>
                  <a:close/>
                </a:path>
                <a:path w="342900" h="85725">
                  <a:moveTo>
                    <a:pt x="70991" y="21653"/>
                  </a:moveTo>
                  <a:lnTo>
                    <a:pt x="50600" y="21653"/>
                  </a:lnTo>
                  <a:lnTo>
                    <a:pt x="50600" y="83045"/>
                  </a:lnTo>
                  <a:lnTo>
                    <a:pt x="70991" y="83045"/>
                  </a:lnTo>
                  <a:lnTo>
                    <a:pt x="70991" y="21653"/>
                  </a:lnTo>
                  <a:close/>
                </a:path>
                <a:path w="342900" h="85725">
                  <a:moveTo>
                    <a:pt x="111246" y="2080"/>
                  </a:moveTo>
                  <a:lnTo>
                    <a:pt x="91453" y="2080"/>
                  </a:lnTo>
                  <a:lnTo>
                    <a:pt x="91453" y="83045"/>
                  </a:lnTo>
                  <a:lnTo>
                    <a:pt x="102242" y="83045"/>
                  </a:lnTo>
                  <a:lnTo>
                    <a:pt x="131223" y="49632"/>
                  </a:lnTo>
                  <a:lnTo>
                    <a:pt x="111246" y="49632"/>
                  </a:lnTo>
                  <a:lnTo>
                    <a:pt x="111246" y="2080"/>
                  </a:lnTo>
                  <a:close/>
                </a:path>
                <a:path w="342900" h="85725">
                  <a:moveTo>
                    <a:pt x="162445" y="36460"/>
                  </a:moveTo>
                  <a:lnTo>
                    <a:pt x="142648" y="36460"/>
                  </a:lnTo>
                  <a:lnTo>
                    <a:pt x="142648" y="83045"/>
                  </a:lnTo>
                  <a:lnTo>
                    <a:pt x="162445" y="83045"/>
                  </a:lnTo>
                  <a:lnTo>
                    <a:pt x="162445" y="36460"/>
                  </a:lnTo>
                  <a:close/>
                </a:path>
                <a:path w="342900" h="85725">
                  <a:moveTo>
                    <a:pt x="162445" y="2080"/>
                  </a:moveTo>
                  <a:lnTo>
                    <a:pt x="152697" y="2080"/>
                  </a:lnTo>
                  <a:lnTo>
                    <a:pt x="111246" y="49632"/>
                  </a:lnTo>
                  <a:lnTo>
                    <a:pt x="131223" y="49632"/>
                  </a:lnTo>
                  <a:lnTo>
                    <a:pt x="142648" y="36460"/>
                  </a:lnTo>
                  <a:lnTo>
                    <a:pt x="162445" y="36460"/>
                  </a:lnTo>
                  <a:lnTo>
                    <a:pt x="162445" y="2080"/>
                  </a:lnTo>
                  <a:close/>
                </a:path>
                <a:path w="342900" h="85725">
                  <a:moveTo>
                    <a:pt x="232915" y="0"/>
                  </a:moveTo>
                  <a:lnTo>
                    <a:pt x="216197" y="0"/>
                  </a:lnTo>
                  <a:lnTo>
                    <a:pt x="208346" y="1885"/>
                  </a:lnTo>
                  <a:lnTo>
                    <a:pt x="194306" y="9424"/>
                  </a:lnTo>
                  <a:lnTo>
                    <a:pt x="188837" y="14608"/>
                  </a:lnTo>
                  <a:lnTo>
                    <a:pt x="180996" y="27806"/>
                  </a:lnTo>
                  <a:lnTo>
                    <a:pt x="179038" y="35024"/>
                  </a:lnTo>
                  <a:lnTo>
                    <a:pt x="179038" y="42861"/>
                  </a:lnTo>
                  <a:lnTo>
                    <a:pt x="179700" y="50054"/>
                  </a:lnTo>
                  <a:lnTo>
                    <a:pt x="179794" y="51074"/>
                  </a:lnTo>
                  <a:lnTo>
                    <a:pt x="205537" y="81967"/>
                  </a:lnTo>
                  <a:lnTo>
                    <a:pt x="224577" y="85129"/>
                  </a:lnTo>
                  <a:lnTo>
                    <a:pt x="235777" y="84073"/>
                  </a:lnTo>
                  <a:lnTo>
                    <a:pt x="245637" y="80906"/>
                  </a:lnTo>
                  <a:lnTo>
                    <a:pt x="254159" y="75628"/>
                  </a:lnTo>
                  <a:lnTo>
                    <a:pt x="261341" y="68238"/>
                  </a:lnTo>
                  <a:lnTo>
                    <a:pt x="258945" y="66600"/>
                  </a:lnTo>
                  <a:lnTo>
                    <a:pt x="216791" y="66600"/>
                  </a:lnTo>
                  <a:lnTo>
                    <a:pt x="210861" y="64418"/>
                  </a:lnTo>
                  <a:lnTo>
                    <a:pt x="201833" y="55684"/>
                  </a:lnTo>
                  <a:lnTo>
                    <a:pt x="199576" y="50054"/>
                  </a:lnTo>
                  <a:lnTo>
                    <a:pt x="199576" y="36065"/>
                  </a:lnTo>
                  <a:lnTo>
                    <a:pt x="201919" y="30251"/>
                  </a:lnTo>
                  <a:lnTo>
                    <a:pt x="211297" y="21172"/>
                  </a:lnTo>
                  <a:lnTo>
                    <a:pt x="217435" y="18900"/>
                  </a:lnTo>
                  <a:lnTo>
                    <a:pt x="261422" y="18900"/>
                  </a:lnTo>
                  <a:lnTo>
                    <a:pt x="262234" y="18453"/>
                  </a:lnTo>
                  <a:lnTo>
                    <a:pt x="258165" y="12550"/>
                  </a:lnTo>
                  <a:lnTo>
                    <a:pt x="252931" y="7999"/>
                  </a:lnTo>
                  <a:lnTo>
                    <a:pt x="240134" y="1598"/>
                  </a:lnTo>
                  <a:lnTo>
                    <a:pt x="232915" y="0"/>
                  </a:lnTo>
                  <a:close/>
                </a:path>
                <a:path w="342900" h="85725">
                  <a:moveTo>
                    <a:pt x="245339" y="57297"/>
                  </a:moveTo>
                  <a:lnTo>
                    <a:pt x="240281" y="63500"/>
                  </a:lnTo>
                  <a:lnTo>
                    <a:pt x="233211" y="66600"/>
                  </a:lnTo>
                  <a:lnTo>
                    <a:pt x="258945" y="66600"/>
                  </a:lnTo>
                  <a:lnTo>
                    <a:pt x="245339" y="57297"/>
                  </a:lnTo>
                  <a:close/>
                </a:path>
                <a:path w="342900" h="85725">
                  <a:moveTo>
                    <a:pt x="261422" y="18900"/>
                  </a:moveTo>
                  <a:lnTo>
                    <a:pt x="229193" y="18900"/>
                  </a:lnTo>
                  <a:lnTo>
                    <a:pt x="232829" y="19544"/>
                  </a:lnTo>
                  <a:lnTo>
                    <a:pt x="239027" y="22125"/>
                  </a:lnTo>
                  <a:lnTo>
                    <a:pt x="242167" y="24433"/>
                  </a:lnTo>
                  <a:lnTo>
                    <a:pt x="245388" y="27806"/>
                  </a:lnTo>
                  <a:lnTo>
                    <a:pt x="245247" y="27806"/>
                  </a:lnTo>
                  <a:lnTo>
                    <a:pt x="261422" y="18900"/>
                  </a:lnTo>
                  <a:close/>
                </a:path>
                <a:path w="342900" h="85725">
                  <a:moveTo>
                    <a:pt x="300855" y="2080"/>
                  </a:moveTo>
                  <a:lnTo>
                    <a:pt x="280464" y="2080"/>
                  </a:lnTo>
                  <a:lnTo>
                    <a:pt x="280464" y="83045"/>
                  </a:lnTo>
                  <a:lnTo>
                    <a:pt x="316975" y="83045"/>
                  </a:lnTo>
                  <a:lnTo>
                    <a:pt x="323142" y="82364"/>
                  </a:lnTo>
                  <a:lnTo>
                    <a:pt x="331919" y="79635"/>
                  </a:lnTo>
                  <a:lnTo>
                    <a:pt x="335530" y="76881"/>
                  </a:lnTo>
                  <a:lnTo>
                    <a:pt x="341185" y="68593"/>
                  </a:lnTo>
                  <a:lnTo>
                    <a:pt x="341506" y="67416"/>
                  </a:lnTo>
                  <a:lnTo>
                    <a:pt x="300855" y="67416"/>
                  </a:lnTo>
                  <a:lnTo>
                    <a:pt x="300855" y="47772"/>
                  </a:lnTo>
                  <a:lnTo>
                    <a:pt x="341682" y="47772"/>
                  </a:lnTo>
                  <a:lnTo>
                    <a:pt x="341038" y="45612"/>
                  </a:lnTo>
                  <a:lnTo>
                    <a:pt x="334784" y="37282"/>
                  </a:lnTo>
                  <a:lnTo>
                    <a:pt x="330954" y="34538"/>
                  </a:lnTo>
                  <a:lnTo>
                    <a:pt x="321875" y="31910"/>
                  </a:lnTo>
                  <a:lnTo>
                    <a:pt x="315366" y="31252"/>
                  </a:lnTo>
                  <a:lnTo>
                    <a:pt x="300855" y="31252"/>
                  </a:lnTo>
                  <a:lnTo>
                    <a:pt x="300855" y="2080"/>
                  </a:lnTo>
                  <a:close/>
                </a:path>
                <a:path w="342900" h="85725">
                  <a:moveTo>
                    <a:pt x="341682" y="47772"/>
                  </a:moveTo>
                  <a:lnTo>
                    <a:pt x="317199" y="47772"/>
                  </a:lnTo>
                  <a:lnTo>
                    <a:pt x="321170" y="51245"/>
                  </a:lnTo>
                  <a:lnTo>
                    <a:pt x="321170" y="60325"/>
                  </a:lnTo>
                  <a:lnTo>
                    <a:pt x="310700" y="67416"/>
                  </a:lnTo>
                  <a:lnTo>
                    <a:pt x="341506" y="67416"/>
                  </a:lnTo>
                  <a:lnTo>
                    <a:pt x="342600" y="63399"/>
                  </a:lnTo>
                  <a:lnTo>
                    <a:pt x="342600" y="50846"/>
                  </a:lnTo>
                  <a:lnTo>
                    <a:pt x="341682" y="477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004001" y="7506097"/>
              <a:ext cx="208273" cy="85129"/>
            </a:xfrm>
            <a:prstGeom prst="rect">
              <a:avLst/>
            </a:prstGeom>
          </p:spPr>
        </p:pic>
      </p:grpSp>
      <p:sp>
        <p:nvSpPr>
          <p:cNvPr id="115" name="object 115"/>
          <p:cNvSpPr/>
          <p:nvPr/>
        </p:nvSpPr>
        <p:spPr>
          <a:xfrm>
            <a:off x="2298496" y="7475219"/>
            <a:ext cx="967105" cy="125095"/>
          </a:xfrm>
          <a:custGeom>
            <a:avLst/>
            <a:gdLst/>
            <a:ahLst/>
            <a:cxnLst/>
            <a:rect l="l" t="t" r="r" b="b"/>
            <a:pathLst>
              <a:path w="967104" h="125095">
                <a:moveTo>
                  <a:pt x="67932" y="32969"/>
                </a:moveTo>
                <a:lnTo>
                  <a:pt x="57518" y="32969"/>
                </a:lnTo>
                <a:lnTo>
                  <a:pt x="57518" y="65112"/>
                </a:lnTo>
                <a:lnTo>
                  <a:pt x="10490" y="65112"/>
                </a:lnTo>
                <a:lnTo>
                  <a:pt x="10490" y="32969"/>
                </a:lnTo>
                <a:lnTo>
                  <a:pt x="0" y="32969"/>
                </a:lnTo>
                <a:lnTo>
                  <a:pt x="0" y="113931"/>
                </a:lnTo>
                <a:lnTo>
                  <a:pt x="10490" y="113931"/>
                </a:lnTo>
                <a:lnTo>
                  <a:pt x="10490" y="74942"/>
                </a:lnTo>
                <a:lnTo>
                  <a:pt x="57518" y="74942"/>
                </a:lnTo>
                <a:lnTo>
                  <a:pt x="57518" y="113931"/>
                </a:lnTo>
                <a:lnTo>
                  <a:pt x="67932" y="113931"/>
                </a:lnTo>
                <a:lnTo>
                  <a:pt x="67932" y="74942"/>
                </a:lnTo>
                <a:lnTo>
                  <a:pt x="67932" y="65112"/>
                </a:lnTo>
                <a:lnTo>
                  <a:pt x="67932" y="32969"/>
                </a:lnTo>
                <a:close/>
              </a:path>
              <a:path w="967104" h="125095">
                <a:moveTo>
                  <a:pt x="170776" y="74269"/>
                </a:moveTo>
                <a:lnTo>
                  <a:pt x="159308" y="43980"/>
                </a:lnTo>
                <a:lnTo>
                  <a:pt x="159308" y="65265"/>
                </a:lnTo>
                <a:lnTo>
                  <a:pt x="99034" y="65265"/>
                </a:lnTo>
                <a:lnTo>
                  <a:pt x="101180" y="57823"/>
                </a:lnTo>
                <a:lnTo>
                  <a:pt x="104330" y="52235"/>
                </a:lnTo>
                <a:lnTo>
                  <a:pt x="114198" y="43408"/>
                </a:lnTo>
                <a:lnTo>
                  <a:pt x="121018" y="40855"/>
                </a:lnTo>
                <a:lnTo>
                  <a:pt x="133769" y="40855"/>
                </a:lnTo>
                <a:lnTo>
                  <a:pt x="159308" y="65265"/>
                </a:lnTo>
                <a:lnTo>
                  <a:pt x="159308" y="43980"/>
                </a:lnTo>
                <a:lnTo>
                  <a:pt x="128803" y="30886"/>
                </a:lnTo>
                <a:lnTo>
                  <a:pt x="119024" y="31864"/>
                </a:lnTo>
                <a:lnTo>
                  <a:pt x="119189" y="31864"/>
                </a:lnTo>
                <a:lnTo>
                  <a:pt x="110464" y="34810"/>
                </a:lnTo>
                <a:lnTo>
                  <a:pt x="110591" y="34810"/>
                </a:lnTo>
                <a:lnTo>
                  <a:pt x="103225" y="39509"/>
                </a:lnTo>
                <a:lnTo>
                  <a:pt x="96735" y="46215"/>
                </a:lnTo>
                <a:lnTo>
                  <a:pt x="92583" y="52476"/>
                </a:lnTo>
                <a:lnTo>
                  <a:pt x="89649" y="59105"/>
                </a:lnTo>
                <a:lnTo>
                  <a:pt x="87871" y="66179"/>
                </a:lnTo>
                <a:lnTo>
                  <a:pt x="87287" y="73672"/>
                </a:lnTo>
                <a:lnTo>
                  <a:pt x="87985" y="81648"/>
                </a:lnTo>
                <a:lnTo>
                  <a:pt x="90068" y="89192"/>
                </a:lnTo>
                <a:lnTo>
                  <a:pt x="93560" y="96316"/>
                </a:lnTo>
                <a:lnTo>
                  <a:pt x="98348" y="102895"/>
                </a:lnTo>
                <a:lnTo>
                  <a:pt x="98437" y="103022"/>
                </a:lnTo>
                <a:lnTo>
                  <a:pt x="104559" y="108712"/>
                </a:lnTo>
                <a:lnTo>
                  <a:pt x="111760" y="112763"/>
                </a:lnTo>
                <a:lnTo>
                  <a:pt x="120040" y="115201"/>
                </a:lnTo>
                <a:lnTo>
                  <a:pt x="129400" y="116014"/>
                </a:lnTo>
                <a:lnTo>
                  <a:pt x="135356" y="116014"/>
                </a:lnTo>
                <a:lnTo>
                  <a:pt x="140131" y="115201"/>
                </a:lnTo>
                <a:lnTo>
                  <a:pt x="140436" y="115201"/>
                </a:lnTo>
                <a:lnTo>
                  <a:pt x="168097" y="91681"/>
                </a:lnTo>
                <a:lnTo>
                  <a:pt x="159308" y="87071"/>
                </a:lnTo>
                <a:lnTo>
                  <a:pt x="156133" y="92379"/>
                </a:lnTo>
                <a:lnTo>
                  <a:pt x="153073" y="96316"/>
                </a:lnTo>
                <a:lnTo>
                  <a:pt x="147726" y="100977"/>
                </a:lnTo>
                <a:lnTo>
                  <a:pt x="144411" y="102895"/>
                </a:lnTo>
                <a:lnTo>
                  <a:pt x="136626" y="105765"/>
                </a:lnTo>
                <a:lnTo>
                  <a:pt x="132626" y="106489"/>
                </a:lnTo>
                <a:lnTo>
                  <a:pt x="119976" y="106489"/>
                </a:lnTo>
                <a:lnTo>
                  <a:pt x="112801" y="103479"/>
                </a:lnTo>
                <a:lnTo>
                  <a:pt x="101193" y="91414"/>
                </a:lnTo>
                <a:lnTo>
                  <a:pt x="98196" y="83693"/>
                </a:lnTo>
                <a:lnTo>
                  <a:pt x="97993" y="74269"/>
                </a:lnTo>
                <a:lnTo>
                  <a:pt x="170776" y="74269"/>
                </a:lnTo>
                <a:close/>
              </a:path>
              <a:path w="967104" h="125095">
                <a:moveTo>
                  <a:pt x="272313" y="73672"/>
                </a:moveTo>
                <a:lnTo>
                  <a:pt x="271614" y="65544"/>
                </a:lnTo>
                <a:lnTo>
                  <a:pt x="269544" y="57975"/>
                </a:lnTo>
                <a:lnTo>
                  <a:pt x="266077" y="50952"/>
                </a:lnTo>
                <a:lnTo>
                  <a:pt x="261747" y="45212"/>
                </a:lnTo>
                <a:lnTo>
                  <a:pt x="261747" y="64820"/>
                </a:lnTo>
                <a:lnTo>
                  <a:pt x="261747" y="79743"/>
                </a:lnTo>
                <a:lnTo>
                  <a:pt x="235953" y="106121"/>
                </a:lnTo>
                <a:lnTo>
                  <a:pt x="224447" y="106121"/>
                </a:lnTo>
                <a:lnTo>
                  <a:pt x="198653" y="79743"/>
                </a:lnTo>
                <a:lnTo>
                  <a:pt x="198653" y="64820"/>
                </a:lnTo>
                <a:lnTo>
                  <a:pt x="201752" y="57073"/>
                </a:lnTo>
                <a:lnTo>
                  <a:pt x="214147" y="44284"/>
                </a:lnTo>
                <a:lnTo>
                  <a:pt x="221564" y="41084"/>
                </a:lnTo>
                <a:lnTo>
                  <a:pt x="238785" y="41084"/>
                </a:lnTo>
                <a:lnTo>
                  <a:pt x="246189" y="44284"/>
                </a:lnTo>
                <a:lnTo>
                  <a:pt x="258635" y="57073"/>
                </a:lnTo>
                <a:lnTo>
                  <a:pt x="261747" y="64820"/>
                </a:lnTo>
                <a:lnTo>
                  <a:pt x="261747" y="45212"/>
                </a:lnTo>
                <a:lnTo>
                  <a:pt x="261213" y="44500"/>
                </a:lnTo>
                <a:lnTo>
                  <a:pt x="260985" y="44284"/>
                </a:lnTo>
                <a:lnTo>
                  <a:pt x="257454" y="41084"/>
                </a:lnTo>
                <a:lnTo>
                  <a:pt x="254660" y="38544"/>
                </a:lnTo>
                <a:lnTo>
                  <a:pt x="247307" y="34290"/>
                </a:lnTo>
                <a:lnTo>
                  <a:pt x="239153" y="31737"/>
                </a:lnTo>
                <a:lnTo>
                  <a:pt x="230200" y="30886"/>
                </a:lnTo>
                <a:lnTo>
                  <a:pt x="221221" y="31737"/>
                </a:lnTo>
                <a:lnTo>
                  <a:pt x="190792" y="57975"/>
                </a:lnTo>
                <a:lnTo>
                  <a:pt x="188010" y="73672"/>
                </a:lnTo>
                <a:lnTo>
                  <a:pt x="188747" y="81889"/>
                </a:lnTo>
                <a:lnTo>
                  <a:pt x="213296" y="112839"/>
                </a:lnTo>
                <a:lnTo>
                  <a:pt x="230200" y="116014"/>
                </a:lnTo>
                <a:lnTo>
                  <a:pt x="239039" y="115214"/>
                </a:lnTo>
                <a:lnTo>
                  <a:pt x="247040" y="112839"/>
                </a:lnTo>
                <a:lnTo>
                  <a:pt x="254203" y="108877"/>
                </a:lnTo>
                <a:lnTo>
                  <a:pt x="257340" y="106121"/>
                </a:lnTo>
                <a:lnTo>
                  <a:pt x="260527" y="103327"/>
                </a:lnTo>
                <a:lnTo>
                  <a:pt x="265684" y="96710"/>
                </a:lnTo>
                <a:lnTo>
                  <a:pt x="269367" y="89573"/>
                </a:lnTo>
                <a:lnTo>
                  <a:pt x="271576" y="81889"/>
                </a:lnTo>
                <a:lnTo>
                  <a:pt x="272313" y="73672"/>
                </a:lnTo>
                <a:close/>
              </a:path>
              <a:path w="967104" h="125095">
                <a:moveTo>
                  <a:pt x="374853" y="73888"/>
                </a:moveTo>
                <a:lnTo>
                  <a:pt x="374764" y="72453"/>
                </a:lnTo>
                <a:lnTo>
                  <a:pt x="374116" y="65227"/>
                </a:lnTo>
                <a:lnTo>
                  <a:pt x="371944" y="57746"/>
                </a:lnTo>
                <a:lnTo>
                  <a:pt x="371843" y="57391"/>
                </a:lnTo>
                <a:lnTo>
                  <a:pt x="368071" y="50165"/>
                </a:lnTo>
                <a:lnTo>
                  <a:pt x="364312" y="45466"/>
                </a:lnTo>
                <a:lnTo>
                  <a:pt x="364312" y="64909"/>
                </a:lnTo>
                <a:lnTo>
                  <a:pt x="364312" y="82829"/>
                </a:lnTo>
                <a:lnTo>
                  <a:pt x="361289" y="90424"/>
                </a:lnTo>
                <a:lnTo>
                  <a:pt x="349237" y="102971"/>
                </a:lnTo>
                <a:lnTo>
                  <a:pt x="341706" y="106121"/>
                </a:lnTo>
                <a:lnTo>
                  <a:pt x="323697" y="106121"/>
                </a:lnTo>
                <a:lnTo>
                  <a:pt x="316191" y="102971"/>
                </a:lnTo>
                <a:lnTo>
                  <a:pt x="304139" y="90424"/>
                </a:lnTo>
                <a:lnTo>
                  <a:pt x="301129" y="82829"/>
                </a:lnTo>
                <a:lnTo>
                  <a:pt x="301129" y="64909"/>
                </a:lnTo>
                <a:lnTo>
                  <a:pt x="304025" y="57746"/>
                </a:lnTo>
                <a:lnTo>
                  <a:pt x="304165" y="57391"/>
                </a:lnTo>
                <a:lnTo>
                  <a:pt x="304253" y="57200"/>
                </a:lnTo>
                <a:lnTo>
                  <a:pt x="316750" y="44310"/>
                </a:lnTo>
                <a:lnTo>
                  <a:pt x="324142" y="41084"/>
                </a:lnTo>
                <a:lnTo>
                  <a:pt x="341261" y="41084"/>
                </a:lnTo>
                <a:lnTo>
                  <a:pt x="348678" y="44310"/>
                </a:lnTo>
                <a:lnTo>
                  <a:pt x="361175" y="57200"/>
                </a:lnTo>
                <a:lnTo>
                  <a:pt x="364312" y="64909"/>
                </a:lnTo>
                <a:lnTo>
                  <a:pt x="364312" y="45466"/>
                </a:lnTo>
                <a:lnTo>
                  <a:pt x="362775" y="43535"/>
                </a:lnTo>
                <a:lnTo>
                  <a:pt x="359930" y="41084"/>
                </a:lnTo>
                <a:lnTo>
                  <a:pt x="356362" y="37998"/>
                </a:lnTo>
                <a:lnTo>
                  <a:pt x="349211" y="34048"/>
                </a:lnTo>
                <a:lnTo>
                  <a:pt x="341312" y="31673"/>
                </a:lnTo>
                <a:lnTo>
                  <a:pt x="332676" y="30886"/>
                </a:lnTo>
                <a:lnTo>
                  <a:pt x="324789" y="30886"/>
                </a:lnTo>
                <a:lnTo>
                  <a:pt x="297294" y="57391"/>
                </a:lnTo>
                <a:lnTo>
                  <a:pt x="297180" y="57746"/>
                </a:lnTo>
                <a:lnTo>
                  <a:pt x="298678" y="41668"/>
                </a:lnTo>
                <a:lnTo>
                  <a:pt x="298729" y="41084"/>
                </a:lnTo>
                <a:lnTo>
                  <a:pt x="298805" y="40322"/>
                </a:lnTo>
                <a:lnTo>
                  <a:pt x="328752" y="12636"/>
                </a:lnTo>
                <a:lnTo>
                  <a:pt x="352590" y="11455"/>
                </a:lnTo>
                <a:lnTo>
                  <a:pt x="359638" y="11049"/>
                </a:lnTo>
                <a:lnTo>
                  <a:pt x="365353" y="10553"/>
                </a:lnTo>
                <a:lnTo>
                  <a:pt x="369735" y="9969"/>
                </a:lnTo>
                <a:lnTo>
                  <a:pt x="369735" y="0"/>
                </a:lnTo>
                <a:lnTo>
                  <a:pt x="366014" y="546"/>
                </a:lnTo>
                <a:lnTo>
                  <a:pt x="361429" y="889"/>
                </a:lnTo>
                <a:lnTo>
                  <a:pt x="319735" y="4394"/>
                </a:lnTo>
                <a:lnTo>
                  <a:pt x="291058" y="33096"/>
                </a:lnTo>
                <a:lnTo>
                  <a:pt x="288404" y="58559"/>
                </a:lnTo>
                <a:lnTo>
                  <a:pt x="289204" y="72453"/>
                </a:lnTo>
                <a:lnTo>
                  <a:pt x="308063" y="108229"/>
                </a:lnTo>
                <a:lnTo>
                  <a:pt x="324027" y="115227"/>
                </a:lnTo>
                <a:lnTo>
                  <a:pt x="324624" y="115227"/>
                </a:lnTo>
                <a:lnTo>
                  <a:pt x="332676" y="116014"/>
                </a:lnTo>
                <a:lnTo>
                  <a:pt x="368084" y="96951"/>
                </a:lnTo>
                <a:lnTo>
                  <a:pt x="374116" y="82042"/>
                </a:lnTo>
                <a:lnTo>
                  <a:pt x="374853" y="73888"/>
                </a:lnTo>
                <a:close/>
              </a:path>
              <a:path w="967104" h="125095">
                <a:moveTo>
                  <a:pt x="454990" y="113931"/>
                </a:moveTo>
                <a:lnTo>
                  <a:pt x="430034" y="79921"/>
                </a:lnTo>
                <a:lnTo>
                  <a:pt x="423811" y="71437"/>
                </a:lnTo>
                <a:lnTo>
                  <a:pt x="429907" y="62953"/>
                </a:lnTo>
                <a:lnTo>
                  <a:pt x="451485" y="32969"/>
                </a:lnTo>
                <a:lnTo>
                  <a:pt x="438988" y="32969"/>
                </a:lnTo>
                <a:lnTo>
                  <a:pt x="417550" y="62953"/>
                </a:lnTo>
                <a:lnTo>
                  <a:pt x="396125" y="32969"/>
                </a:lnTo>
                <a:lnTo>
                  <a:pt x="383616" y="32969"/>
                </a:lnTo>
                <a:lnTo>
                  <a:pt x="411378" y="71437"/>
                </a:lnTo>
                <a:lnTo>
                  <a:pt x="380720" y="113931"/>
                </a:lnTo>
                <a:lnTo>
                  <a:pt x="393141" y="113931"/>
                </a:lnTo>
                <a:lnTo>
                  <a:pt x="417550" y="79921"/>
                </a:lnTo>
                <a:lnTo>
                  <a:pt x="442341" y="113931"/>
                </a:lnTo>
                <a:lnTo>
                  <a:pt x="454990" y="113931"/>
                </a:lnTo>
                <a:close/>
              </a:path>
              <a:path w="967104" h="125095">
                <a:moveTo>
                  <a:pt x="546442" y="73672"/>
                </a:moveTo>
                <a:lnTo>
                  <a:pt x="545744" y="65544"/>
                </a:lnTo>
                <a:lnTo>
                  <a:pt x="543661" y="57975"/>
                </a:lnTo>
                <a:lnTo>
                  <a:pt x="540194" y="50952"/>
                </a:lnTo>
                <a:lnTo>
                  <a:pt x="535876" y="45237"/>
                </a:lnTo>
                <a:lnTo>
                  <a:pt x="535876" y="64820"/>
                </a:lnTo>
                <a:lnTo>
                  <a:pt x="535876" y="79743"/>
                </a:lnTo>
                <a:lnTo>
                  <a:pt x="510082" y="106121"/>
                </a:lnTo>
                <a:lnTo>
                  <a:pt x="498563" y="106121"/>
                </a:lnTo>
                <a:lnTo>
                  <a:pt x="472770" y="79743"/>
                </a:lnTo>
                <a:lnTo>
                  <a:pt x="472770" y="64820"/>
                </a:lnTo>
                <a:lnTo>
                  <a:pt x="475869" y="57073"/>
                </a:lnTo>
                <a:lnTo>
                  <a:pt x="488276" y="44284"/>
                </a:lnTo>
                <a:lnTo>
                  <a:pt x="495693" y="41084"/>
                </a:lnTo>
                <a:lnTo>
                  <a:pt x="512902" y="41084"/>
                </a:lnTo>
                <a:lnTo>
                  <a:pt x="520306" y="44284"/>
                </a:lnTo>
                <a:lnTo>
                  <a:pt x="532752" y="57073"/>
                </a:lnTo>
                <a:lnTo>
                  <a:pt x="535876" y="64820"/>
                </a:lnTo>
                <a:lnTo>
                  <a:pt x="535876" y="45237"/>
                </a:lnTo>
                <a:lnTo>
                  <a:pt x="504317" y="30886"/>
                </a:lnTo>
                <a:lnTo>
                  <a:pt x="495350" y="31737"/>
                </a:lnTo>
                <a:lnTo>
                  <a:pt x="464921" y="57975"/>
                </a:lnTo>
                <a:lnTo>
                  <a:pt x="462127" y="73672"/>
                </a:lnTo>
                <a:lnTo>
                  <a:pt x="462864" y="81889"/>
                </a:lnTo>
                <a:lnTo>
                  <a:pt x="487413" y="112839"/>
                </a:lnTo>
                <a:lnTo>
                  <a:pt x="504317" y="116014"/>
                </a:lnTo>
                <a:lnTo>
                  <a:pt x="513168" y="115214"/>
                </a:lnTo>
                <a:lnTo>
                  <a:pt x="543483" y="89573"/>
                </a:lnTo>
                <a:lnTo>
                  <a:pt x="545693" y="81889"/>
                </a:lnTo>
                <a:lnTo>
                  <a:pt x="546442" y="73672"/>
                </a:lnTo>
                <a:close/>
              </a:path>
              <a:path w="967104" h="125095">
                <a:moveTo>
                  <a:pt x="644525" y="105067"/>
                </a:moveTo>
                <a:lnTo>
                  <a:pt x="634784" y="105067"/>
                </a:lnTo>
                <a:lnTo>
                  <a:pt x="623544" y="78955"/>
                </a:lnTo>
                <a:lnTo>
                  <a:pt x="623544" y="105067"/>
                </a:lnTo>
                <a:lnTo>
                  <a:pt x="577189" y="105067"/>
                </a:lnTo>
                <a:lnTo>
                  <a:pt x="600849" y="49034"/>
                </a:lnTo>
                <a:lnTo>
                  <a:pt x="623544" y="105067"/>
                </a:lnTo>
                <a:lnTo>
                  <a:pt x="623544" y="78955"/>
                </a:lnTo>
                <a:lnTo>
                  <a:pt x="610666" y="49034"/>
                </a:lnTo>
                <a:lnTo>
                  <a:pt x="603745" y="32969"/>
                </a:lnTo>
                <a:lnTo>
                  <a:pt x="598322" y="32969"/>
                </a:lnTo>
                <a:lnTo>
                  <a:pt x="567067" y="105067"/>
                </a:lnTo>
                <a:lnTo>
                  <a:pt x="557237" y="105067"/>
                </a:lnTo>
                <a:lnTo>
                  <a:pt x="557237" y="124714"/>
                </a:lnTo>
                <a:lnTo>
                  <a:pt x="567512" y="124714"/>
                </a:lnTo>
                <a:lnTo>
                  <a:pt x="567512" y="113931"/>
                </a:lnTo>
                <a:lnTo>
                  <a:pt x="634479" y="113931"/>
                </a:lnTo>
                <a:lnTo>
                  <a:pt x="634479" y="124269"/>
                </a:lnTo>
                <a:lnTo>
                  <a:pt x="644525" y="124269"/>
                </a:lnTo>
                <a:lnTo>
                  <a:pt x="644525" y="113931"/>
                </a:lnTo>
                <a:lnTo>
                  <a:pt x="644525" y="105067"/>
                </a:lnTo>
                <a:close/>
              </a:path>
              <a:path w="967104" h="125095">
                <a:moveTo>
                  <a:pt x="728522" y="32969"/>
                </a:moveTo>
                <a:lnTo>
                  <a:pt x="727710" y="32969"/>
                </a:lnTo>
                <a:lnTo>
                  <a:pt x="668248" y="92862"/>
                </a:lnTo>
                <a:lnTo>
                  <a:pt x="668248" y="32969"/>
                </a:lnTo>
                <a:lnTo>
                  <a:pt x="657834" y="32969"/>
                </a:lnTo>
                <a:lnTo>
                  <a:pt x="657834" y="113931"/>
                </a:lnTo>
                <a:lnTo>
                  <a:pt x="659104" y="113931"/>
                </a:lnTo>
                <a:lnTo>
                  <a:pt x="718108" y="54546"/>
                </a:lnTo>
                <a:lnTo>
                  <a:pt x="718108" y="113931"/>
                </a:lnTo>
                <a:lnTo>
                  <a:pt x="728522" y="113931"/>
                </a:lnTo>
                <a:lnTo>
                  <a:pt x="728522" y="32969"/>
                </a:lnTo>
                <a:close/>
              </a:path>
              <a:path w="967104" h="125095">
                <a:moveTo>
                  <a:pt x="870521" y="113931"/>
                </a:moveTo>
                <a:lnTo>
                  <a:pt x="850303" y="54317"/>
                </a:lnTo>
                <a:lnTo>
                  <a:pt x="843064" y="32969"/>
                </a:lnTo>
                <a:lnTo>
                  <a:pt x="840079" y="32969"/>
                </a:lnTo>
                <a:lnTo>
                  <a:pt x="807643" y="96291"/>
                </a:lnTo>
                <a:lnTo>
                  <a:pt x="786041" y="54317"/>
                </a:lnTo>
                <a:lnTo>
                  <a:pt x="775042" y="32969"/>
                </a:lnTo>
                <a:lnTo>
                  <a:pt x="772223" y="32969"/>
                </a:lnTo>
                <a:lnTo>
                  <a:pt x="744613" y="113931"/>
                </a:lnTo>
                <a:lnTo>
                  <a:pt x="755472" y="113931"/>
                </a:lnTo>
                <a:lnTo>
                  <a:pt x="775423" y="54317"/>
                </a:lnTo>
                <a:lnTo>
                  <a:pt x="806602" y="113931"/>
                </a:lnTo>
                <a:lnTo>
                  <a:pt x="808532" y="113931"/>
                </a:lnTo>
                <a:lnTo>
                  <a:pt x="817740" y="96291"/>
                </a:lnTo>
                <a:lnTo>
                  <a:pt x="839635" y="54317"/>
                </a:lnTo>
                <a:lnTo>
                  <a:pt x="859650" y="113931"/>
                </a:lnTo>
                <a:lnTo>
                  <a:pt x="870521" y="113931"/>
                </a:lnTo>
                <a:close/>
              </a:path>
              <a:path w="967104" h="125095">
                <a:moveTo>
                  <a:pt x="966584" y="73672"/>
                </a:moveTo>
                <a:lnTo>
                  <a:pt x="965885" y="65544"/>
                </a:lnTo>
                <a:lnTo>
                  <a:pt x="963815" y="57975"/>
                </a:lnTo>
                <a:lnTo>
                  <a:pt x="960348" y="50952"/>
                </a:lnTo>
                <a:lnTo>
                  <a:pt x="956017" y="45212"/>
                </a:lnTo>
                <a:lnTo>
                  <a:pt x="956017" y="64820"/>
                </a:lnTo>
                <a:lnTo>
                  <a:pt x="956017" y="79743"/>
                </a:lnTo>
                <a:lnTo>
                  <a:pt x="930224" y="106121"/>
                </a:lnTo>
                <a:lnTo>
                  <a:pt x="918718" y="106121"/>
                </a:lnTo>
                <a:lnTo>
                  <a:pt x="892924" y="79743"/>
                </a:lnTo>
                <a:lnTo>
                  <a:pt x="892924" y="64820"/>
                </a:lnTo>
                <a:lnTo>
                  <a:pt x="896023" y="57073"/>
                </a:lnTo>
                <a:lnTo>
                  <a:pt x="908418" y="44284"/>
                </a:lnTo>
                <a:lnTo>
                  <a:pt x="915835" y="41084"/>
                </a:lnTo>
                <a:lnTo>
                  <a:pt x="933056" y="41084"/>
                </a:lnTo>
                <a:lnTo>
                  <a:pt x="940460" y="44284"/>
                </a:lnTo>
                <a:lnTo>
                  <a:pt x="952906" y="57073"/>
                </a:lnTo>
                <a:lnTo>
                  <a:pt x="956017" y="64820"/>
                </a:lnTo>
                <a:lnTo>
                  <a:pt x="956017" y="45212"/>
                </a:lnTo>
                <a:lnTo>
                  <a:pt x="955484" y="44500"/>
                </a:lnTo>
                <a:lnTo>
                  <a:pt x="955255" y="44284"/>
                </a:lnTo>
                <a:lnTo>
                  <a:pt x="951725" y="41084"/>
                </a:lnTo>
                <a:lnTo>
                  <a:pt x="948931" y="38544"/>
                </a:lnTo>
                <a:lnTo>
                  <a:pt x="941578" y="34290"/>
                </a:lnTo>
                <a:lnTo>
                  <a:pt x="933424" y="31737"/>
                </a:lnTo>
                <a:lnTo>
                  <a:pt x="924471" y="30886"/>
                </a:lnTo>
                <a:lnTo>
                  <a:pt x="915492" y="31737"/>
                </a:lnTo>
                <a:lnTo>
                  <a:pt x="885063" y="57975"/>
                </a:lnTo>
                <a:lnTo>
                  <a:pt x="882281" y="73672"/>
                </a:lnTo>
                <a:lnTo>
                  <a:pt x="883018" y="81889"/>
                </a:lnTo>
                <a:lnTo>
                  <a:pt x="907567" y="112839"/>
                </a:lnTo>
                <a:lnTo>
                  <a:pt x="924471" y="116014"/>
                </a:lnTo>
                <a:lnTo>
                  <a:pt x="933310" y="115214"/>
                </a:lnTo>
                <a:lnTo>
                  <a:pt x="963637" y="89573"/>
                </a:lnTo>
                <a:lnTo>
                  <a:pt x="965847" y="81889"/>
                </a:lnTo>
                <a:lnTo>
                  <a:pt x="966584" y="73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341725" y="7505953"/>
            <a:ext cx="552450" cy="113030"/>
          </a:xfrm>
          <a:custGeom>
            <a:avLst/>
            <a:gdLst/>
            <a:ahLst/>
            <a:cxnLst/>
            <a:rect l="l" t="t" r="r" b="b"/>
            <a:pathLst>
              <a:path w="552450" h="113029">
                <a:moveTo>
                  <a:pt x="76949" y="2235"/>
                </a:moveTo>
                <a:lnTo>
                  <a:pt x="65862" y="2235"/>
                </a:lnTo>
                <a:lnTo>
                  <a:pt x="38849" y="64592"/>
                </a:lnTo>
                <a:lnTo>
                  <a:pt x="11010" y="2235"/>
                </a:lnTo>
                <a:lnTo>
                  <a:pt x="0" y="2235"/>
                </a:lnTo>
                <a:lnTo>
                  <a:pt x="33261" y="77089"/>
                </a:lnTo>
                <a:lnTo>
                  <a:pt x="17640" y="112814"/>
                </a:lnTo>
                <a:lnTo>
                  <a:pt x="28651" y="112814"/>
                </a:lnTo>
                <a:lnTo>
                  <a:pt x="76949" y="2235"/>
                </a:lnTo>
                <a:close/>
              </a:path>
              <a:path w="552450" h="113029">
                <a:moveTo>
                  <a:pt x="156578" y="83197"/>
                </a:moveTo>
                <a:lnTo>
                  <a:pt x="118833" y="45770"/>
                </a:lnTo>
                <a:lnTo>
                  <a:pt x="112306" y="39293"/>
                </a:lnTo>
                <a:lnTo>
                  <a:pt x="115595" y="36309"/>
                </a:lnTo>
                <a:lnTo>
                  <a:pt x="153301" y="2235"/>
                </a:lnTo>
                <a:lnTo>
                  <a:pt x="138785" y="2235"/>
                </a:lnTo>
                <a:lnTo>
                  <a:pt x="101358" y="36309"/>
                </a:lnTo>
                <a:lnTo>
                  <a:pt x="101358" y="2235"/>
                </a:lnTo>
                <a:lnTo>
                  <a:pt x="90868" y="2235"/>
                </a:lnTo>
                <a:lnTo>
                  <a:pt x="90868" y="83197"/>
                </a:lnTo>
                <a:lnTo>
                  <a:pt x="101358" y="83197"/>
                </a:lnTo>
                <a:lnTo>
                  <a:pt x="101358" y="48666"/>
                </a:lnTo>
                <a:lnTo>
                  <a:pt x="104635" y="45770"/>
                </a:lnTo>
                <a:lnTo>
                  <a:pt x="141846" y="83197"/>
                </a:lnTo>
                <a:lnTo>
                  <a:pt x="156578" y="83197"/>
                </a:lnTo>
                <a:close/>
              </a:path>
              <a:path w="552450" h="113029">
                <a:moveTo>
                  <a:pt x="248031" y="2235"/>
                </a:moveTo>
                <a:lnTo>
                  <a:pt x="238429" y="2235"/>
                </a:lnTo>
                <a:lnTo>
                  <a:pt x="238429" y="33782"/>
                </a:lnTo>
                <a:lnTo>
                  <a:pt x="238429" y="49314"/>
                </a:lnTo>
                <a:lnTo>
                  <a:pt x="237058" y="54838"/>
                </a:lnTo>
                <a:lnTo>
                  <a:pt x="231673" y="64439"/>
                </a:lnTo>
                <a:lnTo>
                  <a:pt x="231546" y="64668"/>
                </a:lnTo>
                <a:lnTo>
                  <a:pt x="227622" y="68554"/>
                </a:lnTo>
                <a:lnTo>
                  <a:pt x="217398" y="74307"/>
                </a:lnTo>
                <a:lnTo>
                  <a:pt x="211988" y="75755"/>
                </a:lnTo>
                <a:lnTo>
                  <a:pt x="200634" y="75755"/>
                </a:lnTo>
                <a:lnTo>
                  <a:pt x="174218" y="48564"/>
                </a:lnTo>
                <a:lnTo>
                  <a:pt x="174218" y="37109"/>
                </a:lnTo>
                <a:lnTo>
                  <a:pt x="200558" y="10198"/>
                </a:lnTo>
                <a:lnTo>
                  <a:pt x="215392" y="10198"/>
                </a:lnTo>
                <a:lnTo>
                  <a:pt x="222986" y="13347"/>
                </a:lnTo>
                <a:lnTo>
                  <a:pt x="235343" y="25946"/>
                </a:lnTo>
                <a:lnTo>
                  <a:pt x="238429" y="33782"/>
                </a:lnTo>
                <a:lnTo>
                  <a:pt x="238429" y="2235"/>
                </a:lnTo>
                <a:lnTo>
                  <a:pt x="237769" y="2235"/>
                </a:lnTo>
                <a:lnTo>
                  <a:pt x="237769" y="17119"/>
                </a:lnTo>
                <a:lnTo>
                  <a:pt x="233807" y="11620"/>
                </a:lnTo>
                <a:lnTo>
                  <a:pt x="233692" y="11455"/>
                </a:lnTo>
                <a:lnTo>
                  <a:pt x="232283" y="10198"/>
                </a:lnTo>
                <a:lnTo>
                  <a:pt x="228968" y="7213"/>
                </a:lnTo>
                <a:lnTo>
                  <a:pt x="218198" y="1562"/>
                </a:lnTo>
                <a:lnTo>
                  <a:pt x="212191" y="152"/>
                </a:lnTo>
                <a:lnTo>
                  <a:pt x="205536" y="152"/>
                </a:lnTo>
                <a:lnTo>
                  <a:pt x="170624" y="19100"/>
                </a:lnTo>
                <a:lnTo>
                  <a:pt x="163715" y="42494"/>
                </a:lnTo>
                <a:lnTo>
                  <a:pt x="164477" y="51079"/>
                </a:lnTo>
                <a:lnTo>
                  <a:pt x="189306" y="82169"/>
                </a:lnTo>
                <a:lnTo>
                  <a:pt x="205244" y="85280"/>
                </a:lnTo>
                <a:lnTo>
                  <a:pt x="211696" y="85280"/>
                </a:lnTo>
                <a:lnTo>
                  <a:pt x="237769" y="69278"/>
                </a:lnTo>
                <a:lnTo>
                  <a:pt x="237769" y="83197"/>
                </a:lnTo>
                <a:lnTo>
                  <a:pt x="248031" y="83197"/>
                </a:lnTo>
                <a:lnTo>
                  <a:pt x="248031" y="69278"/>
                </a:lnTo>
                <a:lnTo>
                  <a:pt x="248031" y="17119"/>
                </a:lnTo>
                <a:lnTo>
                  <a:pt x="248031" y="2235"/>
                </a:lnTo>
                <a:close/>
              </a:path>
              <a:path w="552450" h="113029">
                <a:moveTo>
                  <a:pt x="317068" y="60121"/>
                </a:moveTo>
                <a:lnTo>
                  <a:pt x="316153" y="53073"/>
                </a:lnTo>
                <a:lnTo>
                  <a:pt x="313423" y="47155"/>
                </a:lnTo>
                <a:lnTo>
                  <a:pt x="308864" y="42392"/>
                </a:lnTo>
                <a:lnTo>
                  <a:pt x="302488" y="38773"/>
                </a:lnTo>
                <a:lnTo>
                  <a:pt x="309930" y="35737"/>
                </a:lnTo>
                <a:lnTo>
                  <a:pt x="313651" y="30010"/>
                </a:lnTo>
                <a:lnTo>
                  <a:pt x="313651" y="15227"/>
                </a:lnTo>
                <a:lnTo>
                  <a:pt x="311365" y="10045"/>
                </a:lnTo>
                <a:lnTo>
                  <a:pt x="302234" y="2006"/>
                </a:lnTo>
                <a:lnTo>
                  <a:pt x="296583" y="0"/>
                </a:lnTo>
                <a:lnTo>
                  <a:pt x="281647" y="0"/>
                </a:lnTo>
                <a:lnTo>
                  <a:pt x="273900" y="3048"/>
                </a:lnTo>
                <a:lnTo>
                  <a:pt x="266611" y="9156"/>
                </a:lnTo>
                <a:lnTo>
                  <a:pt x="272491" y="16370"/>
                </a:lnTo>
                <a:lnTo>
                  <a:pt x="278155" y="12001"/>
                </a:lnTo>
                <a:lnTo>
                  <a:pt x="283781" y="9817"/>
                </a:lnTo>
                <a:lnTo>
                  <a:pt x="294195" y="9817"/>
                </a:lnTo>
                <a:lnTo>
                  <a:pt x="297776" y="11125"/>
                </a:lnTo>
                <a:lnTo>
                  <a:pt x="302437" y="16332"/>
                </a:lnTo>
                <a:lnTo>
                  <a:pt x="303606" y="19443"/>
                </a:lnTo>
                <a:lnTo>
                  <a:pt x="303606" y="27330"/>
                </a:lnTo>
                <a:lnTo>
                  <a:pt x="302145" y="30607"/>
                </a:lnTo>
                <a:lnTo>
                  <a:pt x="296341" y="35179"/>
                </a:lnTo>
                <a:lnTo>
                  <a:pt x="293154" y="36309"/>
                </a:lnTo>
                <a:lnTo>
                  <a:pt x="284251" y="36309"/>
                </a:lnTo>
                <a:lnTo>
                  <a:pt x="284251" y="45237"/>
                </a:lnTo>
                <a:lnTo>
                  <a:pt x="294767" y="45237"/>
                </a:lnTo>
                <a:lnTo>
                  <a:pt x="298335" y="46609"/>
                </a:lnTo>
                <a:lnTo>
                  <a:pt x="304393" y="52070"/>
                </a:lnTo>
                <a:lnTo>
                  <a:pt x="305904" y="55689"/>
                </a:lnTo>
                <a:lnTo>
                  <a:pt x="305904" y="64808"/>
                </a:lnTo>
                <a:lnTo>
                  <a:pt x="304406" y="68529"/>
                </a:lnTo>
                <a:lnTo>
                  <a:pt x="298399" y="74193"/>
                </a:lnTo>
                <a:lnTo>
                  <a:pt x="294271" y="75603"/>
                </a:lnTo>
                <a:lnTo>
                  <a:pt x="281178" y="75603"/>
                </a:lnTo>
                <a:lnTo>
                  <a:pt x="274751" y="72771"/>
                </a:lnTo>
                <a:lnTo>
                  <a:pt x="269748" y="67119"/>
                </a:lnTo>
                <a:lnTo>
                  <a:pt x="263194" y="74561"/>
                </a:lnTo>
                <a:lnTo>
                  <a:pt x="268655" y="79286"/>
                </a:lnTo>
                <a:lnTo>
                  <a:pt x="274929" y="82651"/>
                </a:lnTo>
                <a:lnTo>
                  <a:pt x="282016" y="84670"/>
                </a:lnTo>
                <a:lnTo>
                  <a:pt x="289902" y="85356"/>
                </a:lnTo>
                <a:lnTo>
                  <a:pt x="298932" y="85356"/>
                </a:lnTo>
                <a:lnTo>
                  <a:pt x="305714" y="82753"/>
                </a:lnTo>
                <a:lnTo>
                  <a:pt x="314794" y="72390"/>
                </a:lnTo>
                <a:lnTo>
                  <a:pt x="317068" y="66573"/>
                </a:lnTo>
                <a:lnTo>
                  <a:pt x="317068" y="60121"/>
                </a:lnTo>
                <a:close/>
              </a:path>
              <a:path w="552450" h="113029">
                <a:moveTo>
                  <a:pt x="415366" y="2235"/>
                </a:moveTo>
                <a:lnTo>
                  <a:pt x="405765" y="2235"/>
                </a:lnTo>
                <a:lnTo>
                  <a:pt x="405765" y="33782"/>
                </a:lnTo>
                <a:lnTo>
                  <a:pt x="405765" y="49314"/>
                </a:lnTo>
                <a:lnTo>
                  <a:pt x="404380" y="54838"/>
                </a:lnTo>
                <a:lnTo>
                  <a:pt x="398995" y="64439"/>
                </a:lnTo>
                <a:lnTo>
                  <a:pt x="398881" y="64668"/>
                </a:lnTo>
                <a:lnTo>
                  <a:pt x="394944" y="68554"/>
                </a:lnTo>
                <a:lnTo>
                  <a:pt x="384721" y="74307"/>
                </a:lnTo>
                <a:lnTo>
                  <a:pt x="379323" y="75755"/>
                </a:lnTo>
                <a:lnTo>
                  <a:pt x="367957" y="75755"/>
                </a:lnTo>
                <a:lnTo>
                  <a:pt x="341541" y="48564"/>
                </a:lnTo>
                <a:lnTo>
                  <a:pt x="341541" y="37109"/>
                </a:lnTo>
                <a:lnTo>
                  <a:pt x="367880" y="10198"/>
                </a:lnTo>
                <a:lnTo>
                  <a:pt x="382714" y="10198"/>
                </a:lnTo>
                <a:lnTo>
                  <a:pt x="390321" y="13347"/>
                </a:lnTo>
                <a:lnTo>
                  <a:pt x="402666" y="25946"/>
                </a:lnTo>
                <a:lnTo>
                  <a:pt x="405765" y="33782"/>
                </a:lnTo>
                <a:lnTo>
                  <a:pt x="405765" y="2235"/>
                </a:lnTo>
                <a:lnTo>
                  <a:pt x="405091" y="2235"/>
                </a:lnTo>
                <a:lnTo>
                  <a:pt x="405091" y="17119"/>
                </a:lnTo>
                <a:lnTo>
                  <a:pt x="401142" y="11620"/>
                </a:lnTo>
                <a:lnTo>
                  <a:pt x="401027" y="11455"/>
                </a:lnTo>
                <a:lnTo>
                  <a:pt x="399605" y="10198"/>
                </a:lnTo>
                <a:lnTo>
                  <a:pt x="396290" y="7213"/>
                </a:lnTo>
                <a:lnTo>
                  <a:pt x="385533" y="1562"/>
                </a:lnTo>
                <a:lnTo>
                  <a:pt x="379514" y="152"/>
                </a:lnTo>
                <a:lnTo>
                  <a:pt x="372872" y="152"/>
                </a:lnTo>
                <a:lnTo>
                  <a:pt x="337959" y="19100"/>
                </a:lnTo>
                <a:lnTo>
                  <a:pt x="331901" y="33782"/>
                </a:lnTo>
                <a:lnTo>
                  <a:pt x="331812" y="34061"/>
                </a:lnTo>
                <a:lnTo>
                  <a:pt x="331050" y="42494"/>
                </a:lnTo>
                <a:lnTo>
                  <a:pt x="331812" y="51079"/>
                </a:lnTo>
                <a:lnTo>
                  <a:pt x="334086" y="59004"/>
                </a:lnTo>
                <a:lnTo>
                  <a:pt x="364286" y="84505"/>
                </a:lnTo>
                <a:lnTo>
                  <a:pt x="372567" y="85280"/>
                </a:lnTo>
                <a:lnTo>
                  <a:pt x="379018" y="85280"/>
                </a:lnTo>
                <a:lnTo>
                  <a:pt x="405091" y="69278"/>
                </a:lnTo>
                <a:lnTo>
                  <a:pt x="405091" y="83197"/>
                </a:lnTo>
                <a:lnTo>
                  <a:pt x="415366" y="83197"/>
                </a:lnTo>
                <a:lnTo>
                  <a:pt x="415366" y="69278"/>
                </a:lnTo>
                <a:lnTo>
                  <a:pt x="415366" y="17119"/>
                </a:lnTo>
                <a:lnTo>
                  <a:pt x="415366" y="2235"/>
                </a:lnTo>
                <a:close/>
              </a:path>
              <a:path w="552450" h="113029">
                <a:moveTo>
                  <a:pt x="482549" y="2235"/>
                </a:moveTo>
                <a:lnTo>
                  <a:pt x="429260" y="2235"/>
                </a:lnTo>
                <a:lnTo>
                  <a:pt x="429260" y="11239"/>
                </a:lnTo>
                <a:lnTo>
                  <a:pt x="450621" y="11239"/>
                </a:lnTo>
                <a:lnTo>
                  <a:pt x="450621" y="83197"/>
                </a:lnTo>
                <a:lnTo>
                  <a:pt x="461111" y="83197"/>
                </a:lnTo>
                <a:lnTo>
                  <a:pt x="461111" y="11239"/>
                </a:lnTo>
                <a:lnTo>
                  <a:pt x="482549" y="11239"/>
                </a:lnTo>
                <a:lnTo>
                  <a:pt x="482549" y="2235"/>
                </a:lnTo>
                <a:close/>
              </a:path>
              <a:path w="552450" h="113029">
                <a:moveTo>
                  <a:pt x="551827" y="53505"/>
                </a:moveTo>
                <a:lnTo>
                  <a:pt x="550214" y="48628"/>
                </a:lnTo>
                <a:lnTo>
                  <a:pt x="546557" y="43827"/>
                </a:lnTo>
                <a:lnTo>
                  <a:pt x="543763" y="40144"/>
                </a:lnTo>
                <a:lnTo>
                  <a:pt x="540512" y="37833"/>
                </a:lnTo>
                <a:lnTo>
                  <a:pt x="540512" y="56705"/>
                </a:lnTo>
                <a:lnTo>
                  <a:pt x="540512" y="59537"/>
                </a:lnTo>
                <a:lnTo>
                  <a:pt x="539267" y="65659"/>
                </a:lnTo>
                <a:lnTo>
                  <a:pt x="539191" y="66040"/>
                </a:lnTo>
                <a:lnTo>
                  <a:pt x="535228" y="70688"/>
                </a:lnTo>
                <a:lnTo>
                  <a:pt x="528624" y="73482"/>
                </a:lnTo>
                <a:lnTo>
                  <a:pt x="519379" y="74409"/>
                </a:lnTo>
                <a:lnTo>
                  <a:pt x="507403" y="74409"/>
                </a:lnTo>
                <a:lnTo>
                  <a:pt x="507403" y="43827"/>
                </a:lnTo>
                <a:lnTo>
                  <a:pt x="523595" y="43827"/>
                </a:lnTo>
                <a:lnTo>
                  <a:pt x="540512" y="56705"/>
                </a:lnTo>
                <a:lnTo>
                  <a:pt x="540512" y="37833"/>
                </a:lnTo>
                <a:lnTo>
                  <a:pt x="539915" y="37401"/>
                </a:lnTo>
                <a:lnTo>
                  <a:pt x="530987" y="34925"/>
                </a:lnTo>
                <a:lnTo>
                  <a:pt x="524814" y="34302"/>
                </a:lnTo>
                <a:lnTo>
                  <a:pt x="507034" y="34302"/>
                </a:lnTo>
                <a:lnTo>
                  <a:pt x="507034" y="2235"/>
                </a:lnTo>
                <a:lnTo>
                  <a:pt x="496684" y="2235"/>
                </a:lnTo>
                <a:lnTo>
                  <a:pt x="496684" y="83197"/>
                </a:lnTo>
                <a:lnTo>
                  <a:pt x="533095" y="83197"/>
                </a:lnTo>
                <a:lnTo>
                  <a:pt x="540169" y="80822"/>
                </a:lnTo>
                <a:lnTo>
                  <a:pt x="546481" y="74409"/>
                </a:lnTo>
                <a:lnTo>
                  <a:pt x="549490" y="71348"/>
                </a:lnTo>
                <a:lnTo>
                  <a:pt x="551827" y="65659"/>
                </a:lnTo>
                <a:lnTo>
                  <a:pt x="551827" y="535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7" name="object 117"/>
          <p:cNvGrpSpPr/>
          <p:nvPr/>
        </p:nvGrpSpPr>
        <p:grpSpPr>
          <a:xfrm>
            <a:off x="3971735" y="7506097"/>
            <a:ext cx="449580" cy="95885"/>
            <a:chOff x="3971735" y="7506097"/>
            <a:chExt cx="449580" cy="95885"/>
          </a:xfrm>
        </p:grpSpPr>
        <p:pic>
          <p:nvPicPr>
            <p:cNvPr id="118" name="object 11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971735" y="7506097"/>
              <a:ext cx="180954" cy="85129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173486" y="7508177"/>
              <a:ext cx="247291" cy="93762"/>
            </a:xfrm>
            <a:prstGeom prst="rect">
              <a:avLst/>
            </a:prstGeom>
          </p:spPr>
        </p:pic>
      </p:grpSp>
      <p:pic>
        <p:nvPicPr>
          <p:cNvPr id="120" name="object 12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4637202" y="7506097"/>
            <a:ext cx="156935" cy="85129"/>
          </a:xfrm>
          <a:prstGeom prst="rect">
            <a:avLst/>
          </a:prstGeom>
        </p:spPr>
      </p:pic>
      <p:pic>
        <p:nvPicPr>
          <p:cNvPr id="121" name="object 12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4444523" y="7506097"/>
            <a:ext cx="107975" cy="85129"/>
          </a:xfrm>
          <a:prstGeom prst="rect">
            <a:avLst/>
          </a:prstGeom>
        </p:spPr>
      </p:pic>
      <p:grpSp>
        <p:nvGrpSpPr>
          <p:cNvPr id="122" name="object 122"/>
          <p:cNvGrpSpPr/>
          <p:nvPr/>
        </p:nvGrpSpPr>
        <p:grpSpPr>
          <a:xfrm>
            <a:off x="4813794" y="7476926"/>
            <a:ext cx="911860" cy="142240"/>
            <a:chOff x="4813794" y="7476926"/>
            <a:chExt cx="911860" cy="142240"/>
          </a:xfrm>
        </p:grpSpPr>
        <p:pic>
          <p:nvPicPr>
            <p:cNvPr id="123" name="object 12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813794" y="7476926"/>
              <a:ext cx="332629" cy="141832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5167368" y="7506097"/>
              <a:ext cx="183429" cy="112661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371293" y="7508177"/>
              <a:ext cx="67938" cy="80965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459705" y="7508177"/>
              <a:ext cx="171100" cy="93762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654480" y="7508177"/>
              <a:ext cx="70693" cy="80965"/>
            </a:xfrm>
            <a:prstGeom prst="rect">
              <a:avLst/>
            </a:prstGeom>
          </p:spPr>
        </p:pic>
      </p:grpSp>
      <p:pic>
        <p:nvPicPr>
          <p:cNvPr id="128" name="object 12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814367" y="7508178"/>
            <a:ext cx="70693" cy="80965"/>
          </a:xfrm>
          <a:prstGeom prst="rect">
            <a:avLst/>
          </a:prstGeom>
        </p:spPr>
      </p:pic>
      <p:grpSp>
        <p:nvGrpSpPr>
          <p:cNvPr id="129" name="object 129"/>
          <p:cNvGrpSpPr/>
          <p:nvPr/>
        </p:nvGrpSpPr>
        <p:grpSpPr>
          <a:xfrm>
            <a:off x="5969811" y="7476926"/>
            <a:ext cx="362585" cy="115570"/>
            <a:chOff x="5969811" y="7476926"/>
            <a:chExt cx="362585" cy="115570"/>
          </a:xfrm>
        </p:grpSpPr>
        <p:pic>
          <p:nvPicPr>
            <p:cNvPr id="130" name="object 13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969811" y="7479679"/>
              <a:ext cx="115567" cy="109462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6108620" y="7476926"/>
              <a:ext cx="223168" cy="114969"/>
            </a:xfrm>
            <a:prstGeom prst="rect">
              <a:avLst/>
            </a:prstGeom>
          </p:spPr>
        </p:pic>
      </p:grpSp>
      <p:grpSp>
        <p:nvGrpSpPr>
          <p:cNvPr id="132" name="object 132"/>
          <p:cNvGrpSpPr/>
          <p:nvPr/>
        </p:nvGrpSpPr>
        <p:grpSpPr>
          <a:xfrm>
            <a:off x="6415202" y="7506097"/>
            <a:ext cx="601980" cy="113030"/>
            <a:chOff x="6415202" y="7506097"/>
            <a:chExt cx="601980" cy="113030"/>
          </a:xfrm>
        </p:grpSpPr>
        <p:pic>
          <p:nvPicPr>
            <p:cNvPr id="133" name="object 133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6415202" y="7506097"/>
              <a:ext cx="170776" cy="85129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6607230" y="7506097"/>
              <a:ext cx="254008" cy="112661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6881201" y="7506097"/>
              <a:ext cx="135432" cy="85129"/>
            </a:xfrm>
            <a:prstGeom prst="rect">
              <a:avLst/>
            </a:prstGeom>
          </p:spPr>
        </p:pic>
      </p:grpSp>
      <p:grpSp>
        <p:nvGrpSpPr>
          <p:cNvPr id="136" name="object 136"/>
          <p:cNvGrpSpPr/>
          <p:nvPr/>
        </p:nvGrpSpPr>
        <p:grpSpPr>
          <a:xfrm>
            <a:off x="2140816" y="7881001"/>
            <a:ext cx="452755" cy="113030"/>
            <a:chOff x="2140816" y="7881001"/>
            <a:chExt cx="452755" cy="113030"/>
          </a:xfrm>
        </p:grpSpPr>
        <p:sp>
          <p:nvSpPr>
            <p:cNvPr id="137" name="object 137"/>
            <p:cNvSpPr/>
            <p:nvPr/>
          </p:nvSpPr>
          <p:spPr>
            <a:xfrm>
              <a:off x="2140816" y="7881001"/>
              <a:ext cx="373380" cy="113030"/>
            </a:xfrm>
            <a:custGeom>
              <a:avLst/>
              <a:gdLst/>
              <a:ahLst/>
              <a:cxnLst/>
              <a:rect l="l" t="t" r="r" b="b"/>
              <a:pathLst>
                <a:path w="373380" h="113029">
                  <a:moveTo>
                    <a:pt x="53877" y="0"/>
                  </a:moveTo>
                  <a:lnTo>
                    <a:pt x="37158" y="0"/>
                  </a:lnTo>
                  <a:lnTo>
                    <a:pt x="29306" y="1885"/>
                  </a:lnTo>
                  <a:lnTo>
                    <a:pt x="15266" y="9424"/>
                  </a:lnTo>
                  <a:lnTo>
                    <a:pt x="9798" y="14608"/>
                  </a:lnTo>
                  <a:lnTo>
                    <a:pt x="1958" y="27806"/>
                  </a:lnTo>
                  <a:lnTo>
                    <a:pt x="0" y="35024"/>
                  </a:lnTo>
                  <a:lnTo>
                    <a:pt x="0" y="42861"/>
                  </a:lnTo>
                  <a:lnTo>
                    <a:pt x="18716" y="78014"/>
                  </a:lnTo>
                  <a:lnTo>
                    <a:pt x="45539" y="85129"/>
                  </a:lnTo>
                  <a:lnTo>
                    <a:pt x="56739" y="84073"/>
                  </a:lnTo>
                  <a:lnTo>
                    <a:pt x="66599" y="80906"/>
                  </a:lnTo>
                  <a:lnTo>
                    <a:pt x="75120" y="75628"/>
                  </a:lnTo>
                  <a:lnTo>
                    <a:pt x="82302" y="68238"/>
                  </a:lnTo>
                  <a:lnTo>
                    <a:pt x="79906" y="66600"/>
                  </a:lnTo>
                  <a:lnTo>
                    <a:pt x="37753" y="66600"/>
                  </a:lnTo>
                  <a:lnTo>
                    <a:pt x="31823" y="64418"/>
                  </a:lnTo>
                  <a:lnTo>
                    <a:pt x="22795" y="55684"/>
                  </a:lnTo>
                  <a:lnTo>
                    <a:pt x="20537" y="50054"/>
                  </a:lnTo>
                  <a:lnTo>
                    <a:pt x="20537" y="36065"/>
                  </a:lnTo>
                  <a:lnTo>
                    <a:pt x="22881" y="30251"/>
                  </a:lnTo>
                  <a:lnTo>
                    <a:pt x="32259" y="21172"/>
                  </a:lnTo>
                  <a:lnTo>
                    <a:pt x="38397" y="18900"/>
                  </a:lnTo>
                  <a:lnTo>
                    <a:pt x="82383" y="18900"/>
                  </a:lnTo>
                  <a:lnTo>
                    <a:pt x="83195" y="18453"/>
                  </a:lnTo>
                  <a:lnTo>
                    <a:pt x="79127" y="12550"/>
                  </a:lnTo>
                  <a:lnTo>
                    <a:pt x="73893" y="7999"/>
                  </a:lnTo>
                  <a:lnTo>
                    <a:pt x="61094" y="1598"/>
                  </a:lnTo>
                  <a:lnTo>
                    <a:pt x="53877" y="0"/>
                  </a:lnTo>
                  <a:close/>
                </a:path>
                <a:path w="373380" h="113029">
                  <a:moveTo>
                    <a:pt x="66300" y="57297"/>
                  </a:moveTo>
                  <a:lnTo>
                    <a:pt x="61243" y="63500"/>
                  </a:lnTo>
                  <a:lnTo>
                    <a:pt x="54171" y="66600"/>
                  </a:lnTo>
                  <a:lnTo>
                    <a:pt x="79906" y="66600"/>
                  </a:lnTo>
                  <a:lnTo>
                    <a:pt x="66300" y="57297"/>
                  </a:lnTo>
                  <a:close/>
                </a:path>
                <a:path w="373380" h="113029">
                  <a:moveTo>
                    <a:pt x="82383" y="18900"/>
                  </a:moveTo>
                  <a:lnTo>
                    <a:pt x="50154" y="18900"/>
                  </a:lnTo>
                  <a:lnTo>
                    <a:pt x="53790" y="19544"/>
                  </a:lnTo>
                  <a:lnTo>
                    <a:pt x="59989" y="22125"/>
                  </a:lnTo>
                  <a:lnTo>
                    <a:pt x="63129" y="24433"/>
                  </a:lnTo>
                  <a:lnTo>
                    <a:pt x="66348" y="27806"/>
                  </a:lnTo>
                  <a:lnTo>
                    <a:pt x="66208" y="27806"/>
                  </a:lnTo>
                  <a:lnTo>
                    <a:pt x="82383" y="18900"/>
                  </a:lnTo>
                  <a:close/>
                </a:path>
                <a:path w="373380" h="113029">
                  <a:moveTo>
                    <a:pt x="121664" y="2080"/>
                  </a:moveTo>
                  <a:lnTo>
                    <a:pt x="101500" y="2080"/>
                  </a:lnTo>
                  <a:lnTo>
                    <a:pt x="101500" y="112661"/>
                  </a:lnTo>
                  <a:lnTo>
                    <a:pt x="121664" y="112661"/>
                  </a:lnTo>
                  <a:lnTo>
                    <a:pt x="121664" y="74488"/>
                  </a:lnTo>
                  <a:lnTo>
                    <a:pt x="172109" y="74488"/>
                  </a:lnTo>
                  <a:lnTo>
                    <a:pt x="173828" y="72961"/>
                  </a:lnTo>
                  <a:lnTo>
                    <a:pt x="178832" y="66523"/>
                  </a:lnTo>
                  <a:lnTo>
                    <a:pt x="136622" y="66523"/>
                  </a:lnTo>
                  <a:lnTo>
                    <a:pt x="131312" y="64303"/>
                  </a:lnTo>
                  <a:lnTo>
                    <a:pt x="122881" y="55425"/>
                  </a:lnTo>
                  <a:lnTo>
                    <a:pt x="120771" y="49607"/>
                  </a:lnTo>
                  <a:lnTo>
                    <a:pt x="120771" y="35369"/>
                  </a:lnTo>
                  <a:lnTo>
                    <a:pt x="122813" y="29851"/>
                  </a:lnTo>
                  <a:lnTo>
                    <a:pt x="122881" y="29667"/>
                  </a:lnTo>
                  <a:lnTo>
                    <a:pt x="131274" y="20974"/>
                  </a:lnTo>
                  <a:lnTo>
                    <a:pt x="136622" y="18752"/>
                  </a:lnTo>
                  <a:lnTo>
                    <a:pt x="179224" y="18752"/>
                  </a:lnTo>
                  <a:lnTo>
                    <a:pt x="179054" y="18394"/>
                  </a:lnTo>
                  <a:lnTo>
                    <a:pt x="174203" y="11981"/>
                  </a:lnTo>
                  <a:lnTo>
                    <a:pt x="173123" y="11012"/>
                  </a:lnTo>
                  <a:lnTo>
                    <a:pt x="121664" y="11012"/>
                  </a:lnTo>
                  <a:lnTo>
                    <a:pt x="121664" y="2080"/>
                  </a:lnTo>
                  <a:close/>
                </a:path>
                <a:path w="373380" h="113029">
                  <a:moveTo>
                    <a:pt x="172109" y="74488"/>
                  </a:moveTo>
                  <a:lnTo>
                    <a:pt x="121664" y="74488"/>
                  </a:lnTo>
                  <a:lnTo>
                    <a:pt x="125675" y="78284"/>
                  </a:lnTo>
                  <a:lnTo>
                    <a:pt x="129627" y="80975"/>
                  </a:lnTo>
                  <a:lnTo>
                    <a:pt x="137838" y="84368"/>
                  </a:lnTo>
                  <a:lnTo>
                    <a:pt x="138037" y="84368"/>
                  </a:lnTo>
                  <a:lnTo>
                    <a:pt x="142008" y="85129"/>
                  </a:lnTo>
                  <a:lnTo>
                    <a:pt x="146671" y="85129"/>
                  </a:lnTo>
                  <a:lnTo>
                    <a:pt x="154255" y="84368"/>
                  </a:lnTo>
                  <a:lnTo>
                    <a:pt x="161309" y="82086"/>
                  </a:lnTo>
                  <a:lnTo>
                    <a:pt x="167834" y="78284"/>
                  </a:lnTo>
                  <a:lnTo>
                    <a:pt x="172109" y="74488"/>
                  </a:lnTo>
                  <a:close/>
                </a:path>
                <a:path w="373380" h="113029">
                  <a:moveTo>
                    <a:pt x="179224" y="18752"/>
                  </a:moveTo>
                  <a:lnTo>
                    <a:pt x="149374" y="18752"/>
                  </a:lnTo>
                  <a:lnTo>
                    <a:pt x="154633" y="20974"/>
                  </a:lnTo>
                  <a:lnTo>
                    <a:pt x="162963" y="29851"/>
                  </a:lnTo>
                  <a:lnTo>
                    <a:pt x="164984" y="35369"/>
                  </a:lnTo>
                  <a:lnTo>
                    <a:pt x="165004" y="49607"/>
                  </a:lnTo>
                  <a:lnTo>
                    <a:pt x="162928" y="55238"/>
                  </a:lnTo>
                  <a:lnTo>
                    <a:pt x="159098" y="59315"/>
                  </a:lnTo>
                  <a:lnTo>
                    <a:pt x="154362" y="64303"/>
                  </a:lnTo>
                  <a:lnTo>
                    <a:pt x="149226" y="66523"/>
                  </a:lnTo>
                  <a:lnTo>
                    <a:pt x="178836" y="66523"/>
                  </a:lnTo>
                  <a:lnTo>
                    <a:pt x="182426" y="59315"/>
                  </a:lnTo>
                  <a:lnTo>
                    <a:pt x="184575" y="51384"/>
                  </a:lnTo>
                  <a:lnTo>
                    <a:pt x="185291" y="42713"/>
                  </a:lnTo>
                  <a:lnTo>
                    <a:pt x="184736" y="35546"/>
                  </a:lnTo>
                  <a:lnTo>
                    <a:pt x="184723" y="35369"/>
                  </a:lnTo>
                  <a:lnTo>
                    <a:pt x="184598" y="33760"/>
                  </a:lnTo>
                  <a:lnTo>
                    <a:pt x="182519" y="25654"/>
                  </a:lnTo>
                  <a:lnTo>
                    <a:pt x="179224" y="18752"/>
                  </a:lnTo>
                  <a:close/>
                </a:path>
                <a:path w="373380" h="113029">
                  <a:moveTo>
                    <a:pt x="147264" y="0"/>
                  </a:moveTo>
                  <a:lnTo>
                    <a:pt x="142401" y="0"/>
                  </a:lnTo>
                  <a:lnTo>
                    <a:pt x="137835" y="918"/>
                  </a:lnTo>
                  <a:lnTo>
                    <a:pt x="129303" y="4585"/>
                  </a:lnTo>
                  <a:lnTo>
                    <a:pt x="125337" y="7340"/>
                  </a:lnTo>
                  <a:lnTo>
                    <a:pt x="121664" y="11012"/>
                  </a:lnTo>
                  <a:lnTo>
                    <a:pt x="173123" y="11012"/>
                  </a:lnTo>
                  <a:lnTo>
                    <a:pt x="168362" y="6739"/>
                  </a:lnTo>
                  <a:lnTo>
                    <a:pt x="161924" y="2994"/>
                  </a:lnTo>
                  <a:lnTo>
                    <a:pt x="154891" y="748"/>
                  </a:lnTo>
                  <a:lnTo>
                    <a:pt x="147264" y="0"/>
                  </a:lnTo>
                  <a:close/>
                </a:path>
                <a:path w="373380" h="113029">
                  <a:moveTo>
                    <a:pt x="247773" y="0"/>
                  </a:moveTo>
                  <a:lnTo>
                    <a:pt x="240134" y="0"/>
                  </a:lnTo>
                  <a:lnTo>
                    <a:pt x="232437" y="688"/>
                  </a:lnTo>
                  <a:lnTo>
                    <a:pt x="201642" y="25244"/>
                  </a:lnTo>
                  <a:lnTo>
                    <a:pt x="198164" y="42638"/>
                  </a:lnTo>
                  <a:lnTo>
                    <a:pt x="198793" y="49607"/>
                  </a:lnTo>
                  <a:lnTo>
                    <a:pt x="198841" y="50130"/>
                  </a:lnTo>
                  <a:lnTo>
                    <a:pt x="224071" y="82032"/>
                  </a:lnTo>
                  <a:lnTo>
                    <a:pt x="240209" y="85129"/>
                  </a:lnTo>
                  <a:lnTo>
                    <a:pt x="248097" y="85129"/>
                  </a:lnTo>
                  <a:lnTo>
                    <a:pt x="255314" y="83257"/>
                  </a:lnTo>
                  <a:lnTo>
                    <a:pt x="268411" y="75765"/>
                  </a:lnTo>
                  <a:lnTo>
                    <a:pt x="273584" y="70571"/>
                  </a:lnTo>
                  <a:lnTo>
                    <a:pt x="276064" y="66225"/>
                  </a:lnTo>
                  <a:lnTo>
                    <a:pt x="234006" y="66225"/>
                  </a:lnTo>
                  <a:lnTo>
                    <a:pt x="228761" y="64043"/>
                  </a:lnTo>
                  <a:lnTo>
                    <a:pt x="220474" y="55311"/>
                  </a:lnTo>
                  <a:lnTo>
                    <a:pt x="218404" y="49607"/>
                  </a:lnTo>
                  <a:lnTo>
                    <a:pt x="218404" y="35718"/>
                  </a:lnTo>
                  <a:lnTo>
                    <a:pt x="220499" y="30100"/>
                  </a:lnTo>
                  <a:lnTo>
                    <a:pt x="228887" y="21319"/>
                  </a:lnTo>
                  <a:lnTo>
                    <a:pt x="234132" y="19123"/>
                  </a:lnTo>
                  <a:lnTo>
                    <a:pt x="276171" y="19123"/>
                  </a:lnTo>
                  <a:lnTo>
                    <a:pt x="273645" y="14734"/>
                  </a:lnTo>
                  <a:lnTo>
                    <a:pt x="268397" y="9550"/>
                  </a:lnTo>
                  <a:lnTo>
                    <a:pt x="254955" y="1911"/>
                  </a:lnTo>
                  <a:lnTo>
                    <a:pt x="247773" y="0"/>
                  </a:lnTo>
                  <a:close/>
                </a:path>
                <a:path w="373380" h="113029">
                  <a:moveTo>
                    <a:pt x="276171" y="19123"/>
                  </a:moveTo>
                  <a:lnTo>
                    <a:pt x="246880" y="19123"/>
                  </a:lnTo>
                  <a:lnTo>
                    <a:pt x="252200" y="21319"/>
                  </a:lnTo>
                  <a:lnTo>
                    <a:pt x="260463" y="29973"/>
                  </a:lnTo>
                  <a:lnTo>
                    <a:pt x="262269" y="34898"/>
                  </a:lnTo>
                  <a:lnTo>
                    <a:pt x="262533" y="35718"/>
                  </a:lnTo>
                  <a:lnTo>
                    <a:pt x="262495" y="49607"/>
                  </a:lnTo>
                  <a:lnTo>
                    <a:pt x="261919" y="51159"/>
                  </a:lnTo>
                  <a:lnTo>
                    <a:pt x="260306" y="55311"/>
                  </a:lnTo>
                  <a:lnTo>
                    <a:pt x="251934" y="64043"/>
                  </a:lnTo>
                  <a:lnTo>
                    <a:pt x="246707" y="66225"/>
                  </a:lnTo>
                  <a:lnTo>
                    <a:pt x="276064" y="66225"/>
                  </a:lnTo>
                  <a:lnTo>
                    <a:pt x="281174" y="57271"/>
                  </a:lnTo>
                  <a:lnTo>
                    <a:pt x="283071" y="50130"/>
                  </a:lnTo>
                  <a:lnTo>
                    <a:pt x="283071" y="34898"/>
                  </a:lnTo>
                  <a:lnTo>
                    <a:pt x="281184" y="27832"/>
                  </a:lnTo>
                  <a:lnTo>
                    <a:pt x="276171" y="19123"/>
                  </a:lnTo>
                  <a:close/>
                </a:path>
                <a:path w="373380" h="113029">
                  <a:moveTo>
                    <a:pt x="319981" y="2080"/>
                  </a:moveTo>
                  <a:lnTo>
                    <a:pt x="299666" y="2080"/>
                  </a:lnTo>
                  <a:lnTo>
                    <a:pt x="299666" y="83045"/>
                  </a:lnTo>
                  <a:lnTo>
                    <a:pt x="319981" y="83045"/>
                  </a:lnTo>
                  <a:lnTo>
                    <a:pt x="319981" y="56998"/>
                  </a:lnTo>
                  <a:lnTo>
                    <a:pt x="322138" y="54467"/>
                  </a:lnTo>
                  <a:lnTo>
                    <a:pt x="348040" y="54467"/>
                  </a:lnTo>
                  <a:lnTo>
                    <a:pt x="336650" y="41522"/>
                  </a:lnTo>
                  <a:lnTo>
                    <a:pt x="345027" y="32367"/>
                  </a:lnTo>
                  <a:lnTo>
                    <a:pt x="319981" y="32367"/>
                  </a:lnTo>
                  <a:lnTo>
                    <a:pt x="319981" y="2080"/>
                  </a:lnTo>
                  <a:close/>
                </a:path>
                <a:path w="373380" h="113029">
                  <a:moveTo>
                    <a:pt x="348040" y="54467"/>
                  </a:moveTo>
                  <a:lnTo>
                    <a:pt x="322138" y="54467"/>
                  </a:lnTo>
                  <a:lnTo>
                    <a:pt x="346247" y="83045"/>
                  </a:lnTo>
                  <a:lnTo>
                    <a:pt x="373185" y="83045"/>
                  </a:lnTo>
                  <a:lnTo>
                    <a:pt x="348040" y="54467"/>
                  </a:lnTo>
                  <a:close/>
                </a:path>
                <a:path w="373380" h="113029">
                  <a:moveTo>
                    <a:pt x="372739" y="2080"/>
                  </a:moveTo>
                  <a:lnTo>
                    <a:pt x="347960" y="2080"/>
                  </a:lnTo>
                  <a:lnTo>
                    <a:pt x="319981" y="32367"/>
                  </a:lnTo>
                  <a:lnTo>
                    <a:pt x="345027" y="32367"/>
                  </a:lnTo>
                  <a:lnTo>
                    <a:pt x="372739" y="20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2522566" y="7883081"/>
              <a:ext cx="70991" cy="80965"/>
            </a:xfrm>
            <a:prstGeom prst="rect">
              <a:avLst/>
            </a:prstGeom>
          </p:spPr>
        </p:pic>
      </p:grpSp>
      <p:grpSp>
        <p:nvGrpSpPr>
          <p:cNvPr id="139" name="object 139"/>
          <p:cNvGrpSpPr/>
          <p:nvPr/>
        </p:nvGrpSpPr>
        <p:grpSpPr>
          <a:xfrm>
            <a:off x="2689023" y="7881001"/>
            <a:ext cx="604520" cy="113030"/>
            <a:chOff x="2689023" y="7881001"/>
            <a:chExt cx="604520" cy="113030"/>
          </a:xfrm>
        </p:grpSpPr>
        <p:sp>
          <p:nvSpPr>
            <p:cNvPr id="140" name="object 140"/>
            <p:cNvSpPr/>
            <p:nvPr/>
          </p:nvSpPr>
          <p:spPr>
            <a:xfrm>
              <a:off x="2689023" y="7881001"/>
              <a:ext cx="266065" cy="113030"/>
            </a:xfrm>
            <a:custGeom>
              <a:avLst/>
              <a:gdLst/>
              <a:ahLst/>
              <a:cxnLst/>
              <a:rect l="l" t="t" r="r" b="b"/>
              <a:pathLst>
                <a:path w="266064" h="113029">
                  <a:moveTo>
                    <a:pt x="67939" y="2080"/>
                  </a:moveTo>
                  <a:lnTo>
                    <a:pt x="0" y="2080"/>
                  </a:lnTo>
                  <a:lnTo>
                    <a:pt x="0" y="83045"/>
                  </a:lnTo>
                  <a:lnTo>
                    <a:pt x="10415" y="83045"/>
                  </a:lnTo>
                  <a:lnTo>
                    <a:pt x="10415" y="11904"/>
                  </a:lnTo>
                  <a:lnTo>
                    <a:pt x="67939" y="11904"/>
                  </a:lnTo>
                  <a:lnTo>
                    <a:pt x="67939" y="2080"/>
                  </a:lnTo>
                  <a:close/>
                </a:path>
                <a:path w="266064" h="113029">
                  <a:moveTo>
                    <a:pt x="67939" y="11904"/>
                  </a:moveTo>
                  <a:lnTo>
                    <a:pt x="57520" y="11904"/>
                  </a:lnTo>
                  <a:lnTo>
                    <a:pt x="57520" y="83045"/>
                  </a:lnTo>
                  <a:lnTo>
                    <a:pt x="67939" y="83045"/>
                  </a:lnTo>
                  <a:lnTo>
                    <a:pt x="67939" y="11904"/>
                  </a:lnTo>
                  <a:close/>
                </a:path>
                <a:path w="266064" h="113029">
                  <a:moveTo>
                    <a:pt x="101646" y="2080"/>
                  </a:moveTo>
                  <a:lnTo>
                    <a:pt x="91304" y="2080"/>
                  </a:lnTo>
                  <a:lnTo>
                    <a:pt x="91304" y="112661"/>
                  </a:lnTo>
                  <a:lnTo>
                    <a:pt x="101646" y="112661"/>
                  </a:lnTo>
                  <a:lnTo>
                    <a:pt x="101646" y="69131"/>
                  </a:lnTo>
                  <a:lnTo>
                    <a:pt x="113015" y="69131"/>
                  </a:lnTo>
                  <a:lnTo>
                    <a:pt x="111729" y="68411"/>
                  </a:lnTo>
                  <a:lnTo>
                    <a:pt x="107784" y="64516"/>
                  </a:lnTo>
                  <a:lnTo>
                    <a:pt x="102276" y="54691"/>
                  </a:lnTo>
                  <a:lnTo>
                    <a:pt x="100901" y="49161"/>
                  </a:lnTo>
                  <a:lnTo>
                    <a:pt x="100901" y="33630"/>
                  </a:lnTo>
                  <a:lnTo>
                    <a:pt x="103990" y="25793"/>
                  </a:lnTo>
                  <a:lnTo>
                    <a:pt x="112643" y="16967"/>
                  </a:lnTo>
                  <a:lnTo>
                    <a:pt x="101646" y="16967"/>
                  </a:lnTo>
                  <a:lnTo>
                    <a:pt x="101646" y="2080"/>
                  </a:lnTo>
                  <a:close/>
                </a:path>
                <a:path w="266064" h="113029">
                  <a:moveTo>
                    <a:pt x="113015" y="69131"/>
                  </a:moveTo>
                  <a:lnTo>
                    <a:pt x="101646" y="69131"/>
                  </a:lnTo>
                  <a:lnTo>
                    <a:pt x="106013" y="74437"/>
                  </a:lnTo>
                  <a:lnTo>
                    <a:pt x="110898" y="78430"/>
                  </a:lnTo>
                  <a:lnTo>
                    <a:pt x="121712" y="83789"/>
                  </a:lnTo>
                  <a:lnTo>
                    <a:pt x="127642" y="85129"/>
                  </a:lnTo>
                  <a:lnTo>
                    <a:pt x="134092" y="85129"/>
                  </a:lnTo>
                  <a:lnTo>
                    <a:pt x="142373" y="84350"/>
                  </a:lnTo>
                  <a:lnTo>
                    <a:pt x="150026" y="82013"/>
                  </a:lnTo>
                  <a:lnTo>
                    <a:pt x="157050" y="78118"/>
                  </a:lnTo>
                  <a:lnTo>
                    <a:pt x="160001" y="75603"/>
                  </a:lnTo>
                  <a:lnTo>
                    <a:pt x="127419" y="75603"/>
                  </a:lnTo>
                  <a:lnTo>
                    <a:pt x="122001" y="74164"/>
                  </a:lnTo>
                  <a:lnTo>
                    <a:pt x="113015" y="69131"/>
                  </a:lnTo>
                  <a:close/>
                </a:path>
                <a:path w="266064" h="113029">
                  <a:moveTo>
                    <a:pt x="160508" y="10044"/>
                  </a:moveTo>
                  <a:lnTo>
                    <a:pt x="138780" y="10044"/>
                  </a:lnTo>
                  <a:lnTo>
                    <a:pt x="144137" y="11469"/>
                  </a:lnTo>
                  <a:lnTo>
                    <a:pt x="153962" y="17175"/>
                  </a:lnTo>
                  <a:lnTo>
                    <a:pt x="157867" y="21182"/>
                  </a:lnTo>
                  <a:lnTo>
                    <a:pt x="163671" y="31499"/>
                  </a:lnTo>
                  <a:lnTo>
                    <a:pt x="165121" y="36958"/>
                  </a:lnTo>
                  <a:lnTo>
                    <a:pt x="165121" y="48420"/>
                  </a:lnTo>
                  <a:lnTo>
                    <a:pt x="138729" y="75603"/>
                  </a:lnTo>
                  <a:lnTo>
                    <a:pt x="160001" y="75603"/>
                  </a:lnTo>
                  <a:lnTo>
                    <a:pt x="175615" y="42339"/>
                  </a:lnTo>
                  <a:lnTo>
                    <a:pt x="174848" y="33913"/>
                  </a:lnTo>
                  <a:lnTo>
                    <a:pt x="172545" y="26118"/>
                  </a:lnTo>
                  <a:lnTo>
                    <a:pt x="168708" y="18956"/>
                  </a:lnTo>
                  <a:lnTo>
                    <a:pt x="163335" y="12426"/>
                  </a:lnTo>
                  <a:lnTo>
                    <a:pt x="160508" y="10044"/>
                  </a:lnTo>
                  <a:close/>
                </a:path>
                <a:path w="266064" h="113029">
                  <a:moveTo>
                    <a:pt x="133794" y="0"/>
                  </a:moveTo>
                  <a:lnTo>
                    <a:pt x="127195" y="0"/>
                  </a:lnTo>
                  <a:lnTo>
                    <a:pt x="121220" y="1414"/>
                  </a:lnTo>
                  <a:lnTo>
                    <a:pt x="110502" y="7066"/>
                  </a:lnTo>
                  <a:lnTo>
                    <a:pt x="105764" y="11311"/>
                  </a:lnTo>
                  <a:lnTo>
                    <a:pt x="101646" y="16967"/>
                  </a:lnTo>
                  <a:lnTo>
                    <a:pt x="112643" y="16967"/>
                  </a:lnTo>
                  <a:lnTo>
                    <a:pt x="116342" y="13194"/>
                  </a:lnTo>
                  <a:lnTo>
                    <a:pt x="123944" y="10044"/>
                  </a:lnTo>
                  <a:lnTo>
                    <a:pt x="160508" y="10044"/>
                  </a:lnTo>
                  <a:lnTo>
                    <a:pt x="156974" y="7066"/>
                  </a:lnTo>
                  <a:lnTo>
                    <a:pt x="149811" y="3107"/>
                  </a:lnTo>
                  <a:lnTo>
                    <a:pt x="142114" y="776"/>
                  </a:lnTo>
                  <a:lnTo>
                    <a:pt x="133794" y="0"/>
                  </a:lnTo>
                  <a:close/>
                </a:path>
                <a:path w="266064" h="113029">
                  <a:moveTo>
                    <a:pt x="205527" y="2080"/>
                  </a:moveTo>
                  <a:lnTo>
                    <a:pt x="195113" y="2080"/>
                  </a:lnTo>
                  <a:lnTo>
                    <a:pt x="195113" y="83045"/>
                  </a:lnTo>
                  <a:lnTo>
                    <a:pt x="196377" y="83045"/>
                  </a:lnTo>
                  <a:lnTo>
                    <a:pt x="217305" y="61984"/>
                  </a:lnTo>
                  <a:lnTo>
                    <a:pt x="205527" y="61984"/>
                  </a:lnTo>
                  <a:lnTo>
                    <a:pt x="205527" y="2080"/>
                  </a:lnTo>
                  <a:close/>
                </a:path>
                <a:path w="266064" h="113029">
                  <a:moveTo>
                    <a:pt x="265805" y="23662"/>
                  </a:moveTo>
                  <a:lnTo>
                    <a:pt x="255388" y="23662"/>
                  </a:lnTo>
                  <a:lnTo>
                    <a:pt x="255388" y="83045"/>
                  </a:lnTo>
                  <a:lnTo>
                    <a:pt x="265805" y="83045"/>
                  </a:lnTo>
                  <a:lnTo>
                    <a:pt x="265805" y="23662"/>
                  </a:lnTo>
                  <a:close/>
                </a:path>
                <a:path w="266064" h="113029">
                  <a:moveTo>
                    <a:pt x="265805" y="2080"/>
                  </a:moveTo>
                  <a:lnTo>
                    <a:pt x="264985" y="2080"/>
                  </a:lnTo>
                  <a:lnTo>
                    <a:pt x="205527" y="61984"/>
                  </a:lnTo>
                  <a:lnTo>
                    <a:pt x="217305" y="61984"/>
                  </a:lnTo>
                  <a:lnTo>
                    <a:pt x="255388" y="23662"/>
                  </a:lnTo>
                  <a:lnTo>
                    <a:pt x="265805" y="23662"/>
                  </a:lnTo>
                  <a:lnTo>
                    <a:pt x="265805" y="20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2974633" y="7881001"/>
              <a:ext cx="318898" cy="85129"/>
            </a:xfrm>
            <a:prstGeom prst="rect">
              <a:avLst/>
            </a:prstGeom>
          </p:spPr>
        </p:pic>
      </p:grpSp>
      <p:grpSp>
        <p:nvGrpSpPr>
          <p:cNvPr id="142" name="object 142"/>
          <p:cNvGrpSpPr/>
          <p:nvPr/>
        </p:nvGrpSpPr>
        <p:grpSpPr>
          <a:xfrm>
            <a:off x="3382724" y="7881001"/>
            <a:ext cx="941069" cy="113030"/>
            <a:chOff x="3382724" y="7881001"/>
            <a:chExt cx="941069" cy="113030"/>
          </a:xfrm>
        </p:grpSpPr>
        <p:sp>
          <p:nvSpPr>
            <p:cNvPr id="143" name="object 143"/>
            <p:cNvSpPr/>
            <p:nvPr/>
          </p:nvSpPr>
          <p:spPr>
            <a:xfrm>
              <a:off x="3382724" y="7881001"/>
              <a:ext cx="290195" cy="85725"/>
            </a:xfrm>
            <a:custGeom>
              <a:avLst/>
              <a:gdLst/>
              <a:ahLst/>
              <a:cxnLst/>
              <a:rect l="l" t="t" r="r" b="b"/>
              <a:pathLst>
                <a:path w="290195" h="85725">
                  <a:moveTo>
                    <a:pt x="30435" y="2080"/>
                  </a:moveTo>
                  <a:lnTo>
                    <a:pt x="27608" y="2080"/>
                  </a:lnTo>
                  <a:lnTo>
                    <a:pt x="0" y="83045"/>
                  </a:lnTo>
                  <a:lnTo>
                    <a:pt x="10864" y="83045"/>
                  </a:lnTo>
                  <a:lnTo>
                    <a:pt x="30808" y="23439"/>
                  </a:lnTo>
                  <a:lnTo>
                    <a:pt x="41428" y="23439"/>
                  </a:lnTo>
                  <a:lnTo>
                    <a:pt x="30435" y="2080"/>
                  </a:lnTo>
                  <a:close/>
                </a:path>
                <a:path w="290195" h="85725">
                  <a:moveTo>
                    <a:pt x="41428" y="23439"/>
                  </a:moveTo>
                  <a:lnTo>
                    <a:pt x="30808" y="23439"/>
                  </a:lnTo>
                  <a:lnTo>
                    <a:pt x="61988" y="83045"/>
                  </a:lnTo>
                  <a:lnTo>
                    <a:pt x="63921" y="83045"/>
                  </a:lnTo>
                  <a:lnTo>
                    <a:pt x="73126" y="65408"/>
                  </a:lnTo>
                  <a:lnTo>
                    <a:pt x="63028" y="65408"/>
                  </a:lnTo>
                  <a:lnTo>
                    <a:pt x="41428" y="23439"/>
                  </a:lnTo>
                  <a:close/>
                </a:path>
                <a:path w="290195" h="85725">
                  <a:moveTo>
                    <a:pt x="105694" y="23439"/>
                  </a:moveTo>
                  <a:lnTo>
                    <a:pt x="95030" y="23439"/>
                  </a:lnTo>
                  <a:lnTo>
                    <a:pt x="115045" y="83045"/>
                  </a:lnTo>
                  <a:lnTo>
                    <a:pt x="125910" y="83045"/>
                  </a:lnTo>
                  <a:lnTo>
                    <a:pt x="105694" y="23439"/>
                  </a:lnTo>
                  <a:close/>
                </a:path>
                <a:path w="290195" h="85725">
                  <a:moveTo>
                    <a:pt x="98450" y="2080"/>
                  </a:moveTo>
                  <a:lnTo>
                    <a:pt x="95476" y="2080"/>
                  </a:lnTo>
                  <a:lnTo>
                    <a:pt x="63028" y="65408"/>
                  </a:lnTo>
                  <a:lnTo>
                    <a:pt x="73126" y="65408"/>
                  </a:lnTo>
                  <a:lnTo>
                    <a:pt x="95030" y="23439"/>
                  </a:lnTo>
                  <a:lnTo>
                    <a:pt x="105694" y="23439"/>
                  </a:lnTo>
                  <a:lnTo>
                    <a:pt x="98450" y="2080"/>
                  </a:lnTo>
                  <a:close/>
                </a:path>
                <a:path w="290195" h="85725">
                  <a:moveTo>
                    <a:pt x="186358" y="0"/>
                  </a:moveTo>
                  <a:lnTo>
                    <a:pt x="179712" y="0"/>
                  </a:lnTo>
                  <a:lnTo>
                    <a:pt x="171392" y="776"/>
                  </a:lnTo>
                  <a:lnTo>
                    <a:pt x="140960" y="26118"/>
                  </a:lnTo>
                  <a:lnTo>
                    <a:pt x="138742" y="33630"/>
                  </a:lnTo>
                  <a:lnTo>
                    <a:pt x="138658" y="33913"/>
                  </a:lnTo>
                  <a:lnTo>
                    <a:pt x="137891" y="42339"/>
                  </a:lnTo>
                  <a:lnTo>
                    <a:pt x="138651" y="50931"/>
                  </a:lnTo>
                  <a:lnTo>
                    <a:pt x="140932" y="58850"/>
                  </a:lnTo>
                  <a:lnTo>
                    <a:pt x="171133" y="84350"/>
                  </a:lnTo>
                  <a:lnTo>
                    <a:pt x="179414" y="85129"/>
                  </a:lnTo>
                  <a:lnTo>
                    <a:pt x="185861" y="85129"/>
                  </a:lnTo>
                  <a:lnTo>
                    <a:pt x="191801" y="83789"/>
                  </a:lnTo>
                  <a:lnTo>
                    <a:pt x="202666" y="78430"/>
                  </a:lnTo>
                  <a:lnTo>
                    <a:pt x="206135" y="75603"/>
                  </a:lnTo>
                  <a:lnTo>
                    <a:pt x="174798" y="75603"/>
                  </a:lnTo>
                  <a:lnTo>
                    <a:pt x="169544" y="74164"/>
                  </a:lnTo>
                  <a:lnTo>
                    <a:pt x="148381" y="48420"/>
                  </a:lnTo>
                  <a:lnTo>
                    <a:pt x="148381" y="36958"/>
                  </a:lnTo>
                  <a:lnTo>
                    <a:pt x="174726" y="10044"/>
                  </a:lnTo>
                  <a:lnTo>
                    <a:pt x="206453" y="10044"/>
                  </a:lnTo>
                  <a:lnTo>
                    <a:pt x="203137" y="7066"/>
                  </a:lnTo>
                  <a:lnTo>
                    <a:pt x="192373" y="1414"/>
                  </a:lnTo>
                  <a:lnTo>
                    <a:pt x="186358" y="0"/>
                  </a:lnTo>
                  <a:close/>
                </a:path>
                <a:path w="290195" h="85725">
                  <a:moveTo>
                    <a:pt x="222203" y="69131"/>
                  </a:moveTo>
                  <a:lnTo>
                    <a:pt x="211932" y="69131"/>
                  </a:lnTo>
                  <a:lnTo>
                    <a:pt x="211932" y="83045"/>
                  </a:lnTo>
                  <a:lnTo>
                    <a:pt x="222203" y="83045"/>
                  </a:lnTo>
                  <a:lnTo>
                    <a:pt x="222203" y="69131"/>
                  </a:lnTo>
                  <a:close/>
                </a:path>
                <a:path w="290195" h="85725">
                  <a:moveTo>
                    <a:pt x="206453" y="10044"/>
                  </a:moveTo>
                  <a:lnTo>
                    <a:pt x="189558" y="10044"/>
                  </a:lnTo>
                  <a:lnTo>
                    <a:pt x="197162" y="13194"/>
                  </a:lnTo>
                  <a:lnTo>
                    <a:pt x="209513" y="25793"/>
                  </a:lnTo>
                  <a:lnTo>
                    <a:pt x="212601" y="33630"/>
                  </a:lnTo>
                  <a:lnTo>
                    <a:pt x="212601" y="49161"/>
                  </a:lnTo>
                  <a:lnTo>
                    <a:pt x="211226" y="54691"/>
                  </a:lnTo>
                  <a:lnTo>
                    <a:pt x="205843" y="64292"/>
                  </a:lnTo>
                  <a:lnTo>
                    <a:pt x="205718" y="64516"/>
                  </a:lnTo>
                  <a:lnTo>
                    <a:pt x="201787" y="68411"/>
                  </a:lnTo>
                  <a:lnTo>
                    <a:pt x="191566" y="74164"/>
                  </a:lnTo>
                  <a:lnTo>
                    <a:pt x="186160" y="75603"/>
                  </a:lnTo>
                  <a:lnTo>
                    <a:pt x="206135" y="75603"/>
                  </a:lnTo>
                  <a:lnTo>
                    <a:pt x="207566" y="74437"/>
                  </a:lnTo>
                  <a:lnTo>
                    <a:pt x="211932" y="69131"/>
                  </a:lnTo>
                  <a:lnTo>
                    <a:pt x="222203" y="69131"/>
                  </a:lnTo>
                  <a:lnTo>
                    <a:pt x="222203" y="16967"/>
                  </a:lnTo>
                  <a:lnTo>
                    <a:pt x="211932" y="16967"/>
                  </a:lnTo>
                  <a:lnTo>
                    <a:pt x="207977" y="11469"/>
                  </a:lnTo>
                  <a:lnTo>
                    <a:pt x="207864" y="11311"/>
                  </a:lnTo>
                  <a:lnTo>
                    <a:pt x="206453" y="10044"/>
                  </a:lnTo>
                  <a:close/>
                </a:path>
                <a:path w="290195" h="85725">
                  <a:moveTo>
                    <a:pt x="222203" y="2080"/>
                  </a:moveTo>
                  <a:lnTo>
                    <a:pt x="211932" y="2080"/>
                  </a:lnTo>
                  <a:lnTo>
                    <a:pt x="211932" y="16967"/>
                  </a:lnTo>
                  <a:lnTo>
                    <a:pt x="222203" y="16967"/>
                  </a:lnTo>
                  <a:lnTo>
                    <a:pt x="222203" y="2080"/>
                  </a:lnTo>
                  <a:close/>
                </a:path>
                <a:path w="290195" h="85725">
                  <a:moveTo>
                    <a:pt x="268413" y="11088"/>
                  </a:moveTo>
                  <a:lnTo>
                    <a:pt x="257919" y="11088"/>
                  </a:lnTo>
                  <a:lnTo>
                    <a:pt x="257919" y="83045"/>
                  </a:lnTo>
                  <a:lnTo>
                    <a:pt x="268413" y="83045"/>
                  </a:lnTo>
                  <a:lnTo>
                    <a:pt x="268413" y="11088"/>
                  </a:lnTo>
                  <a:close/>
                </a:path>
                <a:path w="290195" h="85725">
                  <a:moveTo>
                    <a:pt x="289843" y="2080"/>
                  </a:moveTo>
                  <a:lnTo>
                    <a:pt x="236564" y="2080"/>
                  </a:lnTo>
                  <a:lnTo>
                    <a:pt x="236564" y="11088"/>
                  </a:lnTo>
                  <a:lnTo>
                    <a:pt x="289843" y="11088"/>
                  </a:lnTo>
                  <a:lnTo>
                    <a:pt x="289843" y="20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682076" y="7881001"/>
              <a:ext cx="83491" cy="85129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3786512" y="7881001"/>
              <a:ext cx="278765" cy="113030"/>
            </a:xfrm>
            <a:custGeom>
              <a:avLst/>
              <a:gdLst/>
              <a:ahLst/>
              <a:cxnLst/>
              <a:rect l="l" t="t" r="r" b="b"/>
              <a:pathLst>
                <a:path w="278764" h="113029">
                  <a:moveTo>
                    <a:pt x="10342" y="2080"/>
                  </a:moveTo>
                  <a:lnTo>
                    <a:pt x="0" y="2080"/>
                  </a:lnTo>
                  <a:lnTo>
                    <a:pt x="0" y="112661"/>
                  </a:lnTo>
                  <a:lnTo>
                    <a:pt x="10342" y="112661"/>
                  </a:lnTo>
                  <a:lnTo>
                    <a:pt x="10342" y="69131"/>
                  </a:lnTo>
                  <a:lnTo>
                    <a:pt x="21712" y="69131"/>
                  </a:lnTo>
                  <a:lnTo>
                    <a:pt x="20426" y="68411"/>
                  </a:lnTo>
                  <a:lnTo>
                    <a:pt x="16480" y="64516"/>
                  </a:lnTo>
                  <a:lnTo>
                    <a:pt x="10972" y="54691"/>
                  </a:lnTo>
                  <a:lnTo>
                    <a:pt x="9597" y="49161"/>
                  </a:lnTo>
                  <a:lnTo>
                    <a:pt x="9597" y="33630"/>
                  </a:lnTo>
                  <a:lnTo>
                    <a:pt x="12686" y="25793"/>
                  </a:lnTo>
                  <a:lnTo>
                    <a:pt x="21339" y="16967"/>
                  </a:lnTo>
                  <a:lnTo>
                    <a:pt x="10342" y="16967"/>
                  </a:lnTo>
                  <a:lnTo>
                    <a:pt x="10342" y="2080"/>
                  </a:lnTo>
                  <a:close/>
                </a:path>
                <a:path w="278764" h="113029">
                  <a:moveTo>
                    <a:pt x="21712" y="69131"/>
                  </a:moveTo>
                  <a:lnTo>
                    <a:pt x="10342" y="69131"/>
                  </a:lnTo>
                  <a:lnTo>
                    <a:pt x="14709" y="74437"/>
                  </a:lnTo>
                  <a:lnTo>
                    <a:pt x="19594" y="78430"/>
                  </a:lnTo>
                  <a:lnTo>
                    <a:pt x="30408" y="83789"/>
                  </a:lnTo>
                  <a:lnTo>
                    <a:pt x="36338" y="85129"/>
                  </a:lnTo>
                  <a:lnTo>
                    <a:pt x="42788" y="85129"/>
                  </a:lnTo>
                  <a:lnTo>
                    <a:pt x="51069" y="84350"/>
                  </a:lnTo>
                  <a:lnTo>
                    <a:pt x="58722" y="82013"/>
                  </a:lnTo>
                  <a:lnTo>
                    <a:pt x="65746" y="78118"/>
                  </a:lnTo>
                  <a:lnTo>
                    <a:pt x="68697" y="75603"/>
                  </a:lnTo>
                  <a:lnTo>
                    <a:pt x="36114" y="75603"/>
                  </a:lnTo>
                  <a:lnTo>
                    <a:pt x="30697" y="74164"/>
                  </a:lnTo>
                  <a:lnTo>
                    <a:pt x="21712" y="69131"/>
                  </a:lnTo>
                  <a:close/>
                </a:path>
                <a:path w="278764" h="113029">
                  <a:moveTo>
                    <a:pt x="69204" y="10044"/>
                  </a:moveTo>
                  <a:lnTo>
                    <a:pt x="47476" y="10044"/>
                  </a:lnTo>
                  <a:lnTo>
                    <a:pt x="52833" y="11469"/>
                  </a:lnTo>
                  <a:lnTo>
                    <a:pt x="62657" y="17175"/>
                  </a:lnTo>
                  <a:lnTo>
                    <a:pt x="66563" y="21182"/>
                  </a:lnTo>
                  <a:lnTo>
                    <a:pt x="72367" y="31499"/>
                  </a:lnTo>
                  <a:lnTo>
                    <a:pt x="73817" y="36958"/>
                  </a:lnTo>
                  <a:lnTo>
                    <a:pt x="73817" y="48420"/>
                  </a:lnTo>
                  <a:lnTo>
                    <a:pt x="47425" y="75603"/>
                  </a:lnTo>
                  <a:lnTo>
                    <a:pt x="68697" y="75603"/>
                  </a:lnTo>
                  <a:lnTo>
                    <a:pt x="84311" y="42339"/>
                  </a:lnTo>
                  <a:lnTo>
                    <a:pt x="83544" y="33913"/>
                  </a:lnTo>
                  <a:lnTo>
                    <a:pt x="81241" y="26118"/>
                  </a:lnTo>
                  <a:lnTo>
                    <a:pt x="77404" y="18956"/>
                  </a:lnTo>
                  <a:lnTo>
                    <a:pt x="72031" y="12426"/>
                  </a:lnTo>
                  <a:lnTo>
                    <a:pt x="69204" y="10044"/>
                  </a:lnTo>
                  <a:close/>
                </a:path>
                <a:path w="278764" h="113029">
                  <a:moveTo>
                    <a:pt x="42490" y="0"/>
                  </a:moveTo>
                  <a:lnTo>
                    <a:pt x="35891" y="0"/>
                  </a:lnTo>
                  <a:lnTo>
                    <a:pt x="29916" y="1414"/>
                  </a:lnTo>
                  <a:lnTo>
                    <a:pt x="19198" y="7066"/>
                  </a:lnTo>
                  <a:lnTo>
                    <a:pt x="14461" y="11311"/>
                  </a:lnTo>
                  <a:lnTo>
                    <a:pt x="10342" y="16967"/>
                  </a:lnTo>
                  <a:lnTo>
                    <a:pt x="21339" y="16967"/>
                  </a:lnTo>
                  <a:lnTo>
                    <a:pt x="25038" y="13194"/>
                  </a:lnTo>
                  <a:lnTo>
                    <a:pt x="32641" y="10044"/>
                  </a:lnTo>
                  <a:lnTo>
                    <a:pt x="69204" y="10044"/>
                  </a:lnTo>
                  <a:lnTo>
                    <a:pt x="65670" y="7066"/>
                  </a:lnTo>
                  <a:lnTo>
                    <a:pt x="58507" y="3107"/>
                  </a:lnTo>
                  <a:lnTo>
                    <a:pt x="50810" y="776"/>
                  </a:lnTo>
                  <a:lnTo>
                    <a:pt x="42490" y="0"/>
                  </a:lnTo>
                  <a:close/>
                </a:path>
                <a:path w="278764" h="113029">
                  <a:moveTo>
                    <a:pt x="114223" y="2080"/>
                  </a:moveTo>
                  <a:lnTo>
                    <a:pt x="103809" y="2080"/>
                  </a:lnTo>
                  <a:lnTo>
                    <a:pt x="103809" y="83045"/>
                  </a:lnTo>
                  <a:lnTo>
                    <a:pt x="105073" y="83045"/>
                  </a:lnTo>
                  <a:lnTo>
                    <a:pt x="126001" y="61984"/>
                  </a:lnTo>
                  <a:lnTo>
                    <a:pt x="114223" y="61984"/>
                  </a:lnTo>
                  <a:lnTo>
                    <a:pt x="114223" y="2080"/>
                  </a:lnTo>
                  <a:close/>
                </a:path>
                <a:path w="278764" h="113029">
                  <a:moveTo>
                    <a:pt x="174503" y="23662"/>
                  </a:moveTo>
                  <a:lnTo>
                    <a:pt x="164084" y="23662"/>
                  </a:lnTo>
                  <a:lnTo>
                    <a:pt x="164084" y="83045"/>
                  </a:lnTo>
                  <a:lnTo>
                    <a:pt x="174503" y="83045"/>
                  </a:lnTo>
                  <a:lnTo>
                    <a:pt x="174503" y="23662"/>
                  </a:lnTo>
                  <a:close/>
                </a:path>
                <a:path w="278764" h="113029">
                  <a:moveTo>
                    <a:pt x="174503" y="2080"/>
                  </a:moveTo>
                  <a:lnTo>
                    <a:pt x="173681" y="2080"/>
                  </a:lnTo>
                  <a:lnTo>
                    <a:pt x="114223" y="61984"/>
                  </a:lnTo>
                  <a:lnTo>
                    <a:pt x="126001" y="61984"/>
                  </a:lnTo>
                  <a:lnTo>
                    <a:pt x="164084" y="23662"/>
                  </a:lnTo>
                  <a:lnTo>
                    <a:pt x="174503" y="23662"/>
                  </a:lnTo>
                  <a:lnTo>
                    <a:pt x="174503" y="2080"/>
                  </a:lnTo>
                  <a:close/>
                </a:path>
                <a:path w="278764" h="113029">
                  <a:moveTo>
                    <a:pt x="242539" y="0"/>
                  </a:moveTo>
                  <a:lnTo>
                    <a:pt x="235893" y="0"/>
                  </a:lnTo>
                  <a:lnTo>
                    <a:pt x="227572" y="776"/>
                  </a:lnTo>
                  <a:lnTo>
                    <a:pt x="197141" y="26118"/>
                  </a:lnTo>
                  <a:lnTo>
                    <a:pt x="194923" y="33630"/>
                  </a:lnTo>
                  <a:lnTo>
                    <a:pt x="194839" y="33913"/>
                  </a:lnTo>
                  <a:lnTo>
                    <a:pt x="194072" y="42339"/>
                  </a:lnTo>
                  <a:lnTo>
                    <a:pt x="194832" y="50931"/>
                  </a:lnTo>
                  <a:lnTo>
                    <a:pt x="197113" y="58850"/>
                  </a:lnTo>
                  <a:lnTo>
                    <a:pt x="227314" y="84350"/>
                  </a:lnTo>
                  <a:lnTo>
                    <a:pt x="235595" y="85129"/>
                  </a:lnTo>
                  <a:lnTo>
                    <a:pt x="242041" y="85129"/>
                  </a:lnTo>
                  <a:lnTo>
                    <a:pt x="247982" y="83789"/>
                  </a:lnTo>
                  <a:lnTo>
                    <a:pt x="258847" y="78430"/>
                  </a:lnTo>
                  <a:lnTo>
                    <a:pt x="262315" y="75603"/>
                  </a:lnTo>
                  <a:lnTo>
                    <a:pt x="230979" y="75603"/>
                  </a:lnTo>
                  <a:lnTo>
                    <a:pt x="225725" y="74164"/>
                  </a:lnTo>
                  <a:lnTo>
                    <a:pt x="204562" y="48420"/>
                  </a:lnTo>
                  <a:lnTo>
                    <a:pt x="204562" y="36958"/>
                  </a:lnTo>
                  <a:lnTo>
                    <a:pt x="230907" y="10044"/>
                  </a:lnTo>
                  <a:lnTo>
                    <a:pt x="262634" y="10044"/>
                  </a:lnTo>
                  <a:lnTo>
                    <a:pt x="259318" y="7066"/>
                  </a:lnTo>
                  <a:lnTo>
                    <a:pt x="248554" y="1414"/>
                  </a:lnTo>
                  <a:lnTo>
                    <a:pt x="242539" y="0"/>
                  </a:lnTo>
                  <a:close/>
                </a:path>
                <a:path w="278764" h="113029">
                  <a:moveTo>
                    <a:pt x="278384" y="69131"/>
                  </a:moveTo>
                  <a:lnTo>
                    <a:pt x="268113" y="69131"/>
                  </a:lnTo>
                  <a:lnTo>
                    <a:pt x="268113" y="83045"/>
                  </a:lnTo>
                  <a:lnTo>
                    <a:pt x="278384" y="83045"/>
                  </a:lnTo>
                  <a:lnTo>
                    <a:pt x="278384" y="69131"/>
                  </a:lnTo>
                  <a:close/>
                </a:path>
                <a:path w="278764" h="113029">
                  <a:moveTo>
                    <a:pt x="262634" y="10044"/>
                  </a:moveTo>
                  <a:lnTo>
                    <a:pt x="245739" y="10044"/>
                  </a:lnTo>
                  <a:lnTo>
                    <a:pt x="253342" y="13194"/>
                  </a:lnTo>
                  <a:lnTo>
                    <a:pt x="265694" y="25793"/>
                  </a:lnTo>
                  <a:lnTo>
                    <a:pt x="268782" y="33630"/>
                  </a:lnTo>
                  <a:lnTo>
                    <a:pt x="268782" y="49161"/>
                  </a:lnTo>
                  <a:lnTo>
                    <a:pt x="267407" y="54691"/>
                  </a:lnTo>
                  <a:lnTo>
                    <a:pt x="262024" y="64292"/>
                  </a:lnTo>
                  <a:lnTo>
                    <a:pt x="261899" y="64516"/>
                  </a:lnTo>
                  <a:lnTo>
                    <a:pt x="257968" y="68411"/>
                  </a:lnTo>
                  <a:lnTo>
                    <a:pt x="247747" y="74164"/>
                  </a:lnTo>
                  <a:lnTo>
                    <a:pt x="242341" y="75603"/>
                  </a:lnTo>
                  <a:lnTo>
                    <a:pt x="262315" y="75603"/>
                  </a:lnTo>
                  <a:lnTo>
                    <a:pt x="263745" y="74437"/>
                  </a:lnTo>
                  <a:lnTo>
                    <a:pt x="268113" y="69131"/>
                  </a:lnTo>
                  <a:lnTo>
                    <a:pt x="278384" y="69131"/>
                  </a:lnTo>
                  <a:lnTo>
                    <a:pt x="278384" y="16967"/>
                  </a:lnTo>
                  <a:lnTo>
                    <a:pt x="268113" y="16967"/>
                  </a:lnTo>
                  <a:lnTo>
                    <a:pt x="264158" y="11469"/>
                  </a:lnTo>
                  <a:lnTo>
                    <a:pt x="264045" y="11311"/>
                  </a:lnTo>
                  <a:lnTo>
                    <a:pt x="262634" y="10044"/>
                  </a:lnTo>
                  <a:close/>
                </a:path>
                <a:path w="278764" h="113029">
                  <a:moveTo>
                    <a:pt x="278384" y="2080"/>
                  </a:moveTo>
                  <a:lnTo>
                    <a:pt x="268113" y="2080"/>
                  </a:lnTo>
                  <a:lnTo>
                    <a:pt x="268113" y="16967"/>
                  </a:lnTo>
                  <a:lnTo>
                    <a:pt x="278384" y="16967"/>
                  </a:lnTo>
                  <a:lnTo>
                    <a:pt x="278384" y="20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4077472" y="7881001"/>
              <a:ext cx="173324" cy="85129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4270755" y="7883081"/>
              <a:ext cx="53340" cy="81280"/>
            </a:xfrm>
            <a:custGeom>
              <a:avLst/>
              <a:gdLst/>
              <a:ahLst/>
              <a:cxnLst/>
              <a:rect l="l" t="t" r="r" b="b"/>
              <a:pathLst>
                <a:path w="53339" h="81279">
                  <a:moveTo>
                    <a:pt x="31970" y="0"/>
                  </a:moveTo>
                  <a:lnTo>
                    <a:pt x="0" y="0"/>
                  </a:lnTo>
                  <a:lnTo>
                    <a:pt x="0" y="80965"/>
                  </a:lnTo>
                  <a:lnTo>
                    <a:pt x="23515" y="80965"/>
                  </a:lnTo>
                  <a:lnTo>
                    <a:pt x="36406" y="79569"/>
                  </a:lnTo>
                  <a:lnTo>
                    <a:pt x="45614" y="75383"/>
                  </a:lnTo>
                  <a:lnTo>
                    <a:pt x="48148" y="72184"/>
                  </a:lnTo>
                  <a:lnTo>
                    <a:pt x="10490" y="72184"/>
                  </a:lnTo>
                  <a:lnTo>
                    <a:pt x="10490" y="43830"/>
                  </a:lnTo>
                  <a:lnTo>
                    <a:pt x="47503" y="43830"/>
                  </a:lnTo>
                  <a:lnTo>
                    <a:pt x="44106" y="40571"/>
                  </a:lnTo>
                  <a:lnTo>
                    <a:pt x="37205" y="37134"/>
                  </a:lnTo>
                  <a:lnTo>
                    <a:pt x="44197" y="34309"/>
                  </a:lnTo>
                  <a:lnTo>
                    <a:pt x="10490" y="34309"/>
                  </a:lnTo>
                  <a:lnTo>
                    <a:pt x="10490" y="9008"/>
                  </a:lnTo>
                  <a:lnTo>
                    <a:pt x="45010" y="9008"/>
                  </a:lnTo>
                  <a:lnTo>
                    <a:pt x="38336" y="2034"/>
                  </a:lnTo>
                  <a:lnTo>
                    <a:pt x="31970" y="0"/>
                  </a:lnTo>
                  <a:close/>
                </a:path>
                <a:path w="53339" h="81279">
                  <a:moveTo>
                    <a:pt x="47503" y="43830"/>
                  </a:moveTo>
                  <a:lnTo>
                    <a:pt x="30530" y="43830"/>
                  </a:lnTo>
                  <a:lnTo>
                    <a:pt x="34203" y="45144"/>
                  </a:lnTo>
                  <a:lnTo>
                    <a:pt x="39758" y="50403"/>
                  </a:lnTo>
                  <a:lnTo>
                    <a:pt x="41148" y="53925"/>
                  </a:lnTo>
                  <a:lnTo>
                    <a:pt x="41148" y="61766"/>
                  </a:lnTo>
                  <a:lnTo>
                    <a:pt x="26912" y="72184"/>
                  </a:lnTo>
                  <a:lnTo>
                    <a:pt x="48148" y="72184"/>
                  </a:lnTo>
                  <a:lnTo>
                    <a:pt x="51139" y="68407"/>
                  </a:lnTo>
                  <a:lnTo>
                    <a:pt x="52980" y="58640"/>
                  </a:lnTo>
                  <a:lnTo>
                    <a:pt x="51994" y="51324"/>
                  </a:lnTo>
                  <a:lnTo>
                    <a:pt x="49036" y="45301"/>
                  </a:lnTo>
                  <a:lnTo>
                    <a:pt x="47503" y="43830"/>
                  </a:lnTo>
                  <a:close/>
                </a:path>
                <a:path w="53339" h="81279">
                  <a:moveTo>
                    <a:pt x="45010" y="9008"/>
                  </a:moveTo>
                  <a:lnTo>
                    <a:pt x="23215" y="9008"/>
                  </a:lnTo>
                  <a:lnTo>
                    <a:pt x="27147" y="9206"/>
                  </a:lnTo>
                  <a:lnTo>
                    <a:pt x="30966" y="9997"/>
                  </a:lnTo>
                  <a:lnTo>
                    <a:pt x="32788" y="11337"/>
                  </a:lnTo>
                  <a:lnTo>
                    <a:pt x="36262" y="15901"/>
                  </a:lnTo>
                  <a:lnTo>
                    <a:pt x="37129" y="18731"/>
                  </a:lnTo>
                  <a:lnTo>
                    <a:pt x="37129" y="25326"/>
                  </a:lnTo>
                  <a:lnTo>
                    <a:pt x="23413" y="34309"/>
                  </a:lnTo>
                  <a:lnTo>
                    <a:pt x="44382" y="34309"/>
                  </a:lnTo>
                  <a:lnTo>
                    <a:pt x="48070" y="28624"/>
                  </a:lnTo>
                  <a:lnTo>
                    <a:pt x="48070" y="14933"/>
                  </a:lnTo>
                  <a:lnTo>
                    <a:pt x="46122" y="10170"/>
                  </a:lnTo>
                  <a:lnTo>
                    <a:pt x="45010" y="90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8" name="object 148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4405546" y="7883081"/>
            <a:ext cx="230385" cy="91753"/>
          </a:xfrm>
          <a:prstGeom prst="rect">
            <a:avLst/>
          </a:prstGeom>
        </p:spPr>
      </p:pic>
      <p:grpSp>
        <p:nvGrpSpPr>
          <p:cNvPr id="149" name="object 149"/>
          <p:cNvGrpSpPr/>
          <p:nvPr/>
        </p:nvGrpSpPr>
        <p:grpSpPr>
          <a:xfrm>
            <a:off x="4722983" y="7881001"/>
            <a:ext cx="559435" cy="113030"/>
            <a:chOff x="4722983" y="7881001"/>
            <a:chExt cx="559435" cy="113030"/>
          </a:xfrm>
        </p:grpSpPr>
        <p:pic>
          <p:nvPicPr>
            <p:cNvPr id="150" name="object 15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722983" y="7883081"/>
              <a:ext cx="76946" cy="110581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4807379" y="7881001"/>
              <a:ext cx="259079" cy="85725"/>
            </a:xfrm>
            <a:custGeom>
              <a:avLst/>
              <a:gdLst/>
              <a:ahLst/>
              <a:cxnLst/>
              <a:rect l="l" t="t" r="r" b="b"/>
              <a:pathLst>
                <a:path w="259079" h="85725">
                  <a:moveTo>
                    <a:pt x="10194" y="2080"/>
                  </a:moveTo>
                  <a:lnTo>
                    <a:pt x="0" y="2080"/>
                  </a:lnTo>
                  <a:lnTo>
                    <a:pt x="0" y="29912"/>
                  </a:lnTo>
                  <a:lnTo>
                    <a:pt x="1997" y="35841"/>
                  </a:lnTo>
                  <a:lnTo>
                    <a:pt x="9982" y="44373"/>
                  </a:lnTo>
                  <a:lnTo>
                    <a:pt x="16123" y="46508"/>
                  </a:lnTo>
                  <a:lnTo>
                    <a:pt x="42713" y="46508"/>
                  </a:lnTo>
                  <a:lnTo>
                    <a:pt x="42713" y="83045"/>
                  </a:lnTo>
                  <a:lnTo>
                    <a:pt x="53056" y="83045"/>
                  </a:lnTo>
                  <a:lnTo>
                    <a:pt x="53056" y="37652"/>
                  </a:lnTo>
                  <a:lnTo>
                    <a:pt x="21308" y="37652"/>
                  </a:lnTo>
                  <a:lnTo>
                    <a:pt x="16894" y="36525"/>
                  </a:lnTo>
                  <a:lnTo>
                    <a:pt x="11534" y="32011"/>
                  </a:lnTo>
                  <a:lnTo>
                    <a:pt x="10194" y="26168"/>
                  </a:lnTo>
                  <a:lnTo>
                    <a:pt x="10194" y="2080"/>
                  </a:lnTo>
                  <a:close/>
                </a:path>
                <a:path w="259079" h="85725">
                  <a:moveTo>
                    <a:pt x="53056" y="2080"/>
                  </a:moveTo>
                  <a:lnTo>
                    <a:pt x="42713" y="2080"/>
                  </a:lnTo>
                  <a:lnTo>
                    <a:pt x="42713" y="37652"/>
                  </a:lnTo>
                  <a:lnTo>
                    <a:pt x="53056" y="37652"/>
                  </a:lnTo>
                  <a:lnTo>
                    <a:pt x="53056" y="2080"/>
                  </a:lnTo>
                  <a:close/>
                </a:path>
                <a:path w="259079" h="85725">
                  <a:moveTo>
                    <a:pt x="121095" y="0"/>
                  </a:moveTo>
                  <a:lnTo>
                    <a:pt x="114451" y="0"/>
                  </a:lnTo>
                  <a:lnTo>
                    <a:pt x="106130" y="776"/>
                  </a:lnTo>
                  <a:lnTo>
                    <a:pt x="75699" y="26118"/>
                  </a:lnTo>
                  <a:lnTo>
                    <a:pt x="73480" y="33630"/>
                  </a:lnTo>
                  <a:lnTo>
                    <a:pt x="73397" y="33913"/>
                  </a:lnTo>
                  <a:lnTo>
                    <a:pt x="72630" y="42339"/>
                  </a:lnTo>
                  <a:lnTo>
                    <a:pt x="73389" y="50931"/>
                  </a:lnTo>
                  <a:lnTo>
                    <a:pt x="75670" y="58850"/>
                  </a:lnTo>
                  <a:lnTo>
                    <a:pt x="105871" y="84350"/>
                  </a:lnTo>
                  <a:lnTo>
                    <a:pt x="114151" y="85129"/>
                  </a:lnTo>
                  <a:lnTo>
                    <a:pt x="120599" y="85129"/>
                  </a:lnTo>
                  <a:lnTo>
                    <a:pt x="126538" y="83789"/>
                  </a:lnTo>
                  <a:lnTo>
                    <a:pt x="137403" y="78430"/>
                  </a:lnTo>
                  <a:lnTo>
                    <a:pt x="140872" y="75603"/>
                  </a:lnTo>
                  <a:lnTo>
                    <a:pt x="109536" y="75603"/>
                  </a:lnTo>
                  <a:lnTo>
                    <a:pt x="104283" y="74164"/>
                  </a:lnTo>
                  <a:lnTo>
                    <a:pt x="83120" y="48420"/>
                  </a:lnTo>
                  <a:lnTo>
                    <a:pt x="83120" y="36958"/>
                  </a:lnTo>
                  <a:lnTo>
                    <a:pt x="109465" y="10044"/>
                  </a:lnTo>
                  <a:lnTo>
                    <a:pt x="141192" y="10044"/>
                  </a:lnTo>
                  <a:lnTo>
                    <a:pt x="137876" y="7066"/>
                  </a:lnTo>
                  <a:lnTo>
                    <a:pt x="127111" y="1414"/>
                  </a:lnTo>
                  <a:lnTo>
                    <a:pt x="121095" y="0"/>
                  </a:lnTo>
                  <a:close/>
                </a:path>
                <a:path w="259079" h="85725">
                  <a:moveTo>
                    <a:pt x="156941" y="69131"/>
                  </a:moveTo>
                  <a:lnTo>
                    <a:pt x="146671" y="69131"/>
                  </a:lnTo>
                  <a:lnTo>
                    <a:pt x="146671" y="83045"/>
                  </a:lnTo>
                  <a:lnTo>
                    <a:pt x="156941" y="83045"/>
                  </a:lnTo>
                  <a:lnTo>
                    <a:pt x="156941" y="69131"/>
                  </a:lnTo>
                  <a:close/>
                </a:path>
                <a:path w="259079" h="85725">
                  <a:moveTo>
                    <a:pt x="141192" y="10044"/>
                  </a:moveTo>
                  <a:lnTo>
                    <a:pt x="124296" y="10044"/>
                  </a:lnTo>
                  <a:lnTo>
                    <a:pt x="131899" y="13194"/>
                  </a:lnTo>
                  <a:lnTo>
                    <a:pt x="144251" y="25793"/>
                  </a:lnTo>
                  <a:lnTo>
                    <a:pt x="147340" y="33630"/>
                  </a:lnTo>
                  <a:lnTo>
                    <a:pt x="147340" y="49161"/>
                  </a:lnTo>
                  <a:lnTo>
                    <a:pt x="145964" y="54691"/>
                  </a:lnTo>
                  <a:lnTo>
                    <a:pt x="140582" y="64292"/>
                  </a:lnTo>
                  <a:lnTo>
                    <a:pt x="140456" y="64516"/>
                  </a:lnTo>
                  <a:lnTo>
                    <a:pt x="136526" y="68411"/>
                  </a:lnTo>
                  <a:lnTo>
                    <a:pt x="126305" y="74164"/>
                  </a:lnTo>
                  <a:lnTo>
                    <a:pt x="120898" y="75603"/>
                  </a:lnTo>
                  <a:lnTo>
                    <a:pt x="140872" y="75603"/>
                  </a:lnTo>
                  <a:lnTo>
                    <a:pt x="142303" y="74437"/>
                  </a:lnTo>
                  <a:lnTo>
                    <a:pt x="146671" y="69131"/>
                  </a:lnTo>
                  <a:lnTo>
                    <a:pt x="156941" y="69131"/>
                  </a:lnTo>
                  <a:lnTo>
                    <a:pt x="156941" y="16967"/>
                  </a:lnTo>
                  <a:lnTo>
                    <a:pt x="146671" y="16967"/>
                  </a:lnTo>
                  <a:lnTo>
                    <a:pt x="142716" y="11469"/>
                  </a:lnTo>
                  <a:lnTo>
                    <a:pt x="142603" y="11311"/>
                  </a:lnTo>
                  <a:lnTo>
                    <a:pt x="141192" y="10044"/>
                  </a:lnTo>
                  <a:close/>
                </a:path>
                <a:path w="259079" h="85725">
                  <a:moveTo>
                    <a:pt x="156941" y="2080"/>
                  </a:moveTo>
                  <a:lnTo>
                    <a:pt x="146671" y="2080"/>
                  </a:lnTo>
                  <a:lnTo>
                    <a:pt x="146671" y="16967"/>
                  </a:lnTo>
                  <a:lnTo>
                    <a:pt x="156941" y="16967"/>
                  </a:lnTo>
                  <a:lnTo>
                    <a:pt x="156941" y="2080"/>
                  </a:lnTo>
                  <a:close/>
                </a:path>
                <a:path w="259079" h="85725">
                  <a:moveTo>
                    <a:pt x="227260" y="0"/>
                  </a:moveTo>
                  <a:lnTo>
                    <a:pt x="213367" y="0"/>
                  </a:lnTo>
                  <a:lnTo>
                    <a:pt x="205653" y="1885"/>
                  </a:lnTo>
                  <a:lnTo>
                    <a:pt x="191865" y="9424"/>
                  </a:lnTo>
                  <a:lnTo>
                    <a:pt x="186443" y="14673"/>
                  </a:lnTo>
                  <a:lnTo>
                    <a:pt x="178555" y="28116"/>
                  </a:lnTo>
                  <a:lnTo>
                    <a:pt x="176583" y="35394"/>
                  </a:lnTo>
                  <a:lnTo>
                    <a:pt x="176583" y="43232"/>
                  </a:lnTo>
                  <a:lnTo>
                    <a:pt x="195968" y="78264"/>
                  </a:lnTo>
                  <a:lnTo>
                    <a:pt x="221082" y="85129"/>
                  </a:lnTo>
                  <a:lnTo>
                    <a:pt x="229416" y="85129"/>
                  </a:lnTo>
                  <a:lnTo>
                    <a:pt x="236847" y="83530"/>
                  </a:lnTo>
                  <a:lnTo>
                    <a:pt x="249894" y="77129"/>
                  </a:lnTo>
                  <a:lnTo>
                    <a:pt x="251656" y="75603"/>
                  </a:lnTo>
                  <a:lnTo>
                    <a:pt x="215031" y="75603"/>
                  </a:lnTo>
                  <a:lnTo>
                    <a:pt x="209166" y="74164"/>
                  </a:lnTo>
                  <a:lnTo>
                    <a:pt x="198697" y="68411"/>
                  </a:lnTo>
                  <a:lnTo>
                    <a:pt x="194579" y="64368"/>
                  </a:lnTo>
                  <a:lnTo>
                    <a:pt x="188578" y="53949"/>
                  </a:lnTo>
                  <a:lnTo>
                    <a:pt x="187077" y="48390"/>
                  </a:lnTo>
                  <a:lnTo>
                    <a:pt x="187077" y="33411"/>
                  </a:lnTo>
                  <a:lnTo>
                    <a:pt x="221457" y="9820"/>
                  </a:lnTo>
                  <a:lnTo>
                    <a:pt x="251382" y="9820"/>
                  </a:lnTo>
                  <a:lnTo>
                    <a:pt x="246631" y="6224"/>
                  </a:lnTo>
                  <a:lnTo>
                    <a:pt x="242402" y="4093"/>
                  </a:lnTo>
                  <a:lnTo>
                    <a:pt x="232430" y="817"/>
                  </a:lnTo>
                  <a:lnTo>
                    <a:pt x="227260" y="0"/>
                  </a:lnTo>
                  <a:close/>
                </a:path>
                <a:path w="259079" h="85725">
                  <a:moveTo>
                    <a:pt x="250700" y="61390"/>
                  </a:moveTo>
                  <a:lnTo>
                    <a:pt x="244634" y="67608"/>
                  </a:lnTo>
                  <a:lnTo>
                    <a:pt x="237750" y="72050"/>
                  </a:lnTo>
                  <a:lnTo>
                    <a:pt x="230049" y="74714"/>
                  </a:lnTo>
                  <a:lnTo>
                    <a:pt x="221528" y="75603"/>
                  </a:lnTo>
                  <a:lnTo>
                    <a:pt x="251656" y="75603"/>
                  </a:lnTo>
                  <a:lnTo>
                    <a:pt x="255092" y="72626"/>
                  </a:lnTo>
                  <a:lnTo>
                    <a:pt x="258961" y="66823"/>
                  </a:lnTo>
                  <a:lnTo>
                    <a:pt x="250700" y="61390"/>
                  </a:lnTo>
                  <a:close/>
                </a:path>
                <a:path w="259079" h="85725">
                  <a:moveTo>
                    <a:pt x="251382" y="9820"/>
                  </a:moveTo>
                  <a:lnTo>
                    <a:pt x="221457" y="9820"/>
                  </a:lnTo>
                  <a:lnTo>
                    <a:pt x="230232" y="10709"/>
                  </a:lnTo>
                  <a:lnTo>
                    <a:pt x="238032" y="13373"/>
                  </a:lnTo>
                  <a:lnTo>
                    <a:pt x="244854" y="17815"/>
                  </a:lnTo>
                  <a:lnTo>
                    <a:pt x="250700" y="24033"/>
                  </a:lnTo>
                  <a:lnTo>
                    <a:pt x="258961" y="18900"/>
                  </a:lnTo>
                  <a:lnTo>
                    <a:pt x="256532" y="14832"/>
                  </a:lnTo>
                  <a:lnTo>
                    <a:pt x="253579" y="11484"/>
                  </a:lnTo>
                  <a:lnTo>
                    <a:pt x="251382" y="98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5076061" y="7883081"/>
              <a:ext cx="205901" cy="80965"/>
            </a:xfrm>
            <a:prstGeom prst="rect">
              <a:avLst/>
            </a:prstGeom>
          </p:spPr>
        </p:pic>
      </p:grpSp>
      <p:sp>
        <p:nvSpPr>
          <p:cNvPr id="153" name="object 153"/>
          <p:cNvSpPr/>
          <p:nvPr/>
        </p:nvSpPr>
        <p:spPr>
          <a:xfrm>
            <a:off x="5378249" y="7883081"/>
            <a:ext cx="53340" cy="81280"/>
          </a:xfrm>
          <a:custGeom>
            <a:avLst/>
            <a:gdLst/>
            <a:ahLst/>
            <a:cxnLst/>
            <a:rect l="l" t="t" r="r" b="b"/>
            <a:pathLst>
              <a:path w="53339" h="81279">
                <a:moveTo>
                  <a:pt x="31970" y="0"/>
                </a:moveTo>
                <a:lnTo>
                  <a:pt x="0" y="0"/>
                </a:lnTo>
                <a:lnTo>
                  <a:pt x="0" y="80965"/>
                </a:lnTo>
                <a:lnTo>
                  <a:pt x="23514" y="80965"/>
                </a:lnTo>
                <a:lnTo>
                  <a:pt x="36406" y="79569"/>
                </a:lnTo>
                <a:lnTo>
                  <a:pt x="45614" y="75383"/>
                </a:lnTo>
                <a:lnTo>
                  <a:pt x="48148" y="72184"/>
                </a:lnTo>
                <a:lnTo>
                  <a:pt x="10490" y="72184"/>
                </a:lnTo>
                <a:lnTo>
                  <a:pt x="10490" y="43830"/>
                </a:lnTo>
                <a:lnTo>
                  <a:pt x="47503" y="43830"/>
                </a:lnTo>
                <a:lnTo>
                  <a:pt x="44106" y="40571"/>
                </a:lnTo>
                <a:lnTo>
                  <a:pt x="37205" y="37134"/>
                </a:lnTo>
                <a:lnTo>
                  <a:pt x="44197" y="34309"/>
                </a:lnTo>
                <a:lnTo>
                  <a:pt x="10490" y="34309"/>
                </a:lnTo>
                <a:lnTo>
                  <a:pt x="10490" y="9008"/>
                </a:lnTo>
                <a:lnTo>
                  <a:pt x="45010" y="9008"/>
                </a:lnTo>
                <a:lnTo>
                  <a:pt x="38336" y="2034"/>
                </a:lnTo>
                <a:lnTo>
                  <a:pt x="31970" y="0"/>
                </a:lnTo>
                <a:close/>
              </a:path>
              <a:path w="53339" h="81279">
                <a:moveTo>
                  <a:pt x="47503" y="43830"/>
                </a:moveTo>
                <a:lnTo>
                  <a:pt x="30530" y="43830"/>
                </a:lnTo>
                <a:lnTo>
                  <a:pt x="34203" y="45144"/>
                </a:lnTo>
                <a:lnTo>
                  <a:pt x="39757" y="50403"/>
                </a:lnTo>
                <a:lnTo>
                  <a:pt x="41148" y="53925"/>
                </a:lnTo>
                <a:lnTo>
                  <a:pt x="41148" y="61766"/>
                </a:lnTo>
                <a:lnTo>
                  <a:pt x="26912" y="72184"/>
                </a:lnTo>
                <a:lnTo>
                  <a:pt x="48148" y="72184"/>
                </a:lnTo>
                <a:lnTo>
                  <a:pt x="51139" y="68407"/>
                </a:lnTo>
                <a:lnTo>
                  <a:pt x="52980" y="58640"/>
                </a:lnTo>
                <a:lnTo>
                  <a:pt x="51994" y="51324"/>
                </a:lnTo>
                <a:lnTo>
                  <a:pt x="49036" y="45301"/>
                </a:lnTo>
                <a:lnTo>
                  <a:pt x="47503" y="43830"/>
                </a:lnTo>
                <a:close/>
              </a:path>
              <a:path w="53339" h="81279">
                <a:moveTo>
                  <a:pt x="45010" y="9008"/>
                </a:moveTo>
                <a:lnTo>
                  <a:pt x="23215" y="9008"/>
                </a:lnTo>
                <a:lnTo>
                  <a:pt x="27147" y="9206"/>
                </a:lnTo>
                <a:lnTo>
                  <a:pt x="30966" y="9997"/>
                </a:lnTo>
                <a:lnTo>
                  <a:pt x="32788" y="11337"/>
                </a:lnTo>
                <a:lnTo>
                  <a:pt x="36262" y="15901"/>
                </a:lnTo>
                <a:lnTo>
                  <a:pt x="37129" y="18731"/>
                </a:lnTo>
                <a:lnTo>
                  <a:pt x="37129" y="25326"/>
                </a:lnTo>
                <a:lnTo>
                  <a:pt x="23413" y="34309"/>
                </a:lnTo>
                <a:lnTo>
                  <a:pt x="44382" y="34309"/>
                </a:lnTo>
                <a:lnTo>
                  <a:pt x="48070" y="28624"/>
                </a:lnTo>
                <a:lnTo>
                  <a:pt x="48070" y="14933"/>
                </a:lnTo>
                <a:lnTo>
                  <a:pt x="46122" y="10170"/>
                </a:lnTo>
                <a:lnTo>
                  <a:pt x="45010" y="9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4" name="object 154"/>
          <p:cNvGrpSpPr/>
          <p:nvPr/>
        </p:nvGrpSpPr>
        <p:grpSpPr>
          <a:xfrm>
            <a:off x="5521504" y="7851830"/>
            <a:ext cx="1094105" cy="142240"/>
            <a:chOff x="5521504" y="7851830"/>
            <a:chExt cx="1094105" cy="142240"/>
          </a:xfrm>
        </p:grpSpPr>
        <p:pic>
          <p:nvPicPr>
            <p:cNvPr id="155" name="object 155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5521504" y="7881001"/>
              <a:ext cx="156933" cy="85129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5698095" y="7851830"/>
              <a:ext cx="335915" cy="142240"/>
            </a:xfrm>
            <a:custGeom>
              <a:avLst/>
              <a:gdLst/>
              <a:ahLst/>
              <a:cxnLst/>
              <a:rect l="l" t="t" r="r" b="b"/>
              <a:pathLst>
                <a:path w="335914" h="142240">
                  <a:moveTo>
                    <a:pt x="10490" y="31250"/>
                  </a:moveTo>
                  <a:lnTo>
                    <a:pt x="0" y="31250"/>
                  </a:lnTo>
                  <a:lnTo>
                    <a:pt x="0" y="112215"/>
                  </a:lnTo>
                  <a:lnTo>
                    <a:pt x="10490" y="112215"/>
                  </a:lnTo>
                  <a:lnTo>
                    <a:pt x="10490" y="73224"/>
                  </a:lnTo>
                  <a:lnTo>
                    <a:pt x="67938" y="73224"/>
                  </a:lnTo>
                  <a:lnTo>
                    <a:pt x="67938" y="63399"/>
                  </a:lnTo>
                  <a:lnTo>
                    <a:pt x="10490" y="63399"/>
                  </a:lnTo>
                  <a:lnTo>
                    <a:pt x="10490" y="31250"/>
                  </a:lnTo>
                  <a:close/>
                </a:path>
                <a:path w="335914" h="142240">
                  <a:moveTo>
                    <a:pt x="67938" y="73224"/>
                  </a:moveTo>
                  <a:lnTo>
                    <a:pt x="57519" y="73224"/>
                  </a:lnTo>
                  <a:lnTo>
                    <a:pt x="57519" y="112215"/>
                  </a:lnTo>
                  <a:lnTo>
                    <a:pt x="67938" y="112215"/>
                  </a:lnTo>
                  <a:lnTo>
                    <a:pt x="67938" y="73224"/>
                  </a:lnTo>
                  <a:close/>
                </a:path>
                <a:path w="335914" h="142240">
                  <a:moveTo>
                    <a:pt x="67938" y="31250"/>
                  </a:moveTo>
                  <a:lnTo>
                    <a:pt x="57519" y="31250"/>
                  </a:lnTo>
                  <a:lnTo>
                    <a:pt x="57519" y="63399"/>
                  </a:lnTo>
                  <a:lnTo>
                    <a:pt x="67938" y="63399"/>
                  </a:lnTo>
                  <a:lnTo>
                    <a:pt x="67938" y="31250"/>
                  </a:lnTo>
                  <a:close/>
                </a:path>
                <a:path w="335914" h="142240">
                  <a:moveTo>
                    <a:pt x="167204" y="100087"/>
                  </a:moveTo>
                  <a:lnTo>
                    <a:pt x="156862" y="100087"/>
                  </a:lnTo>
                  <a:lnTo>
                    <a:pt x="156862" y="141832"/>
                  </a:lnTo>
                  <a:lnTo>
                    <a:pt x="167204" y="141832"/>
                  </a:lnTo>
                  <a:lnTo>
                    <a:pt x="167204" y="100087"/>
                  </a:lnTo>
                  <a:close/>
                </a:path>
                <a:path w="335914" h="142240">
                  <a:moveTo>
                    <a:pt x="128807" y="29617"/>
                  </a:moveTo>
                  <a:lnTo>
                    <a:pt x="119031" y="30482"/>
                  </a:lnTo>
                  <a:lnTo>
                    <a:pt x="119943" y="30482"/>
                  </a:lnTo>
                  <a:lnTo>
                    <a:pt x="112593" y="32612"/>
                  </a:lnTo>
                  <a:lnTo>
                    <a:pt x="88031" y="63377"/>
                  </a:lnTo>
                  <a:lnTo>
                    <a:pt x="87346" y="71586"/>
                  </a:lnTo>
                  <a:lnTo>
                    <a:pt x="87398" y="73670"/>
                  </a:lnTo>
                  <a:lnTo>
                    <a:pt x="88008" y="80838"/>
                  </a:lnTo>
                  <a:lnTo>
                    <a:pt x="88040" y="81214"/>
                  </a:lnTo>
                  <a:lnTo>
                    <a:pt x="112650" y="111770"/>
                  </a:lnTo>
                  <a:lnTo>
                    <a:pt x="128285" y="114745"/>
                  </a:lnTo>
                  <a:lnTo>
                    <a:pt x="135559" y="114002"/>
                  </a:lnTo>
                  <a:lnTo>
                    <a:pt x="136758" y="114002"/>
                  </a:lnTo>
                  <a:lnTo>
                    <a:pt x="144992" y="111081"/>
                  </a:lnTo>
                  <a:lnTo>
                    <a:pt x="151532" y="106501"/>
                  </a:lnTo>
                  <a:lnTo>
                    <a:pt x="153030" y="104698"/>
                  </a:lnTo>
                  <a:lnTo>
                    <a:pt x="120149" y="104698"/>
                  </a:lnTo>
                  <a:lnTo>
                    <a:pt x="112348" y="101472"/>
                  </a:lnTo>
                  <a:lnTo>
                    <a:pt x="100691" y="88577"/>
                  </a:lnTo>
                  <a:lnTo>
                    <a:pt x="97774" y="80838"/>
                  </a:lnTo>
                  <a:lnTo>
                    <a:pt x="97774" y="62381"/>
                  </a:lnTo>
                  <a:lnTo>
                    <a:pt x="100849" y="54568"/>
                  </a:lnTo>
                  <a:lnTo>
                    <a:pt x="113154" y="42166"/>
                  </a:lnTo>
                  <a:lnTo>
                    <a:pt x="120573" y="39067"/>
                  </a:lnTo>
                  <a:lnTo>
                    <a:pt x="153043" y="39067"/>
                  </a:lnTo>
                  <a:lnTo>
                    <a:pt x="151592" y="37400"/>
                  </a:lnTo>
                  <a:lnTo>
                    <a:pt x="145159" y="33076"/>
                  </a:lnTo>
                  <a:lnTo>
                    <a:pt x="137564" y="30482"/>
                  </a:lnTo>
                  <a:lnTo>
                    <a:pt x="128807" y="29617"/>
                  </a:lnTo>
                  <a:close/>
                </a:path>
                <a:path w="335914" h="142240">
                  <a:moveTo>
                    <a:pt x="202964" y="114002"/>
                  </a:moveTo>
                  <a:lnTo>
                    <a:pt x="189093" y="114002"/>
                  </a:lnTo>
                  <a:lnTo>
                    <a:pt x="196278" y="114745"/>
                  </a:lnTo>
                  <a:lnTo>
                    <a:pt x="194724" y="114745"/>
                  </a:lnTo>
                  <a:lnTo>
                    <a:pt x="202964" y="114002"/>
                  </a:lnTo>
                  <a:close/>
                </a:path>
                <a:path w="335914" h="142240">
                  <a:moveTo>
                    <a:pt x="178816" y="100087"/>
                  </a:moveTo>
                  <a:lnTo>
                    <a:pt x="167204" y="100087"/>
                  </a:lnTo>
                  <a:lnTo>
                    <a:pt x="172622" y="106501"/>
                  </a:lnTo>
                  <a:lnTo>
                    <a:pt x="174837" y="108050"/>
                  </a:lnTo>
                  <a:lnTo>
                    <a:pt x="179248" y="111081"/>
                  </a:lnTo>
                  <a:lnTo>
                    <a:pt x="187429" y="114002"/>
                  </a:lnTo>
                  <a:lnTo>
                    <a:pt x="203541" y="114002"/>
                  </a:lnTo>
                  <a:lnTo>
                    <a:pt x="222371" y="104698"/>
                  </a:lnTo>
                  <a:lnTo>
                    <a:pt x="186997" y="104698"/>
                  </a:lnTo>
                  <a:lnTo>
                    <a:pt x="180672" y="101944"/>
                  </a:lnTo>
                  <a:lnTo>
                    <a:pt x="178816" y="100087"/>
                  </a:lnTo>
                  <a:close/>
                </a:path>
                <a:path w="335914" h="142240">
                  <a:moveTo>
                    <a:pt x="153043" y="39067"/>
                  </a:moveTo>
                  <a:lnTo>
                    <a:pt x="136993" y="39067"/>
                  </a:lnTo>
                  <a:lnTo>
                    <a:pt x="143592" y="41856"/>
                  </a:lnTo>
                  <a:lnTo>
                    <a:pt x="149047" y="47440"/>
                  </a:lnTo>
                  <a:lnTo>
                    <a:pt x="152642" y="52119"/>
                  </a:lnTo>
                  <a:lnTo>
                    <a:pt x="155186" y="57662"/>
                  </a:lnTo>
                  <a:lnTo>
                    <a:pt x="156720" y="64161"/>
                  </a:lnTo>
                  <a:lnTo>
                    <a:pt x="157232" y="71586"/>
                  </a:lnTo>
                  <a:lnTo>
                    <a:pt x="157232" y="78185"/>
                  </a:lnTo>
                  <a:lnTo>
                    <a:pt x="133296" y="104698"/>
                  </a:lnTo>
                  <a:lnTo>
                    <a:pt x="153030" y="104698"/>
                  </a:lnTo>
                  <a:lnTo>
                    <a:pt x="156862" y="100087"/>
                  </a:lnTo>
                  <a:lnTo>
                    <a:pt x="178816" y="100087"/>
                  </a:lnTo>
                  <a:lnTo>
                    <a:pt x="169660" y="90931"/>
                  </a:lnTo>
                  <a:lnTo>
                    <a:pt x="166905" y="83343"/>
                  </a:lnTo>
                  <a:lnTo>
                    <a:pt x="167031" y="71586"/>
                  </a:lnTo>
                  <a:lnTo>
                    <a:pt x="167412" y="65272"/>
                  </a:lnTo>
                  <a:lnTo>
                    <a:pt x="168933" y="58089"/>
                  </a:lnTo>
                  <a:lnTo>
                    <a:pt x="171468" y="52119"/>
                  </a:lnTo>
                  <a:lnTo>
                    <a:pt x="174960" y="47440"/>
                  </a:lnTo>
                  <a:lnTo>
                    <a:pt x="178837" y="43455"/>
                  </a:lnTo>
                  <a:lnTo>
                    <a:pt x="156862" y="43455"/>
                  </a:lnTo>
                  <a:lnTo>
                    <a:pt x="153043" y="39067"/>
                  </a:lnTo>
                  <a:close/>
                </a:path>
                <a:path w="335914" h="142240">
                  <a:moveTo>
                    <a:pt x="221784" y="39067"/>
                  </a:moveTo>
                  <a:lnTo>
                    <a:pt x="203442" y="39067"/>
                  </a:lnTo>
                  <a:lnTo>
                    <a:pt x="210847" y="42166"/>
                  </a:lnTo>
                  <a:lnTo>
                    <a:pt x="223199" y="54568"/>
                  </a:lnTo>
                  <a:lnTo>
                    <a:pt x="226288" y="62381"/>
                  </a:lnTo>
                  <a:lnTo>
                    <a:pt x="226279" y="80838"/>
                  </a:lnTo>
                  <a:lnTo>
                    <a:pt x="223361" y="88577"/>
                  </a:lnTo>
                  <a:lnTo>
                    <a:pt x="211654" y="101472"/>
                  </a:lnTo>
                  <a:lnTo>
                    <a:pt x="203866" y="104698"/>
                  </a:lnTo>
                  <a:lnTo>
                    <a:pt x="222371" y="104698"/>
                  </a:lnTo>
                  <a:lnTo>
                    <a:pt x="236720" y="71586"/>
                  </a:lnTo>
                  <a:lnTo>
                    <a:pt x="236194" y="65272"/>
                  </a:lnTo>
                  <a:lnTo>
                    <a:pt x="236101" y="64161"/>
                  </a:lnTo>
                  <a:lnTo>
                    <a:pt x="236036" y="63377"/>
                  </a:lnTo>
                  <a:lnTo>
                    <a:pt x="233796" y="55271"/>
                  </a:lnTo>
                  <a:lnTo>
                    <a:pt x="230063" y="48011"/>
                  </a:lnTo>
                  <a:lnTo>
                    <a:pt x="224836" y="41597"/>
                  </a:lnTo>
                  <a:lnTo>
                    <a:pt x="221784" y="39067"/>
                  </a:lnTo>
                  <a:close/>
                </a:path>
                <a:path w="335914" h="142240">
                  <a:moveTo>
                    <a:pt x="167204" y="0"/>
                  </a:moveTo>
                  <a:lnTo>
                    <a:pt x="156862" y="0"/>
                  </a:lnTo>
                  <a:lnTo>
                    <a:pt x="156862" y="43455"/>
                  </a:lnTo>
                  <a:lnTo>
                    <a:pt x="167204" y="43455"/>
                  </a:lnTo>
                  <a:lnTo>
                    <a:pt x="167204" y="0"/>
                  </a:lnTo>
                  <a:close/>
                </a:path>
                <a:path w="335914" h="142240">
                  <a:moveTo>
                    <a:pt x="195259" y="29617"/>
                  </a:moveTo>
                  <a:lnTo>
                    <a:pt x="186641" y="30482"/>
                  </a:lnTo>
                  <a:lnTo>
                    <a:pt x="179092" y="33076"/>
                  </a:lnTo>
                  <a:lnTo>
                    <a:pt x="172613" y="37400"/>
                  </a:lnTo>
                  <a:lnTo>
                    <a:pt x="167204" y="43455"/>
                  </a:lnTo>
                  <a:lnTo>
                    <a:pt x="178837" y="43455"/>
                  </a:lnTo>
                  <a:lnTo>
                    <a:pt x="180400" y="41856"/>
                  </a:lnTo>
                  <a:lnTo>
                    <a:pt x="187022" y="39067"/>
                  </a:lnTo>
                  <a:lnTo>
                    <a:pt x="221784" y="39067"/>
                  </a:lnTo>
                  <a:lnTo>
                    <a:pt x="218511" y="36355"/>
                  </a:lnTo>
                  <a:lnTo>
                    <a:pt x="211472" y="32612"/>
                  </a:lnTo>
                  <a:lnTo>
                    <a:pt x="204123" y="30482"/>
                  </a:lnTo>
                  <a:lnTo>
                    <a:pt x="205035" y="30482"/>
                  </a:lnTo>
                  <a:lnTo>
                    <a:pt x="195259" y="29617"/>
                  </a:lnTo>
                  <a:close/>
                </a:path>
                <a:path w="335914" h="142240">
                  <a:moveTo>
                    <a:pt x="293709" y="29170"/>
                  </a:moveTo>
                  <a:lnTo>
                    <a:pt x="283934" y="30152"/>
                  </a:lnTo>
                  <a:lnTo>
                    <a:pt x="284099" y="30152"/>
                  </a:lnTo>
                  <a:lnTo>
                    <a:pt x="275366" y="33096"/>
                  </a:lnTo>
                  <a:lnTo>
                    <a:pt x="275497" y="33096"/>
                  </a:lnTo>
                  <a:lnTo>
                    <a:pt x="268134" y="37792"/>
                  </a:lnTo>
                  <a:lnTo>
                    <a:pt x="261636" y="44499"/>
                  </a:lnTo>
                  <a:lnTo>
                    <a:pt x="257491" y="50758"/>
                  </a:lnTo>
                  <a:lnTo>
                    <a:pt x="254548" y="57390"/>
                  </a:lnTo>
                  <a:lnTo>
                    <a:pt x="252777" y="64463"/>
                  </a:lnTo>
                  <a:lnTo>
                    <a:pt x="252186" y="71956"/>
                  </a:lnTo>
                  <a:lnTo>
                    <a:pt x="252883" y="79931"/>
                  </a:lnTo>
                  <a:lnTo>
                    <a:pt x="276667" y="111054"/>
                  </a:lnTo>
                  <a:lnTo>
                    <a:pt x="294303" y="114299"/>
                  </a:lnTo>
                  <a:lnTo>
                    <a:pt x="300257" y="114299"/>
                  </a:lnTo>
                  <a:lnTo>
                    <a:pt x="305041" y="113488"/>
                  </a:lnTo>
                  <a:lnTo>
                    <a:pt x="305346" y="113488"/>
                  </a:lnTo>
                  <a:lnTo>
                    <a:pt x="315013" y="109774"/>
                  </a:lnTo>
                  <a:lnTo>
                    <a:pt x="319257" y="107132"/>
                  </a:lnTo>
                  <a:lnTo>
                    <a:pt x="321816" y="104773"/>
                  </a:lnTo>
                  <a:lnTo>
                    <a:pt x="284878" y="104773"/>
                  </a:lnTo>
                  <a:lnTo>
                    <a:pt x="277710" y="101761"/>
                  </a:lnTo>
                  <a:lnTo>
                    <a:pt x="266100" y="89705"/>
                  </a:lnTo>
                  <a:lnTo>
                    <a:pt x="263098" y="81978"/>
                  </a:lnTo>
                  <a:lnTo>
                    <a:pt x="262900" y="72553"/>
                  </a:lnTo>
                  <a:lnTo>
                    <a:pt x="335677" y="72553"/>
                  </a:lnTo>
                  <a:lnTo>
                    <a:pt x="335064" y="64600"/>
                  </a:lnTo>
                  <a:lnTo>
                    <a:pt x="334819" y="63546"/>
                  </a:lnTo>
                  <a:lnTo>
                    <a:pt x="263944" y="63546"/>
                  </a:lnTo>
                  <a:lnTo>
                    <a:pt x="266078" y="56106"/>
                  </a:lnTo>
                  <a:lnTo>
                    <a:pt x="269228" y="50525"/>
                  </a:lnTo>
                  <a:lnTo>
                    <a:pt x="279100" y="41695"/>
                  </a:lnTo>
                  <a:lnTo>
                    <a:pt x="285918" y="39138"/>
                  </a:lnTo>
                  <a:lnTo>
                    <a:pt x="321159" y="39138"/>
                  </a:lnTo>
                  <a:lnTo>
                    <a:pt x="320051" y="38002"/>
                  </a:lnTo>
                  <a:lnTo>
                    <a:pt x="312312" y="33096"/>
                  </a:lnTo>
                  <a:lnTo>
                    <a:pt x="303531" y="30152"/>
                  </a:lnTo>
                  <a:lnTo>
                    <a:pt x="293709" y="29170"/>
                  </a:lnTo>
                  <a:close/>
                </a:path>
                <a:path w="335914" h="142240">
                  <a:moveTo>
                    <a:pt x="324219" y="85352"/>
                  </a:moveTo>
                  <a:lnTo>
                    <a:pt x="297527" y="104773"/>
                  </a:lnTo>
                  <a:lnTo>
                    <a:pt x="321816" y="104773"/>
                  </a:lnTo>
                  <a:lnTo>
                    <a:pt x="326796" y="100183"/>
                  </a:lnTo>
                  <a:lnTo>
                    <a:pt x="330122" y="95619"/>
                  </a:lnTo>
                  <a:lnTo>
                    <a:pt x="332999" y="89964"/>
                  </a:lnTo>
                  <a:lnTo>
                    <a:pt x="324219" y="85352"/>
                  </a:lnTo>
                  <a:close/>
                </a:path>
                <a:path w="335914" h="142240">
                  <a:moveTo>
                    <a:pt x="321159" y="39138"/>
                  </a:moveTo>
                  <a:lnTo>
                    <a:pt x="298669" y="39138"/>
                  </a:lnTo>
                  <a:lnTo>
                    <a:pt x="303255" y="40157"/>
                  </a:lnTo>
                  <a:lnTo>
                    <a:pt x="311989" y="44226"/>
                  </a:lnTo>
                  <a:lnTo>
                    <a:pt x="315499" y="46904"/>
                  </a:lnTo>
                  <a:lnTo>
                    <a:pt x="320805" y="53549"/>
                  </a:lnTo>
                  <a:lnTo>
                    <a:pt x="322828" y="57992"/>
                  </a:lnTo>
                  <a:lnTo>
                    <a:pt x="324219" y="63546"/>
                  </a:lnTo>
                  <a:lnTo>
                    <a:pt x="334819" y="63546"/>
                  </a:lnTo>
                  <a:lnTo>
                    <a:pt x="333385" y="57390"/>
                  </a:lnTo>
                  <a:lnTo>
                    <a:pt x="330600" y="50758"/>
                  </a:lnTo>
                  <a:lnTo>
                    <a:pt x="326749" y="44870"/>
                  </a:lnTo>
                  <a:lnTo>
                    <a:pt x="321159" y="391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6054717" y="7881001"/>
              <a:ext cx="183431" cy="112661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6258639" y="7883081"/>
              <a:ext cx="262562" cy="93762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544875" y="7883081"/>
              <a:ext cx="70693" cy="80965"/>
            </a:xfrm>
            <a:prstGeom prst="rect">
              <a:avLst/>
            </a:prstGeom>
          </p:spPr>
        </p:pic>
      </p:grpSp>
      <p:sp>
        <p:nvSpPr>
          <p:cNvPr id="160" name="object 160"/>
          <p:cNvSpPr/>
          <p:nvPr/>
        </p:nvSpPr>
        <p:spPr>
          <a:xfrm>
            <a:off x="6701404" y="7916645"/>
            <a:ext cx="78105" cy="10160"/>
          </a:xfrm>
          <a:custGeom>
            <a:avLst/>
            <a:gdLst/>
            <a:ahLst/>
            <a:cxnLst/>
            <a:rect l="l" t="t" r="r" b="b"/>
            <a:pathLst>
              <a:path w="78104" h="10159">
                <a:moveTo>
                  <a:pt x="77986" y="0"/>
                </a:moveTo>
                <a:lnTo>
                  <a:pt x="0" y="0"/>
                </a:lnTo>
                <a:lnTo>
                  <a:pt x="0" y="9597"/>
                </a:lnTo>
                <a:lnTo>
                  <a:pt x="77986" y="9597"/>
                </a:lnTo>
                <a:lnTo>
                  <a:pt x="779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1" name="object 161"/>
          <p:cNvGrpSpPr/>
          <p:nvPr/>
        </p:nvGrpSpPr>
        <p:grpSpPr>
          <a:xfrm>
            <a:off x="6702297" y="7854584"/>
            <a:ext cx="320040" cy="137160"/>
            <a:chOff x="6702297" y="7854584"/>
            <a:chExt cx="320040" cy="137160"/>
          </a:xfrm>
        </p:grpSpPr>
        <p:pic>
          <p:nvPicPr>
            <p:cNvPr id="162" name="object 162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6864671" y="7854584"/>
              <a:ext cx="150540" cy="112215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6702297" y="7979285"/>
              <a:ext cx="320040" cy="12700"/>
            </a:xfrm>
            <a:custGeom>
              <a:avLst/>
              <a:gdLst/>
              <a:ahLst/>
              <a:cxnLst/>
              <a:rect l="l" t="t" r="r" b="b"/>
              <a:pathLst>
                <a:path w="320040" h="12700">
                  <a:moveTo>
                    <a:pt x="320039" y="0"/>
                  </a:moveTo>
                  <a:lnTo>
                    <a:pt x="0" y="0"/>
                  </a:lnTo>
                  <a:lnTo>
                    <a:pt x="0" y="12193"/>
                  </a:lnTo>
                  <a:lnTo>
                    <a:pt x="320039" y="12193"/>
                  </a:lnTo>
                  <a:lnTo>
                    <a:pt x="3200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4" name="object 164"/>
          <p:cNvGrpSpPr/>
          <p:nvPr/>
        </p:nvGrpSpPr>
        <p:grpSpPr>
          <a:xfrm>
            <a:off x="3393367" y="8252855"/>
            <a:ext cx="767715" cy="113030"/>
            <a:chOff x="3393367" y="8252855"/>
            <a:chExt cx="767715" cy="113030"/>
          </a:xfrm>
        </p:grpSpPr>
        <p:sp>
          <p:nvSpPr>
            <p:cNvPr id="165" name="object 165"/>
            <p:cNvSpPr/>
            <p:nvPr/>
          </p:nvSpPr>
          <p:spPr>
            <a:xfrm>
              <a:off x="3393367" y="8252855"/>
              <a:ext cx="276225" cy="113030"/>
            </a:xfrm>
            <a:custGeom>
              <a:avLst/>
              <a:gdLst/>
              <a:ahLst/>
              <a:cxnLst/>
              <a:rect l="l" t="t" r="r" b="b"/>
              <a:pathLst>
                <a:path w="276225" h="113029">
                  <a:moveTo>
                    <a:pt x="67938" y="2081"/>
                  </a:moveTo>
                  <a:lnTo>
                    <a:pt x="0" y="2081"/>
                  </a:lnTo>
                  <a:lnTo>
                    <a:pt x="0" y="83045"/>
                  </a:lnTo>
                  <a:lnTo>
                    <a:pt x="10413" y="83045"/>
                  </a:lnTo>
                  <a:lnTo>
                    <a:pt x="10413" y="11904"/>
                  </a:lnTo>
                  <a:lnTo>
                    <a:pt x="67938" y="11904"/>
                  </a:lnTo>
                  <a:lnTo>
                    <a:pt x="67938" y="2081"/>
                  </a:lnTo>
                  <a:close/>
                </a:path>
                <a:path w="276225" h="113029">
                  <a:moveTo>
                    <a:pt x="67938" y="11904"/>
                  </a:moveTo>
                  <a:lnTo>
                    <a:pt x="57520" y="11904"/>
                  </a:lnTo>
                  <a:lnTo>
                    <a:pt x="57520" y="83045"/>
                  </a:lnTo>
                  <a:lnTo>
                    <a:pt x="67938" y="83045"/>
                  </a:lnTo>
                  <a:lnTo>
                    <a:pt x="67938" y="11904"/>
                  </a:lnTo>
                  <a:close/>
                </a:path>
                <a:path w="276225" h="113029">
                  <a:moveTo>
                    <a:pt x="101645" y="2081"/>
                  </a:moveTo>
                  <a:lnTo>
                    <a:pt x="91302" y="2081"/>
                  </a:lnTo>
                  <a:lnTo>
                    <a:pt x="91302" y="112661"/>
                  </a:lnTo>
                  <a:lnTo>
                    <a:pt x="101645" y="112661"/>
                  </a:lnTo>
                  <a:lnTo>
                    <a:pt x="101645" y="69131"/>
                  </a:lnTo>
                  <a:lnTo>
                    <a:pt x="113015" y="69131"/>
                  </a:lnTo>
                  <a:lnTo>
                    <a:pt x="111729" y="68411"/>
                  </a:lnTo>
                  <a:lnTo>
                    <a:pt x="107783" y="64516"/>
                  </a:lnTo>
                  <a:lnTo>
                    <a:pt x="102275" y="54691"/>
                  </a:lnTo>
                  <a:lnTo>
                    <a:pt x="100900" y="49161"/>
                  </a:lnTo>
                  <a:lnTo>
                    <a:pt x="100900" y="33630"/>
                  </a:lnTo>
                  <a:lnTo>
                    <a:pt x="103988" y="25793"/>
                  </a:lnTo>
                  <a:lnTo>
                    <a:pt x="112641" y="16967"/>
                  </a:lnTo>
                  <a:lnTo>
                    <a:pt x="101645" y="16967"/>
                  </a:lnTo>
                  <a:lnTo>
                    <a:pt x="101645" y="2081"/>
                  </a:lnTo>
                  <a:close/>
                </a:path>
                <a:path w="276225" h="113029">
                  <a:moveTo>
                    <a:pt x="113015" y="69131"/>
                  </a:moveTo>
                  <a:lnTo>
                    <a:pt x="101645" y="69131"/>
                  </a:lnTo>
                  <a:lnTo>
                    <a:pt x="106011" y="74437"/>
                  </a:lnTo>
                  <a:lnTo>
                    <a:pt x="110897" y="78430"/>
                  </a:lnTo>
                  <a:lnTo>
                    <a:pt x="121711" y="83790"/>
                  </a:lnTo>
                  <a:lnTo>
                    <a:pt x="127641" y="85129"/>
                  </a:lnTo>
                  <a:lnTo>
                    <a:pt x="134092" y="85129"/>
                  </a:lnTo>
                  <a:lnTo>
                    <a:pt x="142372" y="84350"/>
                  </a:lnTo>
                  <a:lnTo>
                    <a:pt x="150025" y="82013"/>
                  </a:lnTo>
                  <a:lnTo>
                    <a:pt x="157049" y="78118"/>
                  </a:lnTo>
                  <a:lnTo>
                    <a:pt x="159999" y="75604"/>
                  </a:lnTo>
                  <a:lnTo>
                    <a:pt x="127417" y="75604"/>
                  </a:lnTo>
                  <a:lnTo>
                    <a:pt x="122000" y="74164"/>
                  </a:lnTo>
                  <a:lnTo>
                    <a:pt x="113015" y="69131"/>
                  </a:lnTo>
                  <a:close/>
                </a:path>
                <a:path w="276225" h="113029">
                  <a:moveTo>
                    <a:pt x="160507" y="10044"/>
                  </a:moveTo>
                  <a:lnTo>
                    <a:pt x="138779" y="10044"/>
                  </a:lnTo>
                  <a:lnTo>
                    <a:pt x="144136" y="11469"/>
                  </a:lnTo>
                  <a:lnTo>
                    <a:pt x="153960" y="17175"/>
                  </a:lnTo>
                  <a:lnTo>
                    <a:pt x="157867" y="21182"/>
                  </a:lnTo>
                  <a:lnTo>
                    <a:pt x="163669" y="31499"/>
                  </a:lnTo>
                  <a:lnTo>
                    <a:pt x="165120" y="36958"/>
                  </a:lnTo>
                  <a:lnTo>
                    <a:pt x="165120" y="48420"/>
                  </a:lnTo>
                  <a:lnTo>
                    <a:pt x="138729" y="75604"/>
                  </a:lnTo>
                  <a:lnTo>
                    <a:pt x="159999" y="75604"/>
                  </a:lnTo>
                  <a:lnTo>
                    <a:pt x="175614" y="42339"/>
                  </a:lnTo>
                  <a:lnTo>
                    <a:pt x="174846" y="33913"/>
                  </a:lnTo>
                  <a:lnTo>
                    <a:pt x="172544" y="26118"/>
                  </a:lnTo>
                  <a:lnTo>
                    <a:pt x="168707" y="18956"/>
                  </a:lnTo>
                  <a:lnTo>
                    <a:pt x="163334" y="12426"/>
                  </a:lnTo>
                  <a:lnTo>
                    <a:pt x="160507" y="10044"/>
                  </a:lnTo>
                  <a:close/>
                </a:path>
                <a:path w="276225" h="113029">
                  <a:moveTo>
                    <a:pt x="133793" y="0"/>
                  </a:moveTo>
                  <a:lnTo>
                    <a:pt x="127194" y="0"/>
                  </a:lnTo>
                  <a:lnTo>
                    <a:pt x="121218" y="1414"/>
                  </a:lnTo>
                  <a:lnTo>
                    <a:pt x="110501" y="7067"/>
                  </a:lnTo>
                  <a:lnTo>
                    <a:pt x="105764" y="11311"/>
                  </a:lnTo>
                  <a:lnTo>
                    <a:pt x="101645" y="16967"/>
                  </a:lnTo>
                  <a:lnTo>
                    <a:pt x="112641" y="16967"/>
                  </a:lnTo>
                  <a:lnTo>
                    <a:pt x="116340" y="13194"/>
                  </a:lnTo>
                  <a:lnTo>
                    <a:pt x="123944" y="10044"/>
                  </a:lnTo>
                  <a:lnTo>
                    <a:pt x="160507" y="10044"/>
                  </a:lnTo>
                  <a:lnTo>
                    <a:pt x="156974" y="7067"/>
                  </a:lnTo>
                  <a:lnTo>
                    <a:pt x="149810" y="3107"/>
                  </a:lnTo>
                  <a:lnTo>
                    <a:pt x="142113" y="776"/>
                  </a:lnTo>
                  <a:lnTo>
                    <a:pt x="133793" y="0"/>
                  </a:lnTo>
                  <a:close/>
                </a:path>
                <a:path w="276225" h="113029">
                  <a:moveTo>
                    <a:pt x="239932" y="0"/>
                  </a:moveTo>
                  <a:lnTo>
                    <a:pt x="233286" y="0"/>
                  </a:lnTo>
                  <a:lnTo>
                    <a:pt x="224965" y="776"/>
                  </a:lnTo>
                  <a:lnTo>
                    <a:pt x="194534" y="26118"/>
                  </a:lnTo>
                  <a:lnTo>
                    <a:pt x="192315" y="33630"/>
                  </a:lnTo>
                  <a:lnTo>
                    <a:pt x="192232" y="33913"/>
                  </a:lnTo>
                  <a:lnTo>
                    <a:pt x="191465" y="42339"/>
                  </a:lnTo>
                  <a:lnTo>
                    <a:pt x="192225" y="50931"/>
                  </a:lnTo>
                  <a:lnTo>
                    <a:pt x="194506" y="58850"/>
                  </a:lnTo>
                  <a:lnTo>
                    <a:pt x="224706" y="84350"/>
                  </a:lnTo>
                  <a:lnTo>
                    <a:pt x="232987" y="85129"/>
                  </a:lnTo>
                  <a:lnTo>
                    <a:pt x="239435" y="85129"/>
                  </a:lnTo>
                  <a:lnTo>
                    <a:pt x="245375" y="83790"/>
                  </a:lnTo>
                  <a:lnTo>
                    <a:pt x="256240" y="78430"/>
                  </a:lnTo>
                  <a:lnTo>
                    <a:pt x="259707" y="75604"/>
                  </a:lnTo>
                  <a:lnTo>
                    <a:pt x="228372" y="75604"/>
                  </a:lnTo>
                  <a:lnTo>
                    <a:pt x="223118" y="74164"/>
                  </a:lnTo>
                  <a:lnTo>
                    <a:pt x="201955" y="48420"/>
                  </a:lnTo>
                  <a:lnTo>
                    <a:pt x="201955" y="36958"/>
                  </a:lnTo>
                  <a:lnTo>
                    <a:pt x="228300" y="10044"/>
                  </a:lnTo>
                  <a:lnTo>
                    <a:pt x="260026" y="10044"/>
                  </a:lnTo>
                  <a:lnTo>
                    <a:pt x="256711" y="7067"/>
                  </a:lnTo>
                  <a:lnTo>
                    <a:pt x="245948" y="1414"/>
                  </a:lnTo>
                  <a:lnTo>
                    <a:pt x="239932" y="0"/>
                  </a:lnTo>
                  <a:close/>
                </a:path>
                <a:path w="276225" h="113029">
                  <a:moveTo>
                    <a:pt x="275777" y="69131"/>
                  </a:moveTo>
                  <a:lnTo>
                    <a:pt x="265506" y="69131"/>
                  </a:lnTo>
                  <a:lnTo>
                    <a:pt x="265506" y="83045"/>
                  </a:lnTo>
                  <a:lnTo>
                    <a:pt x="275777" y="83045"/>
                  </a:lnTo>
                  <a:lnTo>
                    <a:pt x="275777" y="69131"/>
                  </a:lnTo>
                  <a:close/>
                </a:path>
                <a:path w="276225" h="113029">
                  <a:moveTo>
                    <a:pt x="260026" y="10044"/>
                  </a:moveTo>
                  <a:lnTo>
                    <a:pt x="243132" y="10044"/>
                  </a:lnTo>
                  <a:lnTo>
                    <a:pt x="250736" y="13194"/>
                  </a:lnTo>
                  <a:lnTo>
                    <a:pt x="263088" y="25793"/>
                  </a:lnTo>
                  <a:lnTo>
                    <a:pt x="266176" y="33630"/>
                  </a:lnTo>
                  <a:lnTo>
                    <a:pt x="266176" y="49161"/>
                  </a:lnTo>
                  <a:lnTo>
                    <a:pt x="264801" y="54691"/>
                  </a:lnTo>
                  <a:lnTo>
                    <a:pt x="259418" y="64292"/>
                  </a:lnTo>
                  <a:lnTo>
                    <a:pt x="259293" y="64516"/>
                  </a:lnTo>
                  <a:lnTo>
                    <a:pt x="255361" y="68411"/>
                  </a:lnTo>
                  <a:lnTo>
                    <a:pt x="245141" y="74164"/>
                  </a:lnTo>
                  <a:lnTo>
                    <a:pt x="239734" y="75604"/>
                  </a:lnTo>
                  <a:lnTo>
                    <a:pt x="259707" y="75604"/>
                  </a:lnTo>
                  <a:lnTo>
                    <a:pt x="261139" y="74437"/>
                  </a:lnTo>
                  <a:lnTo>
                    <a:pt x="265506" y="69131"/>
                  </a:lnTo>
                  <a:lnTo>
                    <a:pt x="275777" y="69131"/>
                  </a:lnTo>
                  <a:lnTo>
                    <a:pt x="275777" y="16967"/>
                  </a:lnTo>
                  <a:lnTo>
                    <a:pt x="265506" y="16967"/>
                  </a:lnTo>
                  <a:lnTo>
                    <a:pt x="261551" y="11469"/>
                  </a:lnTo>
                  <a:lnTo>
                    <a:pt x="261438" y="11311"/>
                  </a:lnTo>
                  <a:lnTo>
                    <a:pt x="260026" y="10044"/>
                  </a:lnTo>
                  <a:close/>
                </a:path>
                <a:path w="276225" h="113029">
                  <a:moveTo>
                    <a:pt x="275777" y="2081"/>
                  </a:moveTo>
                  <a:lnTo>
                    <a:pt x="265506" y="2081"/>
                  </a:lnTo>
                  <a:lnTo>
                    <a:pt x="265506" y="16967"/>
                  </a:lnTo>
                  <a:lnTo>
                    <a:pt x="275777" y="16967"/>
                  </a:lnTo>
                  <a:lnTo>
                    <a:pt x="275777" y="20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" name="object 166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3692127" y="8252855"/>
              <a:ext cx="468572" cy="85129"/>
            </a:xfrm>
            <a:prstGeom prst="rect">
              <a:avLst/>
            </a:prstGeom>
          </p:spPr>
        </p:pic>
      </p:grpSp>
      <p:pic>
        <p:nvPicPr>
          <p:cNvPr id="167" name="object 167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5383745" y="8252855"/>
            <a:ext cx="84311" cy="85129"/>
          </a:xfrm>
          <a:prstGeom prst="rect">
            <a:avLst/>
          </a:prstGeom>
        </p:spPr>
      </p:pic>
      <p:grpSp>
        <p:nvGrpSpPr>
          <p:cNvPr id="168" name="object 168"/>
          <p:cNvGrpSpPr/>
          <p:nvPr/>
        </p:nvGrpSpPr>
        <p:grpSpPr>
          <a:xfrm>
            <a:off x="5545955" y="8252855"/>
            <a:ext cx="442595" cy="85725"/>
            <a:chOff x="5545955" y="8252855"/>
            <a:chExt cx="442595" cy="85725"/>
          </a:xfrm>
        </p:grpSpPr>
        <p:pic>
          <p:nvPicPr>
            <p:cNvPr id="169" name="object 169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5545955" y="8252855"/>
              <a:ext cx="148085" cy="85129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5716565" y="8252855"/>
              <a:ext cx="271641" cy="85129"/>
            </a:xfrm>
            <a:prstGeom prst="rect">
              <a:avLst/>
            </a:prstGeom>
          </p:spPr>
        </p:pic>
      </p:grpSp>
      <p:grpSp>
        <p:nvGrpSpPr>
          <p:cNvPr id="171" name="object 171"/>
          <p:cNvGrpSpPr/>
          <p:nvPr/>
        </p:nvGrpSpPr>
        <p:grpSpPr>
          <a:xfrm>
            <a:off x="6073448" y="8252855"/>
            <a:ext cx="939165" cy="113030"/>
            <a:chOff x="6073448" y="8252855"/>
            <a:chExt cx="939165" cy="113030"/>
          </a:xfrm>
        </p:grpSpPr>
        <p:sp>
          <p:nvSpPr>
            <p:cNvPr id="172" name="object 172"/>
            <p:cNvSpPr/>
            <p:nvPr/>
          </p:nvSpPr>
          <p:spPr>
            <a:xfrm>
              <a:off x="6073448" y="8252855"/>
              <a:ext cx="266065" cy="113030"/>
            </a:xfrm>
            <a:custGeom>
              <a:avLst/>
              <a:gdLst/>
              <a:ahLst/>
              <a:cxnLst/>
              <a:rect l="l" t="t" r="r" b="b"/>
              <a:pathLst>
                <a:path w="266064" h="113029">
                  <a:moveTo>
                    <a:pt x="67938" y="2081"/>
                  </a:moveTo>
                  <a:lnTo>
                    <a:pt x="0" y="2081"/>
                  </a:lnTo>
                  <a:lnTo>
                    <a:pt x="0" y="83045"/>
                  </a:lnTo>
                  <a:lnTo>
                    <a:pt x="10413" y="83045"/>
                  </a:lnTo>
                  <a:lnTo>
                    <a:pt x="10413" y="11904"/>
                  </a:lnTo>
                  <a:lnTo>
                    <a:pt x="67938" y="11904"/>
                  </a:lnTo>
                  <a:lnTo>
                    <a:pt x="67938" y="2081"/>
                  </a:lnTo>
                  <a:close/>
                </a:path>
                <a:path w="266064" h="113029">
                  <a:moveTo>
                    <a:pt x="67938" y="11904"/>
                  </a:moveTo>
                  <a:lnTo>
                    <a:pt x="57520" y="11904"/>
                  </a:lnTo>
                  <a:lnTo>
                    <a:pt x="57520" y="83045"/>
                  </a:lnTo>
                  <a:lnTo>
                    <a:pt x="67938" y="83045"/>
                  </a:lnTo>
                  <a:lnTo>
                    <a:pt x="67938" y="11904"/>
                  </a:lnTo>
                  <a:close/>
                </a:path>
                <a:path w="266064" h="113029">
                  <a:moveTo>
                    <a:pt x="101645" y="2081"/>
                  </a:moveTo>
                  <a:lnTo>
                    <a:pt x="91302" y="2081"/>
                  </a:lnTo>
                  <a:lnTo>
                    <a:pt x="91302" y="112661"/>
                  </a:lnTo>
                  <a:lnTo>
                    <a:pt x="101645" y="112661"/>
                  </a:lnTo>
                  <a:lnTo>
                    <a:pt x="101645" y="69131"/>
                  </a:lnTo>
                  <a:lnTo>
                    <a:pt x="113015" y="69131"/>
                  </a:lnTo>
                  <a:lnTo>
                    <a:pt x="111729" y="68411"/>
                  </a:lnTo>
                  <a:lnTo>
                    <a:pt x="107783" y="64516"/>
                  </a:lnTo>
                  <a:lnTo>
                    <a:pt x="102275" y="54691"/>
                  </a:lnTo>
                  <a:lnTo>
                    <a:pt x="100900" y="49161"/>
                  </a:lnTo>
                  <a:lnTo>
                    <a:pt x="100900" y="33630"/>
                  </a:lnTo>
                  <a:lnTo>
                    <a:pt x="103988" y="25793"/>
                  </a:lnTo>
                  <a:lnTo>
                    <a:pt x="112641" y="16967"/>
                  </a:lnTo>
                  <a:lnTo>
                    <a:pt x="101645" y="16967"/>
                  </a:lnTo>
                  <a:lnTo>
                    <a:pt x="101645" y="2081"/>
                  </a:lnTo>
                  <a:close/>
                </a:path>
                <a:path w="266064" h="113029">
                  <a:moveTo>
                    <a:pt x="113015" y="69131"/>
                  </a:moveTo>
                  <a:lnTo>
                    <a:pt x="101645" y="69131"/>
                  </a:lnTo>
                  <a:lnTo>
                    <a:pt x="106011" y="74437"/>
                  </a:lnTo>
                  <a:lnTo>
                    <a:pt x="110897" y="78430"/>
                  </a:lnTo>
                  <a:lnTo>
                    <a:pt x="121711" y="83790"/>
                  </a:lnTo>
                  <a:lnTo>
                    <a:pt x="127641" y="85129"/>
                  </a:lnTo>
                  <a:lnTo>
                    <a:pt x="134092" y="85129"/>
                  </a:lnTo>
                  <a:lnTo>
                    <a:pt x="142372" y="84350"/>
                  </a:lnTo>
                  <a:lnTo>
                    <a:pt x="150025" y="82013"/>
                  </a:lnTo>
                  <a:lnTo>
                    <a:pt x="157049" y="78118"/>
                  </a:lnTo>
                  <a:lnTo>
                    <a:pt x="159999" y="75604"/>
                  </a:lnTo>
                  <a:lnTo>
                    <a:pt x="127417" y="75604"/>
                  </a:lnTo>
                  <a:lnTo>
                    <a:pt x="122000" y="74164"/>
                  </a:lnTo>
                  <a:lnTo>
                    <a:pt x="113015" y="69131"/>
                  </a:lnTo>
                  <a:close/>
                </a:path>
                <a:path w="266064" h="113029">
                  <a:moveTo>
                    <a:pt x="160508" y="10044"/>
                  </a:moveTo>
                  <a:lnTo>
                    <a:pt x="138779" y="10044"/>
                  </a:lnTo>
                  <a:lnTo>
                    <a:pt x="144136" y="11469"/>
                  </a:lnTo>
                  <a:lnTo>
                    <a:pt x="153960" y="17175"/>
                  </a:lnTo>
                  <a:lnTo>
                    <a:pt x="157867" y="21182"/>
                  </a:lnTo>
                  <a:lnTo>
                    <a:pt x="163669" y="31499"/>
                  </a:lnTo>
                  <a:lnTo>
                    <a:pt x="165121" y="36958"/>
                  </a:lnTo>
                  <a:lnTo>
                    <a:pt x="165121" y="48420"/>
                  </a:lnTo>
                  <a:lnTo>
                    <a:pt x="138729" y="75604"/>
                  </a:lnTo>
                  <a:lnTo>
                    <a:pt x="159999" y="75604"/>
                  </a:lnTo>
                  <a:lnTo>
                    <a:pt x="175615" y="42339"/>
                  </a:lnTo>
                  <a:lnTo>
                    <a:pt x="174848" y="33913"/>
                  </a:lnTo>
                  <a:lnTo>
                    <a:pt x="172545" y="26118"/>
                  </a:lnTo>
                  <a:lnTo>
                    <a:pt x="168708" y="18956"/>
                  </a:lnTo>
                  <a:lnTo>
                    <a:pt x="163335" y="12426"/>
                  </a:lnTo>
                  <a:lnTo>
                    <a:pt x="160508" y="10044"/>
                  </a:lnTo>
                  <a:close/>
                </a:path>
                <a:path w="266064" h="113029">
                  <a:moveTo>
                    <a:pt x="133793" y="0"/>
                  </a:moveTo>
                  <a:lnTo>
                    <a:pt x="127195" y="0"/>
                  </a:lnTo>
                  <a:lnTo>
                    <a:pt x="121218" y="1414"/>
                  </a:lnTo>
                  <a:lnTo>
                    <a:pt x="110501" y="7067"/>
                  </a:lnTo>
                  <a:lnTo>
                    <a:pt x="105764" y="11311"/>
                  </a:lnTo>
                  <a:lnTo>
                    <a:pt x="101645" y="16967"/>
                  </a:lnTo>
                  <a:lnTo>
                    <a:pt x="112641" y="16967"/>
                  </a:lnTo>
                  <a:lnTo>
                    <a:pt x="116340" y="13194"/>
                  </a:lnTo>
                  <a:lnTo>
                    <a:pt x="123944" y="10044"/>
                  </a:lnTo>
                  <a:lnTo>
                    <a:pt x="160508" y="10044"/>
                  </a:lnTo>
                  <a:lnTo>
                    <a:pt x="156975" y="7067"/>
                  </a:lnTo>
                  <a:lnTo>
                    <a:pt x="149810" y="3107"/>
                  </a:lnTo>
                  <a:lnTo>
                    <a:pt x="142113" y="776"/>
                  </a:lnTo>
                  <a:lnTo>
                    <a:pt x="133793" y="0"/>
                  </a:lnTo>
                  <a:close/>
                </a:path>
                <a:path w="266064" h="113029">
                  <a:moveTo>
                    <a:pt x="205527" y="2081"/>
                  </a:moveTo>
                  <a:lnTo>
                    <a:pt x="195112" y="2081"/>
                  </a:lnTo>
                  <a:lnTo>
                    <a:pt x="195112" y="83045"/>
                  </a:lnTo>
                  <a:lnTo>
                    <a:pt x="196376" y="83045"/>
                  </a:lnTo>
                  <a:lnTo>
                    <a:pt x="217304" y="61984"/>
                  </a:lnTo>
                  <a:lnTo>
                    <a:pt x="205527" y="61984"/>
                  </a:lnTo>
                  <a:lnTo>
                    <a:pt x="205527" y="2081"/>
                  </a:lnTo>
                  <a:close/>
                </a:path>
                <a:path w="266064" h="113029">
                  <a:moveTo>
                    <a:pt x="265805" y="23662"/>
                  </a:moveTo>
                  <a:lnTo>
                    <a:pt x="255386" y="23662"/>
                  </a:lnTo>
                  <a:lnTo>
                    <a:pt x="255386" y="83045"/>
                  </a:lnTo>
                  <a:lnTo>
                    <a:pt x="265805" y="83045"/>
                  </a:lnTo>
                  <a:lnTo>
                    <a:pt x="265805" y="23662"/>
                  </a:lnTo>
                  <a:close/>
                </a:path>
                <a:path w="266064" h="113029">
                  <a:moveTo>
                    <a:pt x="265805" y="2081"/>
                  </a:moveTo>
                  <a:lnTo>
                    <a:pt x="264985" y="2081"/>
                  </a:lnTo>
                  <a:lnTo>
                    <a:pt x="205527" y="61984"/>
                  </a:lnTo>
                  <a:lnTo>
                    <a:pt x="217304" y="61984"/>
                  </a:lnTo>
                  <a:lnTo>
                    <a:pt x="255386" y="23662"/>
                  </a:lnTo>
                  <a:lnTo>
                    <a:pt x="265805" y="23662"/>
                  </a:lnTo>
                  <a:lnTo>
                    <a:pt x="265805" y="20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6359130" y="8252855"/>
              <a:ext cx="267216" cy="85129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6649330" y="8254937"/>
              <a:ext cx="159094" cy="80963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6832098" y="8252855"/>
              <a:ext cx="180186" cy="85129"/>
            </a:xfrm>
            <a:prstGeom prst="rect">
              <a:avLst/>
            </a:prstGeom>
          </p:spPr>
        </p:pic>
      </p:grpSp>
      <p:pic>
        <p:nvPicPr>
          <p:cNvPr id="176" name="object 176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731243" y="8441935"/>
            <a:ext cx="451295" cy="85352"/>
          </a:xfrm>
          <a:prstGeom prst="rect">
            <a:avLst/>
          </a:prstGeom>
        </p:spPr>
      </p:pic>
      <p:pic>
        <p:nvPicPr>
          <p:cNvPr id="177" name="object 177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4193830" y="8223685"/>
            <a:ext cx="1106110" cy="331063"/>
          </a:xfrm>
          <a:prstGeom prst="rect">
            <a:avLst/>
          </a:prstGeom>
        </p:spPr>
      </p:pic>
      <p:grpSp>
        <p:nvGrpSpPr>
          <p:cNvPr id="178" name="object 178"/>
          <p:cNvGrpSpPr/>
          <p:nvPr/>
        </p:nvGrpSpPr>
        <p:grpSpPr>
          <a:xfrm>
            <a:off x="719632" y="7692022"/>
            <a:ext cx="5059680" cy="1235075"/>
            <a:chOff x="719632" y="7692022"/>
            <a:chExt cx="5059680" cy="1235075"/>
          </a:xfrm>
        </p:grpSpPr>
        <p:pic>
          <p:nvPicPr>
            <p:cNvPr id="179" name="object 179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1246658" y="8442086"/>
              <a:ext cx="1565603" cy="112662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719632" y="7692022"/>
              <a:ext cx="4442947" cy="1234580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3961926" y="8442086"/>
              <a:ext cx="172637" cy="85129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1043698" y="8601709"/>
              <a:ext cx="78105" cy="109220"/>
            </a:xfrm>
            <a:custGeom>
              <a:avLst/>
              <a:gdLst/>
              <a:ahLst/>
              <a:cxnLst/>
              <a:rect l="l" t="t" r="r" b="b"/>
              <a:pathLst>
                <a:path w="78105" h="109220">
                  <a:moveTo>
                    <a:pt x="7768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0" y="109220"/>
                  </a:lnTo>
                  <a:lnTo>
                    <a:pt x="11010" y="109220"/>
                  </a:lnTo>
                  <a:lnTo>
                    <a:pt x="11010" y="10160"/>
                  </a:lnTo>
                  <a:lnTo>
                    <a:pt x="66675" y="10160"/>
                  </a:lnTo>
                  <a:lnTo>
                    <a:pt x="66675" y="109220"/>
                  </a:lnTo>
                  <a:lnTo>
                    <a:pt x="77685" y="109220"/>
                  </a:lnTo>
                  <a:lnTo>
                    <a:pt x="77685" y="10160"/>
                  </a:lnTo>
                  <a:lnTo>
                    <a:pt x="776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183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141916" y="8628012"/>
              <a:ext cx="366645" cy="85128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1636830" y="8630092"/>
              <a:ext cx="150058" cy="80963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810360" y="8628012"/>
              <a:ext cx="369032" cy="85128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200189" y="8630092"/>
              <a:ext cx="67939" cy="80963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2288602" y="8630092"/>
              <a:ext cx="138939" cy="80963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5104076" y="8628012"/>
              <a:ext cx="180078" cy="112661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5304952" y="8628012"/>
              <a:ext cx="222846" cy="85128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5548596" y="8630092"/>
              <a:ext cx="230397" cy="80963"/>
            </a:xfrm>
            <a:prstGeom prst="rect">
              <a:avLst/>
            </a:prstGeom>
          </p:spPr>
        </p:pic>
      </p:grpSp>
      <p:pic>
        <p:nvPicPr>
          <p:cNvPr id="191" name="object 191"/>
          <p:cNvPicPr/>
          <p:nvPr/>
        </p:nvPicPr>
        <p:blipFill>
          <a:blip r:embed="rId96" cstate="print"/>
          <a:stretch>
            <a:fillRect/>
          </a:stretch>
        </p:blipFill>
        <p:spPr>
          <a:xfrm>
            <a:off x="5904986" y="8628012"/>
            <a:ext cx="84307" cy="85128"/>
          </a:xfrm>
          <a:prstGeom prst="rect">
            <a:avLst/>
          </a:prstGeom>
        </p:spPr>
      </p:pic>
      <p:grpSp>
        <p:nvGrpSpPr>
          <p:cNvPr id="192" name="object 192"/>
          <p:cNvGrpSpPr/>
          <p:nvPr/>
        </p:nvGrpSpPr>
        <p:grpSpPr>
          <a:xfrm>
            <a:off x="6116119" y="8597127"/>
            <a:ext cx="896619" cy="144145"/>
            <a:chOff x="6116119" y="8597127"/>
            <a:chExt cx="896619" cy="144145"/>
          </a:xfrm>
        </p:grpSpPr>
        <p:pic>
          <p:nvPicPr>
            <p:cNvPr id="193" name="object 193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6116119" y="8597127"/>
              <a:ext cx="430113" cy="143546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6569906" y="8628013"/>
              <a:ext cx="157161" cy="85128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746698" y="8630093"/>
              <a:ext cx="171100" cy="93761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941473" y="8630093"/>
              <a:ext cx="70693" cy="80963"/>
            </a:xfrm>
            <a:prstGeom prst="rect">
              <a:avLst/>
            </a:prstGeom>
          </p:spPr>
        </p:pic>
      </p:grpSp>
      <p:pic>
        <p:nvPicPr>
          <p:cNvPr id="197" name="object 197"/>
          <p:cNvPicPr/>
          <p:nvPr/>
        </p:nvPicPr>
        <p:blipFill>
          <a:blip r:embed="rId99" cstate="print"/>
          <a:stretch>
            <a:fillRect/>
          </a:stretch>
        </p:blipFill>
        <p:spPr>
          <a:xfrm>
            <a:off x="731243" y="8813941"/>
            <a:ext cx="150731" cy="85129"/>
          </a:xfrm>
          <a:prstGeom prst="rect">
            <a:avLst/>
          </a:prstGeom>
        </p:spPr>
      </p:pic>
      <p:sp>
        <p:nvSpPr>
          <p:cNvPr id="198" name="object 198"/>
          <p:cNvSpPr/>
          <p:nvPr/>
        </p:nvSpPr>
        <p:spPr>
          <a:xfrm>
            <a:off x="5289855" y="8783066"/>
            <a:ext cx="963930" cy="125095"/>
          </a:xfrm>
          <a:custGeom>
            <a:avLst/>
            <a:gdLst/>
            <a:ahLst/>
            <a:cxnLst/>
            <a:rect l="l" t="t" r="r" b="b"/>
            <a:pathLst>
              <a:path w="963929" h="125095">
                <a:moveTo>
                  <a:pt x="67932" y="32956"/>
                </a:moveTo>
                <a:lnTo>
                  <a:pt x="57518" y="32956"/>
                </a:lnTo>
                <a:lnTo>
                  <a:pt x="57518" y="65112"/>
                </a:lnTo>
                <a:lnTo>
                  <a:pt x="10490" y="65112"/>
                </a:lnTo>
                <a:lnTo>
                  <a:pt x="10490" y="32956"/>
                </a:lnTo>
                <a:lnTo>
                  <a:pt x="0" y="32956"/>
                </a:lnTo>
                <a:lnTo>
                  <a:pt x="0" y="113931"/>
                </a:lnTo>
                <a:lnTo>
                  <a:pt x="10490" y="113931"/>
                </a:lnTo>
                <a:lnTo>
                  <a:pt x="10490" y="74930"/>
                </a:lnTo>
                <a:lnTo>
                  <a:pt x="57518" y="74930"/>
                </a:lnTo>
                <a:lnTo>
                  <a:pt x="57518" y="113931"/>
                </a:lnTo>
                <a:lnTo>
                  <a:pt x="67932" y="113931"/>
                </a:lnTo>
                <a:lnTo>
                  <a:pt x="67932" y="32956"/>
                </a:lnTo>
                <a:close/>
              </a:path>
              <a:path w="963929" h="125095">
                <a:moveTo>
                  <a:pt x="168033" y="74269"/>
                </a:moveTo>
                <a:lnTo>
                  <a:pt x="156578" y="44005"/>
                </a:lnTo>
                <a:lnTo>
                  <a:pt x="156578" y="65252"/>
                </a:lnTo>
                <a:lnTo>
                  <a:pt x="96291" y="65252"/>
                </a:lnTo>
                <a:lnTo>
                  <a:pt x="98437" y="57810"/>
                </a:lnTo>
                <a:lnTo>
                  <a:pt x="101587" y="52235"/>
                </a:lnTo>
                <a:lnTo>
                  <a:pt x="111455" y="43408"/>
                </a:lnTo>
                <a:lnTo>
                  <a:pt x="118275" y="40855"/>
                </a:lnTo>
                <a:lnTo>
                  <a:pt x="131025" y="40855"/>
                </a:lnTo>
                <a:lnTo>
                  <a:pt x="156578" y="65252"/>
                </a:lnTo>
                <a:lnTo>
                  <a:pt x="156578" y="44005"/>
                </a:lnTo>
                <a:lnTo>
                  <a:pt x="126060" y="30886"/>
                </a:lnTo>
                <a:lnTo>
                  <a:pt x="116293" y="31864"/>
                </a:lnTo>
                <a:lnTo>
                  <a:pt x="116446" y="31864"/>
                </a:lnTo>
                <a:lnTo>
                  <a:pt x="107721" y="34810"/>
                </a:lnTo>
                <a:lnTo>
                  <a:pt x="107848" y="34810"/>
                </a:lnTo>
                <a:lnTo>
                  <a:pt x="100482" y="39509"/>
                </a:lnTo>
                <a:lnTo>
                  <a:pt x="93992" y="46215"/>
                </a:lnTo>
                <a:lnTo>
                  <a:pt x="89839" y="52463"/>
                </a:lnTo>
                <a:lnTo>
                  <a:pt x="86906" y="59105"/>
                </a:lnTo>
                <a:lnTo>
                  <a:pt x="85128" y="66179"/>
                </a:lnTo>
                <a:lnTo>
                  <a:pt x="84543" y="73672"/>
                </a:lnTo>
                <a:lnTo>
                  <a:pt x="85242" y="81648"/>
                </a:lnTo>
                <a:lnTo>
                  <a:pt x="87325" y="89192"/>
                </a:lnTo>
                <a:lnTo>
                  <a:pt x="90817" y="96316"/>
                </a:lnTo>
                <a:lnTo>
                  <a:pt x="95605" y="102882"/>
                </a:lnTo>
                <a:lnTo>
                  <a:pt x="95694" y="103022"/>
                </a:lnTo>
                <a:lnTo>
                  <a:pt x="101815" y="108712"/>
                </a:lnTo>
                <a:lnTo>
                  <a:pt x="109016" y="112763"/>
                </a:lnTo>
                <a:lnTo>
                  <a:pt x="117297" y="115201"/>
                </a:lnTo>
                <a:lnTo>
                  <a:pt x="126657" y="116014"/>
                </a:lnTo>
                <a:lnTo>
                  <a:pt x="132613" y="116014"/>
                </a:lnTo>
                <a:lnTo>
                  <a:pt x="137401" y="115201"/>
                </a:lnTo>
                <a:lnTo>
                  <a:pt x="137706" y="115201"/>
                </a:lnTo>
                <a:lnTo>
                  <a:pt x="165354" y="91668"/>
                </a:lnTo>
                <a:lnTo>
                  <a:pt x="156578" y="87058"/>
                </a:lnTo>
                <a:lnTo>
                  <a:pt x="153403" y="92367"/>
                </a:lnTo>
                <a:lnTo>
                  <a:pt x="150329" y="96316"/>
                </a:lnTo>
                <a:lnTo>
                  <a:pt x="144983" y="100977"/>
                </a:lnTo>
                <a:lnTo>
                  <a:pt x="141681" y="102882"/>
                </a:lnTo>
                <a:lnTo>
                  <a:pt x="133883" y="105765"/>
                </a:lnTo>
                <a:lnTo>
                  <a:pt x="129882" y="106489"/>
                </a:lnTo>
                <a:lnTo>
                  <a:pt x="117233" y="106489"/>
                </a:lnTo>
                <a:lnTo>
                  <a:pt x="110058" y="103466"/>
                </a:lnTo>
                <a:lnTo>
                  <a:pt x="98450" y="91414"/>
                </a:lnTo>
                <a:lnTo>
                  <a:pt x="95453" y="83693"/>
                </a:lnTo>
                <a:lnTo>
                  <a:pt x="95250" y="74269"/>
                </a:lnTo>
                <a:lnTo>
                  <a:pt x="168033" y="74269"/>
                </a:lnTo>
                <a:close/>
              </a:path>
              <a:path w="963929" h="125095">
                <a:moveTo>
                  <a:pt x="269265" y="73672"/>
                </a:moveTo>
                <a:lnTo>
                  <a:pt x="268566" y="65544"/>
                </a:lnTo>
                <a:lnTo>
                  <a:pt x="266496" y="57962"/>
                </a:lnTo>
                <a:lnTo>
                  <a:pt x="263029" y="50952"/>
                </a:lnTo>
                <a:lnTo>
                  <a:pt x="258699" y="45212"/>
                </a:lnTo>
                <a:lnTo>
                  <a:pt x="258699" y="64820"/>
                </a:lnTo>
                <a:lnTo>
                  <a:pt x="258699" y="79743"/>
                </a:lnTo>
                <a:lnTo>
                  <a:pt x="232905" y="106108"/>
                </a:lnTo>
                <a:lnTo>
                  <a:pt x="221399" y="106108"/>
                </a:lnTo>
                <a:lnTo>
                  <a:pt x="195605" y="79743"/>
                </a:lnTo>
                <a:lnTo>
                  <a:pt x="195605" y="64820"/>
                </a:lnTo>
                <a:lnTo>
                  <a:pt x="198704" y="57073"/>
                </a:lnTo>
                <a:lnTo>
                  <a:pt x="211099" y="44272"/>
                </a:lnTo>
                <a:lnTo>
                  <a:pt x="218516" y="41071"/>
                </a:lnTo>
                <a:lnTo>
                  <a:pt x="235737" y="41071"/>
                </a:lnTo>
                <a:lnTo>
                  <a:pt x="243141" y="44272"/>
                </a:lnTo>
                <a:lnTo>
                  <a:pt x="255587" y="57073"/>
                </a:lnTo>
                <a:lnTo>
                  <a:pt x="258699" y="64820"/>
                </a:lnTo>
                <a:lnTo>
                  <a:pt x="258699" y="45212"/>
                </a:lnTo>
                <a:lnTo>
                  <a:pt x="227152" y="30886"/>
                </a:lnTo>
                <a:lnTo>
                  <a:pt x="218173" y="31737"/>
                </a:lnTo>
                <a:lnTo>
                  <a:pt x="187744" y="57962"/>
                </a:lnTo>
                <a:lnTo>
                  <a:pt x="184962" y="73672"/>
                </a:lnTo>
                <a:lnTo>
                  <a:pt x="185699" y="81889"/>
                </a:lnTo>
                <a:lnTo>
                  <a:pt x="210248" y="112839"/>
                </a:lnTo>
                <a:lnTo>
                  <a:pt x="227152" y="116014"/>
                </a:lnTo>
                <a:lnTo>
                  <a:pt x="235991" y="115214"/>
                </a:lnTo>
                <a:lnTo>
                  <a:pt x="243992" y="112839"/>
                </a:lnTo>
                <a:lnTo>
                  <a:pt x="251155" y="108877"/>
                </a:lnTo>
                <a:lnTo>
                  <a:pt x="254292" y="106108"/>
                </a:lnTo>
                <a:lnTo>
                  <a:pt x="257467" y="103327"/>
                </a:lnTo>
                <a:lnTo>
                  <a:pt x="262636" y="96710"/>
                </a:lnTo>
                <a:lnTo>
                  <a:pt x="266319" y="89560"/>
                </a:lnTo>
                <a:lnTo>
                  <a:pt x="268528" y="81889"/>
                </a:lnTo>
                <a:lnTo>
                  <a:pt x="269265" y="73672"/>
                </a:lnTo>
                <a:close/>
              </a:path>
              <a:path w="963929" h="125095">
                <a:moveTo>
                  <a:pt x="371805" y="73888"/>
                </a:moveTo>
                <a:lnTo>
                  <a:pt x="371716" y="72453"/>
                </a:lnTo>
                <a:lnTo>
                  <a:pt x="371068" y="65227"/>
                </a:lnTo>
                <a:lnTo>
                  <a:pt x="368896" y="57746"/>
                </a:lnTo>
                <a:lnTo>
                  <a:pt x="368795" y="57391"/>
                </a:lnTo>
                <a:lnTo>
                  <a:pt x="365023" y="50165"/>
                </a:lnTo>
                <a:lnTo>
                  <a:pt x="361251" y="45453"/>
                </a:lnTo>
                <a:lnTo>
                  <a:pt x="361251" y="64909"/>
                </a:lnTo>
                <a:lnTo>
                  <a:pt x="361251" y="82816"/>
                </a:lnTo>
                <a:lnTo>
                  <a:pt x="358241" y="90424"/>
                </a:lnTo>
                <a:lnTo>
                  <a:pt x="346189" y="102971"/>
                </a:lnTo>
                <a:lnTo>
                  <a:pt x="338658" y="106108"/>
                </a:lnTo>
                <a:lnTo>
                  <a:pt x="320649" y="106108"/>
                </a:lnTo>
                <a:lnTo>
                  <a:pt x="313143" y="102971"/>
                </a:lnTo>
                <a:lnTo>
                  <a:pt x="301091" y="90424"/>
                </a:lnTo>
                <a:lnTo>
                  <a:pt x="298081" y="82816"/>
                </a:lnTo>
                <a:lnTo>
                  <a:pt x="298081" y="64909"/>
                </a:lnTo>
                <a:lnTo>
                  <a:pt x="300977" y="57746"/>
                </a:lnTo>
                <a:lnTo>
                  <a:pt x="301129" y="57391"/>
                </a:lnTo>
                <a:lnTo>
                  <a:pt x="301205" y="57200"/>
                </a:lnTo>
                <a:lnTo>
                  <a:pt x="313702" y="44297"/>
                </a:lnTo>
                <a:lnTo>
                  <a:pt x="321094" y="41071"/>
                </a:lnTo>
                <a:lnTo>
                  <a:pt x="338213" y="41071"/>
                </a:lnTo>
                <a:lnTo>
                  <a:pt x="345630" y="44297"/>
                </a:lnTo>
                <a:lnTo>
                  <a:pt x="358127" y="57200"/>
                </a:lnTo>
                <a:lnTo>
                  <a:pt x="361251" y="64909"/>
                </a:lnTo>
                <a:lnTo>
                  <a:pt x="361251" y="45453"/>
                </a:lnTo>
                <a:lnTo>
                  <a:pt x="329628" y="30886"/>
                </a:lnTo>
                <a:lnTo>
                  <a:pt x="321741" y="30886"/>
                </a:lnTo>
                <a:lnTo>
                  <a:pt x="294246" y="57391"/>
                </a:lnTo>
                <a:lnTo>
                  <a:pt x="294132" y="57746"/>
                </a:lnTo>
                <a:lnTo>
                  <a:pt x="295630" y="41668"/>
                </a:lnTo>
                <a:lnTo>
                  <a:pt x="295681" y="41071"/>
                </a:lnTo>
                <a:lnTo>
                  <a:pt x="295757" y="40322"/>
                </a:lnTo>
                <a:lnTo>
                  <a:pt x="325704" y="12636"/>
                </a:lnTo>
                <a:lnTo>
                  <a:pt x="349542" y="11455"/>
                </a:lnTo>
                <a:lnTo>
                  <a:pt x="356590" y="11049"/>
                </a:lnTo>
                <a:lnTo>
                  <a:pt x="362305" y="10553"/>
                </a:lnTo>
                <a:lnTo>
                  <a:pt x="366687" y="9969"/>
                </a:lnTo>
                <a:lnTo>
                  <a:pt x="366687" y="0"/>
                </a:lnTo>
                <a:lnTo>
                  <a:pt x="362966" y="546"/>
                </a:lnTo>
                <a:lnTo>
                  <a:pt x="358381" y="889"/>
                </a:lnTo>
                <a:lnTo>
                  <a:pt x="316687" y="4394"/>
                </a:lnTo>
                <a:lnTo>
                  <a:pt x="288010" y="33096"/>
                </a:lnTo>
                <a:lnTo>
                  <a:pt x="285356" y="58559"/>
                </a:lnTo>
                <a:lnTo>
                  <a:pt x="286156" y="72453"/>
                </a:lnTo>
                <a:lnTo>
                  <a:pt x="305015" y="108229"/>
                </a:lnTo>
                <a:lnTo>
                  <a:pt x="320979" y="115227"/>
                </a:lnTo>
                <a:lnTo>
                  <a:pt x="321589" y="115227"/>
                </a:lnTo>
                <a:lnTo>
                  <a:pt x="329628" y="116014"/>
                </a:lnTo>
                <a:lnTo>
                  <a:pt x="338289" y="115227"/>
                </a:lnTo>
                <a:lnTo>
                  <a:pt x="346202" y="112890"/>
                </a:lnTo>
                <a:lnTo>
                  <a:pt x="353364" y="108978"/>
                </a:lnTo>
                <a:lnTo>
                  <a:pt x="356717" y="106108"/>
                </a:lnTo>
                <a:lnTo>
                  <a:pt x="359765" y="103505"/>
                </a:lnTo>
                <a:lnTo>
                  <a:pt x="365036" y="96951"/>
                </a:lnTo>
                <a:lnTo>
                  <a:pt x="368808" y="89801"/>
                </a:lnTo>
                <a:lnTo>
                  <a:pt x="371068" y="82029"/>
                </a:lnTo>
                <a:lnTo>
                  <a:pt x="371805" y="73888"/>
                </a:lnTo>
                <a:close/>
              </a:path>
              <a:path w="963929" h="125095">
                <a:moveTo>
                  <a:pt x="451942" y="113931"/>
                </a:moveTo>
                <a:lnTo>
                  <a:pt x="426986" y="79921"/>
                </a:lnTo>
                <a:lnTo>
                  <a:pt x="420763" y="71437"/>
                </a:lnTo>
                <a:lnTo>
                  <a:pt x="426859" y="62953"/>
                </a:lnTo>
                <a:lnTo>
                  <a:pt x="448437" y="32956"/>
                </a:lnTo>
                <a:lnTo>
                  <a:pt x="435940" y="32956"/>
                </a:lnTo>
                <a:lnTo>
                  <a:pt x="414502" y="62953"/>
                </a:lnTo>
                <a:lnTo>
                  <a:pt x="393077" y="32956"/>
                </a:lnTo>
                <a:lnTo>
                  <a:pt x="380568" y="32956"/>
                </a:lnTo>
                <a:lnTo>
                  <a:pt x="408330" y="71437"/>
                </a:lnTo>
                <a:lnTo>
                  <a:pt x="377672" y="113931"/>
                </a:lnTo>
                <a:lnTo>
                  <a:pt x="390093" y="113931"/>
                </a:lnTo>
                <a:lnTo>
                  <a:pt x="414502" y="79921"/>
                </a:lnTo>
                <a:lnTo>
                  <a:pt x="439293" y="113931"/>
                </a:lnTo>
                <a:lnTo>
                  <a:pt x="451942" y="113931"/>
                </a:lnTo>
                <a:close/>
              </a:path>
              <a:path w="963929" h="125095">
                <a:moveTo>
                  <a:pt x="543394" y="73672"/>
                </a:moveTo>
                <a:lnTo>
                  <a:pt x="542696" y="65544"/>
                </a:lnTo>
                <a:lnTo>
                  <a:pt x="540613" y="57962"/>
                </a:lnTo>
                <a:lnTo>
                  <a:pt x="537146" y="50952"/>
                </a:lnTo>
                <a:lnTo>
                  <a:pt x="532828" y="45237"/>
                </a:lnTo>
                <a:lnTo>
                  <a:pt x="532828" y="64820"/>
                </a:lnTo>
                <a:lnTo>
                  <a:pt x="532828" y="79743"/>
                </a:lnTo>
                <a:lnTo>
                  <a:pt x="507034" y="106108"/>
                </a:lnTo>
                <a:lnTo>
                  <a:pt x="495515" y="106108"/>
                </a:lnTo>
                <a:lnTo>
                  <a:pt x="469722" y="79743"/>
                </a:lnTo>
                <a:lnTo>
                  <a:pt x="469722" y="64820"/>
                </a:lnTo>
                <a:lnTo>
                  <a:pt x="472821" y="57073"/>
                </a:lnTo>
                <a:lnTo>
                  <a:pt x="485228" y="44272"/>
                </a:lnTo>
                <a:lnTo>
                  <a:pt x="492645" y="41071"/>
                </a:lnTo>
                <a:lnTo>
                  <a:pt x="509854" y="41071"/>
                </a:lnTo>
                <a:lnTo>
                  <a:pt x="517258" y="44272"/>
                </a:lnTo>
                <a:lnTo>
                  <a:pt x="529704" y="57073"/>
                </a:lnTo>
                <a:lnTo>
                  <a:pt x="532828" y="64820"/>
                </a:lnTo>
                <a:lnTo>
                  <a:pt x="532828" y="45237"/>
                </a:lnTo>
                <a:lnTo>
                  <a:pt x="501269" y="30886"/>
                </a:lnTo>
                <a:lnTo>
                  <a:pt x="492302" y="31737"/>
                </a:lnTo>
                <a:lnTo>
                  <a:pt x="461873" y="57962"/>
                </a:lnTo>
                <a:lnTo>
                  <a:pt x="459079" y="73672"/>
                </a:lnTo>
                <a:lnTo>
                  <a:pt x="459816" y="81889"/>
                </a:lnTo>
                <a:lnTo>
                  <a:pt x="484365" y="112839"/>
                </a:lnTo>
                <a:lnTo>
                  <a:pt x="501269" y="116014"/>
                </a:lnTo>
                <a:lnTo>
                  <a:pt x="510120" y="115214"/>
                </a:lnTo>
                <a:lnTo>
                  <a:pt x="518121" y="112839"/>
                </a:lnTo>
                <a:lnTo>
                  <a:pt x="525272" y="108877"/>
                </a:lnTo>
                <a:lnTo>
                  <a:pt x="528421" y="106108"/>
                </a:lnTo>
                <a:lnTo>
                  <a:pt x="531596" y="103327"/>
                </a:lnTo>
                <a:lnTo>
                  <a:pt x="536752" y="96710"/>
                </a:lnTo>
                <a:lnTo>
                  <a:pt x="540435" y="89560"/>
                </a:lnTo>
                <a:lnTo>
                  <a:pt x="542645" y="81889"/>
                </a:lnTo>
                <a:lnTo>
                  <a:pt x="543394" y="73672"/>
                </a:lnTo>
                <a:close/>
              </a:path>
              <a:path w="963929" h="125095">
                <a:moveTo>
                  <a:pt x="641477" y="105067"/>
                </a:moveTo>
                <a:lnTo>
                  <a:pt x="631736" y="105067"/>
                </a:lnTo>
                <a:lnTo>
                  <a:pt x="620496" y="78955"/>
                </a:lnTo>
                <a:lnTo>
                  <a:pt x="620496" y="105067"/>
                </a:lnTo>
                <a:lnTo>
                  <a:pt x="574141" y="105067"/>
                </a:lnTo>
                <a:lnTo>
                  <a:pt x="597801" y="49034"/>
                </a:lnTo>
                <a:lnTo>
                  <a:pt x="620496" y="105067"/>
                </a:lnTo>
                <a:lnTo>
                  <a:pt x="620496" y="78955"/>
                </a:lnTo>
                <a:lnTo>
                  <a:pt x="607618" y="49034"/>
                </a:lnTo>
                <a:lnTo>
                  <a:pt x="600697" y="32956"/>
                </a:lnTo>
                <a:lnTo>
                  <a:pt x="595274" y="32956"/>
                </a:lnTo>
                <a:lnTo>
                  <a:pt x="564019" y="105067"/>
                </a:lnTo>
                <a:lnTo>
                  <a:pt x="554189" y="105067"/>
                </a:lnTo>
                <a:lnTo>
                  <a:pt x="554189" y="124714"/>
                </a:lnTo>
                <a:lnTo>
                  <a:pt x="564464" y="124714"/>
                </a:lnTo>
                <a:lnTo>
                  <a:pt x="564464" y="113931"/>
                </a:lnTo>
                <a:lnTo>
                  <a:pt x="631431" y="113931"/>
                </a:lnTo>
                <a:lnTo>
                  <a:pt x="631431" y="124269"/>
                </a:lnTo>
                <a:lnTo>
                  <a:pt x="641477" y="124269"/>
                </a:lnTo>
                <a:lnTo>
                  <a:pt x="641477" y="113931"/>
                </a:lnTo>
                <a:lnTo>
                  <a:pt x="641477" y="105067"/>
                </a:lnTo>
                <a:close/>
              </a:path>
              <a:path w="963929" h="125095">
                <a:moveTo>
                  <a:pt x="725474" y="32956"/>
                </a:moveTo>
                <a:lnTo>
                  <a:pt x="724662" y="32956"/>
                </a:lnTo>
                <a:lnTo>
                  <a:pt x="665200" y="92862"/>
                </a:lnTo>
                <a:lnTo>
                  <a:pt x="665200" y="32956"/>
                </a:lnTo>
                <a:lnTo>
                  <a:pt x="654786" y="32956"/>
                </a:lnTo>
                <a:lnTo>
                  <a:pt x="654786" y="113931"/>
                </a:lnTo>
                <a:lnTo>
                  <a:pt x="656056" y="113931"/>
                </a:lnTo>
                <a:lnTo>
                  <a:pt x="715060" y="54546"/>
                </a:lnTo>
                <a:lnTo>
                  <a:pt x="715060" y="113931"/>
                </a:lnTo>
                <a:lnTo>
                  <a:pt x="725474" y="113931"/>
                </a:lnTo>
                <a:lnTo>
                  <a:pt x="725474" y="32956"/>
                </a:lnTo>
                <a:close/>
              </a:path>
              <a:path w="963929" h="125095">
                <a:moveTo>
                  <a:pt x="867473" y="113931"/>
                </a:moveTo>
                <a:lnTo>
                  <a:pt x="847255" y="54317"/>
                </a:lnTo>
                <a:lnTo>
                  <a:pt x="840016" y="32956"/>
                </a:lnTo>
                <a:lnTo>
                  <a:pt x="837031" y="32956"/>
                </a:lnTo>
                <a:lnTo>
                  <a:pt x="804595" y="96291"/>
                </a:lnTo>
                <a:lnTo>
                  <a:pt x="782993" y="54317"/>
                </a:lnTo>
                <a:lnTo>
                  <a:pt x="771994" y="32956"/>
                </a:lnTo>
                <a:lnTo>
                  <a:pt x="769175" y="32956"/>
                </a:lnTo>
                <a:lnTo>
                  <a:pt x="741565" y="113931"/>
                </a:lnTo>
                <a:lnTo>
                  <a:pt x="752424" y="113931"/>
                </a:lnTo>
                <a:lnTo>
                  <a:pt x="772375" y="54317"/>
                </a:lnTo>
                <a:lnTo>
                  <a:pt x="803554" y="113931"/>
                </a:lnTo>
                <a:lnTo>
                  <a:pt x="805484" y="113931"/>
                </a:lnTo>
                <a:lnTo>
                  <a:pt x="814692" y="96291"/>
                </a:lnTo>
                <a:lnTo>
                  <a:pt x="836587" y="54317"/>
                </a:lnTo>
                <a:lnTo>
                  <a:pt x="856602" y="113931"/>
                </a:lnTo>
                <a:lnTo>
                  <a:pt x="867473" y="113931"/>
                </a:lnTo>
                <a:close/>
              </a:path>
              <a:path w="963929" h="125095">
                <a:moveTo>
                  <a:pt x="963536" y="73672"/>
                </a:moveTo>
                <a:lnTo>
                  <a:pt x="962837" y="65544"/>
                </a:lnTo>
                <a:lnTo>
                  <a:pt x="960767" y="57962"/>
                </a:lnTo>
                <a:lnTo>
                  <a:pt x="957300" y="50952"/>
                </a:lnTo>
                <a:lnTo>
                  <a:pt x="952969" y="45212"/>
                </a:lnTo>
                <a:lnTo>
                  <a:pt x="952969" y="64820"/>
                </a:lnTo>
                <a:lnTo>
                  <a:pt x="952969" y="79743"/>
                </a:lnTo>
                <a:lnTo>
                  <a:pt x="927176" y="106108"/>
                </a:lnTo>
                <a:lnTo>
                  <a:pt x="915670" y="106108"/>
                </a:lnTo>
                <a:lnTo>
                  <a:pt x="889876" y="79743"/>
                </a:lnTo>
                <a:lnTo>
                  <a:pt x="889876" y="64820"/>
                </a:lnTo>
                <a:lnTo>
                  <a:pt x="892975" y="57073"/>
                </a:lnTo>
                <a:lnTo>
                  <a:pt x="905370" y="44272"/>
                </a:lnTo>
                <a:lnTo>
                  <a:pt x="912787" y="41071"/>
                </a:lnTo>
                <a:lnTo>
                  <a:pt x="930008" y="41071"/>
                </a:lnTo>
                <a:lnTo>
                  <a:pt x="937412" y="44272"/>
                </a:lnTo>
                <a:lnTo>
                  <a:pt x="949858" y="57073"/>
                </a:lnTo>
                <a:lnTo>
                  <a:pt x="952969" y="64820"/>
                </a:lnTo>
                <a:lnTo>
                  <a:pt x="952969" y="45212"/>
                </a:lnTo>
                <a:lnTo>
                  <a:pt x="921423" y="30886"/>
                </a:lnTo>
                <a:lnTo>
                  <a:pt x="912444" y="31737"/>
                </a:lnTo>
                <a:lnTo>
                  <a:pt x="882015" y="57962"/>
                </a:lnTo>
                <a:lnTo>
                  <a:pt x="879233" y="73672"/>
                </a:lnTo>
                <a:lnTo>
                  <a:pt x="879970" y="81889"/>
                </a:lnTo>
                <a:lnTo>
                  <a:pt x="904519" y="112839"/>
                </a:lnTo>
                <a:lnTo>
                  <a:pt x="921423" y="116014"/>
                </a:lnTo>
                <a:lnTo>
                  <a:pt x="930262" y="115214"/>
                </a:lnTo>
                <a:lnTo>
                  <a:pt x="938263" y="112839"/>
                </a:lnTo>
                <a:lnTo>
                  <a:pt x="945426" y="108877"/>
                </a:lnTo>
                <a:lnTo>
                  <a:pt x="948563" y="106108"/>
                </a:lnTo>
                <a:lnTo>
                  <a:pt x="951738" y="103327"/>
                </a:lnTo>
                <a:lnTo>
                  <a:pt x="956906" y="96710"/>
                </a:lnTo>
                <a:lnTo>
                  <a:pt x="960589" y="89560"/>
                </a:lnTo>
                <a:lnTo>
                  <a:pt x="962799" y="81889"/>
                </a:lnTo>
                <a:lnTo>
                  <a:pt x="963536" y="73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9" name="object 199"/>
          <p:cNvGrpSpPr/>
          <p:nvPr/>
        </p:nvGrpSpPr>
        <p:grpSpPr>
          <a:xfrm>
            <a:off x="6371707" y="8813941"/>
            <a:ext cx="647700" cy="85725"/>
            <a:chOff x="6371707" y="8813941"/>
            <a:chExt cx="647700" cy="85725"/>
          </a:xfrm>
        </p:grpSpPr>
        <p:pic>
          <p:nvPicPr>
            <p:cNvPr id="200" name="object 200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6371707" y="8813941"/>
              <a:ext cx="84308" cy="85129"/>
            </a:xfrm>
            <a:prstGeom prst="rect">
              <a:avLst/>
            </a:prstGeom>
          </p:spPr>
        </p:pic>
        <p:sp>
          <p:nvSpPr>
            <p:cNvPr id="201" name="object 201"/>
            <p:cNvSpPr/>
            <p:nvPr/>
          </p:nvSpPr>
          <p:spPr>
            <a:xfrm>
              <a:off x="6475971" y="8813952"/>
              <a:ext cx="543560" cy="85725"/>
            </a:xfrm>
            <a:custGeom>
              <a:avLst/>
              <a:gdLst/>
              <a:ahLst/>
              <a:cxnLst/>
              <a:rect l="l" t="t" r="r" b="b"/>
              <a:pathLst>
                <a:path w="543559" h="85725">
                  <a:moveTo>
                    <a:pt x="67945" y="2070"/>
                  </a:moveTo>
                  <a:lnTo>
                    <a:pt x="0" y="2070"/>
                  </a:lnTo>
                  <a:lnTo>
                    <a:pt x="0" y="83045"/>
                  </a:lnTo>
                  <a:lnTo>
                    <a:pt x="10414" y="83045"/>
                  </a:lnTo>
                  <a:lnTo>
                    <a:pt x="10414" y="11899"/>
                  </a:lnTo>
                  <a:lnTo>
                    <a:pt x="57518" y="11899"/>
                  </a:lnTo>
                  <a:lnTo>
                    <a:pt x="57518" y="83045"/>
                  </a:lnTo>
                  <a:lnTo>
                    <a:pt x="67945" y="83045"/>
                  </a:lnTo>
                  <a:lnTo>
                    <a:pt x="67945" y="11899"/>
                  </a:lnTo>
                  <a:lnTo>
                    <a:pt x="67945" y="2070"/>
                  </a:lnTo>
                  <a:close/>
                </a:path>
                <a:path w="543559" h="85725">
                  <a:moveTo>
                    <a:pt x="159689" y="83045"/>
                  </a:moveTo>
                  <a:lnTo>
                    <a:pt x="132549" y="24104"/>
                  </a:lnTo>
                  <a:lnTo>
                    <a:pt x="122415" y="2070"/>
                  </a:lnTo>
                  <a:lnTo>
                    <a:pt x="120548" y="2070"/>
                  </a:lnTo>
                  <a:lnTo>
                    <a:pt x="83489" y="83045"/>
                  </a:lnTo>
                  <a:lnTo>
                    <a:pt x="94653" y="83045"/>
                  </a:lnTo>
                  <a:lnTo>
                    <a:pt x="121513" y="24104"/>
                  </a:lnTo>
                  <a:lnTo>
                    <a:pt x="148602" y="83045"/>
                  </a:lnTo>
                  <a:lnTo>
                    <a:pt x="159689" y="83045"/>
                  </a:lnTo>
                  <a:close/>
                </a:path>
                <a:path w="543559" h="85725">
                  <a:moveTo>
                    <a:pt x="257352" y="2070"/>
                  </a:moveTo>
                  <a:lnTo>
                    <a:pt x="247751" y="2070"/>
                  </a:lnTo>
                  <a:lnTo>
                    <a:pt x="247751" y="33629"/>
                  </a:lnTo>
                  <a:lnTo>
                    <a:pt x="247751" y="49161"/>
                  </a:lnTo>
                  <a:lnTo>
                    <a:pt x="246367" y="54686"/>
                  </a:lnTo>
                  <a:lnTo>
                    <a:pt x="240982" y="64287"/>
                  </a:lnTo>
                  <a:lnTo>
                    <a:pt x="240868" y="64516"/>
                  </a:lnTo>
                  <a:lnTo>
                    <a:pt x="236931" y="68402"/>
                  </a:lnTo>
                  <a:lnTo>
                    <a:pt x="226707" y="74155"/>
                  </a:lnTo>
                  <a:lnTo>
                    <a:pt x="221310" y="75603"/>
                  </a:lnTo>
                  <a:lnTo>
                    <a:pt x="209943" y="75603"/>
                  </a:lnTo>
                  <a:lnTo>
                    <a:pt x="183527" y="48412"/>
                  </a:lnTo>
                  <a:lnTo>
                    <a:pt x="183527" y="36957"/>
                  </a:lnTo>
                  <a:lnTo>
                    <a:pt x="209867" y="10033"/>
                  </a:lnTo>
                  <a:lnTo>
                    <a:pt x="224701" y="10033"/>
                  </a:lnTo>
                  <a:lnTo>
                    <a:pt x="232308" y="13182"/>
                  </a:lnTo>
                  <a:lnTo>
                    <a:pt x="244652" y="25793"/>
                  </a:lnTo>
                  <a:lnTo>
                    <a:pt x="247751" y="33629"/>
                  </a:lnTo>
                  <a:lnTo>
                    <a:pt x="247751" y="2070"/>
                  </a:lnTo>
                  <a:lnTo>
                    <a:pt x="247078" y="2070"/>
                  </a:lnTo>
                  <a:lnTo>
                    <a:pt x="247078" y="16967"/>
                  </a:lnTo>
                  <a:lnTo>
                    <a:pt x="243116" y="11468"/>
                  </a:lnTo>
                  <a:lnTo>
                    <a:pt x="243014" y="11303"/>
                  </a:lnTo>
                  <a:lnTo>
                    <a:pt x="241592" y="10033"/>
                  </a:lnTo>
                  <a:lnTo>
                    <a:pt x="238277" y="7061"/>
                  </a:lnTo>
                  <a:lnTo>
                    <a:pt x="227520" y="1409"/>
                  </a:lnTo>
                  <a:lnTo>
                    <a:pt x="221500" y="0"/>
                  </a:lnTo>
                  <a:lnTo>
                    <a:pt x="214858" y="0"/>
                  </a:lnTo>
                  <a:lnTo>
                    <a:pt x="179946" y="18948"/>
                  </a:lnTo>
                  <a:lnTo>
                    <a:pt x="173888" y="33629"/>
                  </a:lnTo>
                  <a:lnTo>
                    <a:pt x="173799" y="33909"/>
                  </a:lnTo>
                  <a:lnTo>
                    <a:pt x="173037" y="42329"/>
                  </a:lnTo>
                  <a:lnTo>
                    <a:pt x="173799" y="50927"/>
                  </a:lnTo>
                  <a:lnTo>
                    <a:pt x="176072" y="58851"/>
                  </a:lnTo>
                  <a:lnTo>
                    <a:pt x="206273" y="84340"/>
                  </a:lnTo>
                  <a:lnTo>
                    <a:pt x="214553" y="85128"/>
                  </a:lnTo>
                  <a:lnTo>
                    <a:pt x="221005" y="85128"/>
                  </a:lnTo>
                  <a:lnTo>
                    <a:pt x="247078" y="69126"/>
                  </a:lnTo>
                  <a:lnTo>
                    <a:pt x="247078" y="83045"/>
                  </a:lnTo>
                  <a:lnTo>
                    <a:pt x="257352" y="83045"/>
                  </a:lnTo>
                  <a:lnTo>
                    <a:pt x="257352" y="69126"/>
                  </a:lnTo>
                  <a:lnTo>
                    <a:pt x="257352" y="16967"/>
                  </a:lnTo>
                  <a:lnTo>
                    <a:pt x="257352" y="2070"/>
                  </a:lnTo>
                  <a:close/>
                </a:path>
                <a:path w="543559" h="85725">
                  <a:moveTo>
                    <a:pt x="324535" y="2070"/>
                  </a:moveTo>
                  <a:lnTo>
                    <a:pt x="271246" y="2070"/>
                  </a:lnTo>
                  <a:lnTo>
                    <a:pt x="271246" y="11087"/>
                  </a:lnTo>
                  <a:lnTo>
                    <a:pt x="292608" y="11087"/>
                  </a:lnTo>
                  <a:lnTo>
                    <a:pt x="292608" y="83045"/>
                  </a:lnTo>
                  <a:lnTo>
                    <a:pt x="303098" y="83045"/>
                  </a:lnTo>
                  <a:lnTo>
                    <a:pt x="303098" y="11087"/>
                  </a:lnTo>
                  <a:lnTo>
                    <a:pt x="324535" y="11087"/>
                  </a:lnTo>
                  <a:lnTo>
                    <a:pt x="324535" y="2070"/>
                  </a:lnTo>
                  <a:close/>
                </a:path>
                <a:path w="543559" h="85725">
                  <a:moveTo>
                    <a:pt x="405853" y="2070"/>
                  </a:moveTo>
                  <a:lnTo>
                    <a:pt x="405041" y="2070"/>
                  </a:lnTo>
                  <a:lnTo>
                    <a:pt x="345579" y="61976"/>
                  </a:lnTo>
                  <a:lnTo>
                    <a:pt x="345579" y="2070"/>
                  </a:lnTo>
                  <a:lnTo>
                    <a:pt x="335165" y="2070"/>
                  </a:lnTo>
                  <a:lnTo>
                    <a:pt x="335165" y="83045"/>
                  </a:lnTo>
                  <a:lnTo>
                    <a:pt x="336423" y="83045"/>
                  </a:lnTo>
                  <a:lnTo>
                    <a:pt x="395439" y="23660"/>
                  </a:lnTo>
                  <a:lnTo>
                    <a:pt x="395439" y="83045"/>
                  </a:lnTo>
                  <a:lnTo>
                    <a:pt x="405853" y="83045"/>
                  </a:lnTo>
                  <a:lnTo>
                    <a:pt x="405853" y="2070"/>
                  </a:lnTo>
                  <a:close/>
                </a:path>
                <a:path w="543559" h="85725">
                  <a:moveTo>
                    <a:pt x="473735" y="2070"/>
                  </a:moveTo>
                  <a:lnTo>
                    <a:pt x="420458" y="2070"/>
                  </a:lnTo>
                  <a:lnTo>
                    <a:pt x="420458" y="11087"/>
                  </a:lnTo>
                  <a:lnTo>
                    <a:pt x="441807" y="11087"/>
                  </a:lnTo>
                  <a:lnTo>
                    <a:pt x="441807" y="83045"/>
                  </a:lnTo>
                  <a:lnTo>
                    <a:pt x="452297" y="83045"/>
                  </a:lnTo>
                  <a:lnTo>
                    <a:pt x="452297" y="11087"/>
                  </a:lnTo>
                  <a:lnTo>
                    <a:pt x="473735" y="11087"/>
                  </a:lnTo>
                  <a:lnTo>
                    <a:pt x="473735" y="2070"/>
                  </a:lnTo>
                  <a:close/>
                </a:path>
                <a:path w="543559" h="85725">
                  <a:moveTo>
                    <a:pt x="543013" y="53352"/>
                  </a:moveTo>
                  <a:lnTo>
                    <a:pt x="541401" y="48475"/>
                  </a:lnTo>
                  <a:lnTo>
                    <a:pt x="537756" y="43675"/>
                  </a:lnTo>
                  <a:lnTo>
                    <a:pt x="534949" y="39992"/>
                  </a:lnTo>
                  <a:lnTo>
                    <a:pt x="531698" y="37680"/>
                  </a:lnTo>
                  <a:lnTo>
                    <a:pt x="531698" y="56553"/>
                  </a:lnTo>
                  <a:lnTo>
                    <a:pt x="531698" y="59372"/>
                  </a:lnTo>
                  <a:lnTo>
                    <a:pt x="530453" y="65506"/>
                  </a:lnTo>
                  <a:lnTo>
                    <a:pt x="530377" y="65887"/>
                  </a:lnTo>
                  <a:lnTo>
                    <a:pt x="526415" y="70535"/>
                  </a:lnTo>
                  <a:lnTo>
                    <a:pt x="519811" y="73329"/>
                  </a:lnTo>
                  <a:lnTo>
                    <a:pt x="510565" y="74256"/>
                  </a:lnTo>
                  <a:lnTo>
                    <a:pt x="498589" y="74256"/>
                  </a:lnTo>
                  <a:lnTo>
                    <a:pt x="498589" y="43675"/>
                  </a:lnTo>
                  <a:lnTo>
                    <a:pt x="514781" y="43675"/>
                  </a:lnTo>
                  <a:lnTo>
                    <a:pt x="531698" y="56553"/>
                  </a:lnTo>
                  <a:lnTo>
                    <a:pt x="531698" y="37680"/>
                  </a:lnTo>
                  <a:lnTo>
                    <a:pt x="531101" y="37249"/>
                  </a:lnTo>
                  <a:lnTo>
                    <a:pt x="522173" y="34772"/>
                  </a:lnTo>
                  <a:lnTo>
                    <a:pt x="516001" y="34150"/>
                  </a:lnTo>
                  <a:lnTo>
                    <a:pt x="498221" y="34150"/>
                  </a:lnTo>
                  <a:lnTo>
                    <a:pt x="498221" y="2070"/>
                  </a:lnTo>
                  <a:lnTo>
                    <a:pt x="487870" y="2070"/>
                  </a:lnTo>
                  <a:lnTo>
                    <a:pt x="487870" y="83045"/>
                  </a:lnTo>
                  <a:lnTo>
                    <a:pt x="524281" y="83045"/>
                  </a:lnTo>
                  <a:lnTo>
                    <a:pt x="531355" y="80670"/>
                  </a:lnTo>
                  <a:lnTo>
                    <a:pt x="537667" y="74256"/>
                  </a:lnTo>
                  <a:lnTo>
                    <a:pt x="540677" y="71196"/>
                  </a:lnTo>
                  <a:lnTo>
                    <a:pt x="543013" y="65506"/>
                  </a:lnTo>
                  <a:lnTo>
                    <a:pt x="543013" y="533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2" name="object 202"/>
          <p:cNvPicPr/>
          <p:nvPr/>
        </p:nvPicPr>
        <p:blipFill>
          <a:blip r:embed="rId100" cstate="print"/>
          <a:stretch>
            <a:fillRect/>
          </a:stretch>
        </p:blipFill>
        <p:spPr>
          <a:xfrm>
            <a:off x="731243" y="9002764"/>
            <a:ext cx="404492" cy="85352"/>
          </a:xfrm>
          <a:prstGeom prst="rect">
            <a:avLst/>
          </a:prstGeom>
        </p:spPr>
      </p:pic>
      <p:pic>
        <p:nvPicPr>
          <p:cNvPr id="203" name="object 203"/>
          <p:cNvPicPr/>
          <p:nvPr/>
        </p:nvPicPr>
        <p:blipFill>
          <a:blip r:embed="rId101" cstate="print"/>
          <a:stretch>
            <a:fillRect/>
          </a:stretch>
        </p:blipFill>
        <p:spPr>
          <a:xfrm>
            <a:off x="1200938" y="9002917"/>
            <a:ext cx="172126" cy="85128"/>
          </a:xfrm>
          <a:prstGeom prst="rect">
            <a:avLst/>
          </a:prstGeom>
        </p:spPr>
      </p:pic>
      <p:sp>
        <p:nvSpPr>
          <p:cNvPr id="204" name="object 204"/>
          <p:cNvSpPr/>
          <p:nvPr/>
        </p:nvSpPr>
        <p:spPr>
          <a:xfrm>
            <a:off x="2524188" y="9002927"/>
            <a:ext cx="650240" cy="113030"/>
          </a:xfrm>
          <a:custGeom>
            <a:avLst/>
            <a:gdLst/>
            <a:ahLst/>
            <a:cxnLst/>
            <a:rect l="l" t="t" r="r" b="b"/>
            <a:pathLst>
              <a:path w="650239" h="113029">
                <a:moveTo>
                  <a:pt x="84315" y="42329"/>
                </a:moveTo>
                <a:lnTo>
                  <a:pt x="83553" y="33909"/>
                </a:lnTo>
                <a:lnTo>
                  <a:pt x="81241" y="26111"/>
                </a:lnTo>
                <a:lnTo>
                  <a:pt x="77406" y="18948"/>
                </a:lnTo>
                <a:lnTo>
                  <a:pt x="73825" y="14605"/>
                </a:lnTo>
                <a:lnTo>
                  <a:pt x="73825" y="36957"/>
                </a:lnTo>
                <a:lnTo>
                  <a:pt x="73825" y="48412"/>
                </a:lnTo>
                <a:lnTo>
                  <a:pt x="47434" y="75603"/>
                </a:lnTo>
                <a:lnTo>
                  <a:pt x="36118" y="75603"/>
                </a:lnTo>
                <a:lnTo>
                  <a:pt x="9601" y="49149"/>
                </a:lnTo>
                <a:lnTo>
                  <a:pt x="9601" y="33629"/>
                </a:lnTo>
                <a:lnTo>
                  <a:pt x="12687" y="25793"/>
                </a:lnTo>
                <a:lnTo>
                  <a:pt x="21348" y="16954"/>
                </a:lnTo>
                <a:lnTo>
                  <a:pt x="25044" y="13182"/>
                </a:lnTo>
                <a:lnTo>
                  <a:pt x="32639" y="10033"/>
                </a:lnTo>
                <a:lnTo>
                  <a:pt x="47485" y="10033"/>
                </a:lnTo>
                <a:lnTo>
                  <a:pt x="73825" y="36957"/>
                </a:lnTo>
                <a:lnTo>
                  <a:pt x="73825" y="14605"/>
                </a:lnTo>
                <a:lnTo>
                  <a:pt x="42494" y="0"/>
                </a:lnTo>
                <a:lnTo>
                  <a:pt x="35890" y="0"/>
                </a:lnTo>
                <a:lnTo>
                  <a:pt x="29921" y="1409"/>
                </a:lnTo>
                <a:lnTo>
                  <a:pt x="19202" y="7061"/>
                </a:lnTo>
                <a:lnTo>
                  <a:pt x="14465" y="11303"/>
                </a:lnTo>
                <a:lnTo>
                  <a:pt x="10350" y="16954"/>
                </a:lnTo>
                <a:lnTo>
                  <a:pt x="10350" y="2070"/>
                </a:lnTo>
                <a:lnTo>
                  <a:pt x="0" y="2070"/>
                </a:lnTo>
                <a:lnTo>
                  <a:pt x="0" y="112661"/>
                </a:lnTo>
                <a:lnTo>
                  <a:pt x="10350" y="112661"/>
                </a:lnTo>
                <a:lnTo>
                  <a:pt x="10350" y="69126"/>
                </a:lnTo>
                <a:lnTo>
                  <a:pt x="14719" y="74434"/>
                </a:lnTo>
                <a:lnTo>
                  <a:pt x="19596" y="78422"/>
                </a:lnTo>
                <a:lnTo>
                  <a:pt x="30416" y="83781"/>
                </a:lnTo>
                <a:lnTo>
                  <a:pt x="36347" y="85128"/>
                </a:lnTo>
                <a:lnTo>
                  <a:pt x="42799" y="85128"/>
                </a:lnTo>
                <a:lnTo>
                  <a:pt x="51066" y="84340"/>
                </a:lnTo>
                <a:lnTo>
                  <a:pt x="58724" y="82003"/>
                </a:lnTo>
                <a:lnTo>
                  <a:pt x="65747" y="78117"/>
                </a:lnTo>
                <a:lnTo>
                  <a:pt x="68694" y="75603"/>
                </a:lnTo>
                <a:lnTo>
                  <a:pt x="72148" y="72656"/>
                </a:lnTo>
                <a:lnTo>
                  <a:pt x="77470" y="66090"/>
                </a:lnTo>
                <a:lnTo>
                  <a:pt x="81267" y="58839"/>
                </a:lnTo>
                <a:lnTo>
                  <a:pt x="83553" y="50927"/>
                </a:lnTo>
                <a:lnTo>
                  <a:pt x="84315" y="42329"/>
                </a:lnTo>
                <a:close/>
              </a:path>
              <a:path w="650239" h="113029">
                <a:moveTo>
                  <a:pt x="184480" y="2070"/>
                </a:moveTo>
                <a:lnTo>
                  <a:pt x="174879" y="2070"/>
                </a:lnTo>
                <a:lnTo>
                  <a:pt x="174879" y="33629"/>
                </a:lnTo>
                <a:lnTo>
                  <a:pt x="174879" y="49149"/>
                </a:lnTo>
                <a:lnTo>
                  <a:pt x="148437" y="75603"/>
                </a:lnTo>
                <a:lnTo>
                  <a:pt x="137071" y="75603"/>
                </a:lnTo>
                <a:lnTo>
                  <a:pt x="110655" y="48412"/>
                </a:lnTo>
                <a:lnTo>
                  <a:pt x="110655" y="36957"/>
                </a:lnTo>
                <a:lnTo>
                  <a:pt x="137007" y="10033"/>
                </a:lnTo>
                <a:lnTo>
                  <a:pt x="151828" y="10033"/>
                </a:lnTo>
                <a:lnTo>
                  <a:pt x="159435" y="13182"/>
                </a:lnTo>
                <a:lnTo>
                  <a:pt x="171792" y="25793"/>
                </a:lnTo>
                <a:lnTo>
                  <a:pt x="174879" y="33629"/>
                </a:lnTo>
                <a:lnTo>
                  <a:pt x="174879" y="2070"/>
                </a:lnTo>
                <a:lnTo>
                  <a:pt x="174205" y="2070"/>
                </a:lnTo>
                <a:lnTo>
                  <a:pt x="174205" y="16954"/>
                </a:lnTo>
                <a:lnTo>
                  <a:pt x="170256" y="11468"/>
                </a:lnTo>
                <a:lnTo>
                  <a:pt x="148628" y="0"/>
                </a:lnTo>
                <a:lnTo>
                  <a:pt x="141986" y="0"/>
                </a:lnTo>
                <a:lnTo>
                  <a:pt x="107073" y="18948"/>
                </a:lnTo>
                <a:lnTo>
                  <a:pt x="100164" y="42329"/>
                </a:lnTo>
                <a:lnTo>
                  <a:pt x="100926" y="50927"/>
                </a:lnTo>
                <a:lnTo>
                  <a:pt x="125755" y="82003"/>
                </a:lnTo>
                <a:lnTo>
                  <a:pt x="141693" y="85128"/>
                </a:lnTo>
                <a:lnTo>
                  <a:pt x="148132" y="85128"/>
                </a:lnTo>
                <a:lnTo>
                  <a:pt x="174205" y="69126"/>
                </a:lnTo>
                <a:lnTo>
                  <a:pt x="174205" y="83032"/>
                </a:lnTo>
                <a:lnTo>
                  <a:pt x="184480" y="83032"/>
                </a:lnTo>
                <a:lnTo>
                  <a:pt x="184480" y="69126"/>
                </a:lnTo>
                <a:lnTo>
                  <a:pt x="184480" y="16954"/>
                </a:lnTo>
                <a:lnTo>
                  <a:pt x="184480" y="2070"/>
                </a:lnTo>
                <a:close/>
              </a:path>
              <a:path w="650239" h="113029">
                <a:moveTo>
                  <a:pt x="285737" y="18897"/>
                </a:moveTo>
                <a:lnTo>
                  <a:pt x="254038" y="0"/>
                </a:lnTo>
                <a:lnTo>
                  <a:pt x="240144" y="0"/>
                </a:lnTo>
                <a:lnTo>
                  <a:pt x="205333" y="28105"/>
                </a:lnTo>
                <a:lnTo>
                  <a:pt x="203365" y="35394"/>
                </a:lnTo>
                <a:lnTo>
                  <a:pt x="203365" y="43230"/>
                </a:lnTo>
                <a:lnTo>
                  <a:pt x="222745" y="78257"/>
                </a:lnTo>
                <a:lnTo>
                  <a:pt x="247865" y="85128"/>
                </a:lnTo>
                <a:lnTo>
                  <a:pt x="256197" y="85128"/>
                </a:lnTo>
                <a:lnTo>
                  <a:pt x="263626" y="83527"/>
                </a:lnTo>
                <a:lnTo>
                  <a:pt x="276669" y="77127"/>
                </a:lnTo>
                <a:lnTo>
                  <a:pt x="281863" y="72618"/>
                </a:lnTo>
                <a:lnTo>
                  <a:pt x="285737" y="66814"/>
                </a:lnTo>
                <a:lnTo>
                  <a:pt x="277482" y="61379"/>
                </a:lnTo>
                <a:lnTo>
                  <a:pt x="271411" y="67602"/>
                </a:lnTo>
                <a:lnTo>
                  <a:pt x="264528" y="72047"/>
                </a:lnTo>
                <a:lnTo>
                  <a:pt x="256819" y="74714"/>
                </a:lnTo>
                <a:lnTo>
                  <a:pt x="248310" y="75603"/>
                </a:lnTo>
                <a:lnTo>
                  <a:pt x="241808" y="75603"/>
                </a:lnTo>
                <a:lnTo>
                  <a:pt x="213855" y="48387"/>
                </a:lnTo>
                <a:lnTo>
                  <a:pt x="213855" y="33401"/>
                </a:lnTo>
                <a:lnTo>
                  <a:pt x="248234" y="9817"/>
                </a:lnTo>
                <a:lnTo>
                  <a:pt x="257009" y="10706"/>
                </a:lnTo>
                <a:lnTo>
                  <a:pt x="264807" y="13373"/>
                </a:lnTo>
                <a:lnTo>
                  <a:pt x="271627" y="17805"/>
                </a:lnTo>
                <a:lnTo>
                  <a:pt x="277482" y="24028"/>
                </a:lnTo>
                <a:lnTo>
                  <a:pt x="285737" y="18897"/>
                </a:lnTo>
                <a:close/>
              </a:path>
              <a:path w="650239" h="113029">
                <a:moveTo>
                  <a:pt x="366826" y="83032"/>
                </a:moveTo>
                <a:lnTo>
                  <a:pt x="341871" y="49034"/>
                </a:lnTo>
                <a:lnTo>
                  <a:pt x="335648" y="40551"/>
                </a:lnTo>
                <a:lnTo>
                  <a:pt x="341744" y="32067"/>
                </a:lnTo>
                <a:lnTo>
                  <a:pt x="363321" y="2070"/>
                </a:lnTo>
                <a:lnTo>
                  <a:pt x="350824" y="2070"/>
                </a:lnTo>
                <a:lnTo>
                  <a:pt x="329387" y="32067"/>
                </a:lnTo>
                <a:lnTo>
                  <a:pt x="307962" y="2070"/>
                </a:lnTo>
                <a:lnTo>
                  <a:pt x="295452" y="2070"/>
                </a:lnTo>
                <a:lnTo>
                  <a:pt x="323215" y="40551"/>
                </a:lnTo>
                <a:lnTo>
                  <a:pt x="292557" y="83032"/>
                </a:lnTo>
                <a:lnTo>
                  <a:pt x="304990" y="83032"/>
                </a:lnTo>
                <a:lnTo>
                  <a:pt x="329387" y="49034"/>
                </a:lnTo>
                <a:lnTo>
                  <a:pt x="354177" y="83032"/>
                </a:lnTo>
                <a:lnTo>
                  <a:pt x="366826" y="83032"/>
                </a:lnTo>
                <a:close/>
              </a:path>
              <a:path w="650239" h="113029">
                <a:moveTo>
                  <a:pt x="458279" y="42773"/>
                </a:moveTo>
                <a:lnTo>
                  <a:pt x="457581" y="34645"/>
                </a:lnTo>
                <a:lnTo>
                  <a:pt x="455498" y="27076"/>
                </a:lnTo>
                <a:lnTo>
                  <a:pt x="452031" y="20066"/>
                </a:lnTo>
                <a:lnTo>
                  <a:pt x="447713" y="14351"/>
                </a:lnTo>
                <a:lnTo>
                  <a:pt x="447713" y="33921"/>
                </a:lnTo>
                <a:lnTo>
                  <a:pt x="447713" y="48856"/>
                </a:lnTo>
                <a:lnTo>
                  <a:pt x="421919" y="75222"/>
                </a:lnTo>
                <a:lnTo>
                  <a:pt x="410400" y="75222"/>
                </a:lnTo>
                <a:lnTo>
                  <a:pt x="384606" y="48856"/>
                </a:lnTo>
                <a:lnTo>
                  <a:pt x="384606" y="33921"/>
                </a:lnTo>
                <a:lnTo>
                  <a:pt x="387705" y="26187"/>
                </a:lnTo>
                <a:lnTo>
                  <a:pt x="400113" y="13385"/>
                </a:lnTo>
                <a:lnTo>
                  <a:pt x="407530" y="10185"/>
                </a:lnTo>
                <a:lnTo>
                  <a:pt x="424738" y="10185"/>
                </a:lnTo>
                <a:lnTo>
                  <a:pt x="432142" y="13385"/>
                </a:lnTo>
                <a:lnTo>
                  <a:pt x="444601" y="26187"/>
                </a:lnTo>
                <a:lnTo>
                  <a:pt x="447713" y="33921"/>
                </a:lnTo>
                <a:lnTo>
                  <a:pt x="447713" y="14351"/>
                </a:lnTo>
                <a:lnTo>
                  <a:pt x="416153" y="0"/>
                </a:lnTo>
                <a:lnTo>
                  <a:pt x="407187" y="850"/>
                </a:lnTo>
                <a:lnTo>
                  <a:pt x="376758" y="27076"/>
                </a:lnTo>
                <a:lnTo>
                  <a:pt x="373964" y="42773"/>
                </a:lnTo>
                <a:lnTo>
                  <a:pt x="374700" y="50990"/>
                </a:lnTo>
                <a:lnTo>
                  <a:pt x="399262" y="81953"/>
                </a:lnTo>
                <a:lnTo>
                  <a:pt x="416153" y="85128"/>
                </a:lnTo>
                <a:lnTo>
                  <a:pt x="425005" y="84328"/>
                </a:lnTo>
                <a:lnTo>
                  <a:pt x="433006" y="81953"/>
                </a:lnTo>
                <a:lnTo>
                  <a:pt x="440169" y="77990"/>
                </a:lnTo>
                <a:lnTo>
                  <a:pt x="443306" y="75222"/>
                </a:lnTo>
                <a:lnTo>
                  <a:pt x="446481" y="72440"/>
                </a:lnTo>
                <a:lnTo>
                  <a:pt x="451637" y="65824"/>
                </a:lnTo>
                <a:lnTo>
                  <a:pt x="455333" y="58674"/>
                </a:lnTo>
                <a:lnTo>
                  <a:pt x="457542" y="50990"/>
                </a:lnTo>
                <a:lnTo>
                  <a:pt x="458279" y="42773"/>
                </a:lnTo>
                <a:close/>
              </a:path>
              <a:path w="650239" h="113029">
                <a:moveTo>
                  <a:pt x="556374" y="74180"/>
                </a:moveTo>
                <a:lnTo>
                  <a:pt x="546620" y="74180"/>
                </a:lnTo>
                <a:lnTo>
                  <a:pt x="535393" y="48107"/>
                </a:lnTo>
                <a:lnTo>
                  <a:pt x="535393" y="74180"/>
                </a:lnTo>
                <a:lnTo>
                  <a:pt x="489026" y="74180"/>
                </a:lnTo>
                <a:lnTo>
                  <a:pt x="512686" y="18148"/>
                </a:lnTo>
                <a:lnTo>
                  <a:pt x="535393" y="74180"/>
                </a:lnTo>
                <a:lnTo>
                  <a:pt x="535393" y="48107"/>
                </a:lnTo>
                <a:lnTo>
                  <a:pt x="522503" y="18148"/>
                </a:lnTo>
                <a:lnTo>
                  <a:pt x="515594" y="2070"/>
                </a:lnTo>
                <a:lnTo>
                  <a:pt x="510159" y="2070"/>
                </a:lnTo>
                <a:lnTo>
                  <a:pt x="478904" y="74180"/>
                </a:lnTo>
                <a:lnTo>
                  <a:pt x="469087" y="74180"/>
                </a:lnTo>
                <a:lnTo>
                  <a:pt x="469087" y="93827"/>
                </a:lnTo>
                <a:lnTo>
                  <a:pt x="479348" y="93827"/>
                </a:lnTo>
                <a:lnTo>
                  <a:pt x="479348" y="83032"/>
                </a:lnTo>
                <a:lnTo>
                  <a:pt x="546328" y="83032"/>
                </a:lnTo>
                <a:lnTo>
                  <a:pt x="546328" y="93383"/>
                </a:lnTo>
                <a:lnTo>
                  <a:pt x="556374" y="93383"/>
                </a:lnTo>
                <a:lnTo>
                  <a:pt x="556374" y="83032"/>
                </a:lnTo>
                <a:lnTo>
                  <a:pt x="556374" y="74180"/>
                </a:lnTo>
                <a:close/>
              </a:path>
              <a:path w="650239" h="113029">
                <a:moveTo>
                  <a:pt x="624814" y="53352"/>
                </a:moveTo>
                <a:lnTo>
                  <a:pt x="623201" y="48475"/>
                </a:lnTo>
                <a:lnTo>
                  <a:pt x="619556" y="43675"/>
                </a:lnTo>
                <a:lnTo>
                  <a:pt x="616750" y="39992"/>
                </a:lnTo>
                <a:lnTo>
                  <a:pt x="613498" y="37680"/>
                </a:lnTo>
                <a:lnTo>
                  <a:pt x="613498" y="56553"/>
                </a:lnTo>
                <a:lnTo>
                  <a:pt x="613498" y="59372"/>
                </a:lnTo>
                <a:lnTo>
                  <a:pt x="592366" y="74256"/>
                </a:lnTo>
                <a:lnTo>
                  <a:pt x="580390" y="74256"/>
                </a:lnTo>
                <a:lnTo>
                  <a:pt x="580390" y="43675"/>
                </a:lnTo>
                <a:lnTo>
                  <a:pt x="596582" y="43675"/>
                </a:lnTo>
                <a:lnTo>
                  <a:pt x="613498" y="56553"/>
                </a:lnTo>
                <a:lnTo>
                  <a:pt x="613498" y="37680"/>
                </a:lnTo>
                <a:lnTo>
                  <a:pt x="612902" y="37249"/>
                </a:lnTo>
                <a:lnTo>
                  <a:pt x="603973" y="34759"/>
                </a:lnTo>
                <a:lnTo>
                  <a:pt x="597801" y="34150"/>
                </a:lnTo>
                <a:lnTo>
                  <a:pt x="580021" y="34150"/>
                </a:lnTo>
                <a:lnTo>
                  <a:pt x="580021" y="2070"/>
                </a:lnTo>
                <a:lnTo>
                  <a:pt x="569671" y="2070"/>
                </a:lnTo>
                <a:lnTo>
                  <a:pt x="569671" y="83032"/>
                </a:lnTo>
                <a:lnTo>
                  <a:pt x="606082" y="83032"/>
                </a:lnTo>
                <a:lnTo>
                  <a:pt x="613156" y="80670"/>
                </a:lnTo>
                <a:lnTo>
                  <a:pt x="619467" y="74256"/>
                </a:lnTo>
                <a:lnTo>
                  <a:pt x="622477" y="71196"/>
                </a:lnTo>
                <a:lnTo>
                  <a:pt x="624814" y="65506"/>
                </a:lnTo>
                <a:lnTo>
                  <a:pt x="624814" y="53352"/>
                </a:lnTo>
                <a:close/>
              </a:path>
              <a:path w="650239" h="113029">
                <a:moveTo>
                  <a:pt x="649668" y="2070"/>
                </a:moveTo>
                <a:lnTo>
                  <a:pt x="639178" y="2070"/>
                </a:lnTo>
                <a:lnTo>
                  <a:pt x="639178" y="83032"/>
                </a:lnTo>
                <a:lnTo>
                  <a:pt x="649668" y="83032"/>
                </a:lnTo>
                <a:lnTo>
                  <a:pt x="649668" y="20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" name="object 205"/>
          <p:cNvPicPr/>
          <p:nvPr/>
        </p:nvPicPr>
        <p:blipFill>
          <a:blip r:embed="rId102" cstate="print"/>
          <a:stretch>
            <a:fillRect/>
          </a:stretch>
        </p:blipFill>
        <p:spPr>
          <a:xfrm>
            <a:off x="4545558" y="9002917"/>
            <a:ext cx="222846" cy="85128"/>
          </a:xfrm>
          <a:prstGeom prst="rect">
            <a:avLst/>
          </a:prstGeom>
        </p:spPr>
      </p:pic>
      <p:grpSp>
        <p:nvGrpSpPr>
          <p:cNvPr id="206" name="object 206"/>
          <p:cNvGrpSpPr/>
          <p:nvPr/>
        </p:nvGrpSpPr>
        <p:grpSpPr>
          <a:xfrm>
            <a:off x="4832423" y="9002764"/>
            <a:ext cx="883285" cy="113030"/>
            <a:chOff x="4832423" y="9002764"/>
            <a:chExt cx="883285" cy="113030"/>
          </a:xfrm>
        </p:grpSpPr>
        <p:pic>
          <p:nvPicPr>
            <p:cNvPr id="207" name="object 207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4832423" y="9002916"/>
              <a:ext cx="183431" cy="112661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5036337" y="9002775"/>
              <a:ext cx="679450" cy="85725"/>
            </a:xfrm>
            <a:custGeom>
              <a:avLst/>
              <a:gdLst/>
              <a:ahLst/>
              <a:cxnLst/>
              <a:rect l="l" t="t" r="r" b="b"/>
              <a:pathLst>
                <a:path w="679450" h="85725">
                  <a:moveTo>
                    <a:pt x="65709" y="83185"/>
                  </a:moveTo>
                  <a:lnTo>
                    <a:pt x="27965" y="45758"/>
                  </a:lnTo>
                  <a:lnTo>
                    <a:pt x="21437" y="39281"/>
                  </a:lnTo>
                  <a:lnTo>
                    <a:pt x="24726" y="36309"/>
                  </a:lnTo>
                  <a:lnTo>
                    <a:pt x="62433" y="2222"/>
                  </a:lnTo>
                  <a:lnTo>
                    <a:pt x="47917" y="2222"/>
                  </a:lnTo>
                  <a:lnTo>
                    <a:pt x="10490" y="36309"/>
                  </a:lnTo>
                  <a:lnTo>
                    <a:pt x="10490" y="2222"/>
                  </a:lnTo>
                  <a:lnTo>
                    <a:pt x="0" y="2222"/>
                  </a:lnTo>
                  <a:lnTo>
                    <a:pt x="0" y="83185"/>
                  </a:lnTo>
                  <a:lnTo>
                    <a:pt x="10490" y="83185"/>
                  </a:lnTo>
                  <a:lnTo>
                    <a:pt x="10490" y="48666"/>
                  </a:lnTo>
                  <a:lnTo>
                    <a:pt x="13766" y="45758"/>
                  </a:lnTo>
                  <a:lnTo>
                    <a:pt x="50977" y="83185"/>
                  </a:lnTo>
                  <a:lnTo>
                    <a:pt x="65709" y="83185"/>
                  </a:lnTo>
                  <a:close/>
                </a:path>
                <a:path w="679450" h="85725">
                  <a:moveTo>
                    <a:pt x="129476" y="60871"/>
                  </a:moveTo>
                  <a:lnTo>
                    <a:pt x="128498" y="53555"/>
                  </a:lnTo>
                  <a:lnTo>
                    <a:pt x="125539" y="47523"/>
                  </a:lnTo>
                  <a:lnTo>
                    <a:pt x="124002" y="46062"/>
                  </a:lnTo>
                  <a:lnTo>
                    <a:pt x="120611" y="42799"/>
                  </a:lnTo>
                  <a:lnTo>
                    <a:pt x="117652" y="41325"/>
                  </a:lnTo>
                  <a:lnTo>
                    <a:pt x="117652" y="56146"/>
                  </a:lnTo>
                  <a:lnTo>
                    <a:pt x="117652" y="63995"/>
                  </a:lnTo>
                  <a:lnTo>
                    <a:pt x="103416" y="74409"/>
                  </a:lnTo>
                  <a:lnTo>
                    <a:pt x="86995" y="74409"/>
                  </a:lnTo>
                  <a:lnTo>
                    <a:pt x="86995" y="46062"/>
                  </a:lnTo>
                  <a:lnTo>
                    <a:pt x="107035" y="46062"/>
                  </a:lnTo>
                  <a:lnTo>
                    <a:pt x="110705" y="47371"/>
                  </a:lnTo>
                  <a:lnTo>
                    <a:pt x="116255" y="52628"/>
                  </a:lnTo>
                  <a:lnTo>
                    <a:pt x="117652" y="56146"/>
                  </a:lnTo>
                  <a:lnTo>
                    <a:pt x="117652" y="41325"/>
                  </a:lnTo>
                  <a:lnTo>
                    <a:pt x="113703" y="39357"/>
                  </a:lnTo>
                  <a:lnTo>
                    <a:pt x="120700" y="36537"/>
                  </a:lnTo>
                  <a:lnTo>
                    <a:pt x="120878" y="36537"/>
                  </a:lnTo>
                  <a:lnTo>
                    <a:pt x="124574" y="30848"/>
                  </a:lnTo>
                  <a:lnTo>
                    <a:pt x="124574" y="17157"/>
                  </a:lnTo>
                  <a:lnTo>
                    <a:pt x="122618" y="12395"/>
                  </a:lnTo>
                  <a:lnTo>
                    <a:pt x="121513" y="11239"/>
                  </a:lnTo>
                  <a:lnTo>
                    <a:pt x="114833" y="4267"/>
                  </a:lnTo>
                  <a:lnTo>
                    <a:pt x="113626" y="3886"/>
                  </a:lnTo>
                  <a:lnTo>
                    <a:pt x="113626" y="20955"/>
                  </a:lnTo>
                  <a:lnTo>
                    <a:pt x="113626" y="27559"/>
                  </a:lnTo>
                  <a:lnTo>
                    <a:pt x="99910" y="36537"/>
                  </a:lnTo>
                  <a:lnTo>
                    <a:pt x="86995" y="36537"/>
                  </a:lnTo>
                  <a:lnTo>
                    <a:pt x="86995" y="11239"/>
                  </a:lnTo>
                  <a:lnTo>
                    <a:pt x="99720" y="11239"/>
                  </a:lnTo>
                  <a:lnTo>
                    <a:pt x="113626" y="20955"/>
                  </a:lnTo>
                  <a:lnTo>
                    <a:pt x="113626" y="3886"/>
                  </a:lnTo>
                  <a:lnTo>
                    <a:pt x="108470" y="2222"/>
                  </a:lnTo>
                  <a:lnTo>
                    <a:pt x="76504" y="2222"/>
                  </a:lnTo>
                  <a:lnTo>
                    <a:pt x="76504" y="83185"/>
                  </a:lnTo>
                  <a:lnTo>
                    <a:pt x="100012" y="83185"/>
                  </a:lnTo>
                  <a:lnTo>
                    <a:pt x="112903" y="81800"/>
                  </a:lnTo>
                  <a:lnTo>
                    <a:pt x="122110" y="77609"/>
                  </a:lnTo>
                  <a:lnTo>
                    <a:pt x="124650" y="74409"/>
                  </a:lnTo>
                  <a:lnTo>
                    <a:pt x="127635" y="70637"/>
                  </a:lnTo>
                  <a:lnTo>
                    <a:pt x="129476" y="60871"/>
                  </a:lnTo>
                  <a:close/>
                </a:path>
                <a:path w="679450" h="85725">
                  <a:moveTo>
                    <a:pt x="216954" y="2222"/>
                  </a:moveTo>
                  <a:lnTo>
                    <a:pt x="216141" y="2222"/>
                  </a:lnTo>
                  <a:lnTo>
                    <a:pt x="156679" y="62128"/>
                  </a:lnTo>
                  <a:lnTo>
                    <a:pt x="156679" y="2222"/>
                  </a:lnTo>
                  <a:lnTo>
                    <a:pt x="146265" y="2222"/>
                  </a:lnTo>
                  <a:lnTo>
                    <a:pt x="146265" y="83185"/>
                  </a:lnTo>
                  <a:lnTo>
                    <a:pt x="147523" y="83185"/>
                  </a:lnTo>
                  <a:lnTo>
                    <a:pt x="206540" y="23812"/>
                  </a:lnTo>
                  <a:lnTo>
                    <a:pt x="206540" y="83185"/>
                  </a:lnTo>
                  <a:lnTo>
                    <a:pt x="216954" y="83185"/>
                  </a:lnTo>
                  <a:lnTo>
                    <a:pt x="216954" y="2222"/>
                  </a:lnTo>
                  <a:close/>
                </a:path>
                <a:path w="679450" h="85725">
                  <a:moveTo>
                    <a:pt x="286981" y="60121"/>
                  </a:moveTo>
                  <a:lnTo>
                    <a:pt x="286080" y="53073"/>
                  </a:lnTo>
                  <a:lnTo>
                    <a:pt x="283337" y="47155"/>
                  </a:lnTo>
                  <a:lnTo>
                    <a:pt x="278790" y="42392"/>
                  </a:lnTo>
                  <a:lnTo>
                    <a:pt x="272402" y="38773"/>
                  </a:lnTo>
                  <a:lnTo>
                    <a:pt x="279844" y="35737"/>
                  </a:lnTo>
                  <a:lnTo>
                    <a:pt x="283565" y="30010"/>
                  </a:lnTo>
                  <a:lnTo>
                    <a:pt x="283565" y="15227"/>
                  </a:lnTo>
                  <a:lnTo>
                    <a:pt x="281279" y="10045"/>
                  </a:lnTo>
                  <a:lnTo>
                    <a:pt x="272161" y="2006"/>
                  </a:lnTo>
                  <a:lnTo>
                    <a:pt x="266496" y="0"/>
                  </a:lnTo>
                  <a:lnTo>
                    <a:pt x="251561" y="0"/>
                  </a:lnTo>
                  <a:lnTo>
                    <a:pt x="243827" y="3048"/>
                  </a:lnTo>
                  <a:lnTo>
                    <a:pt x="236537" y="9144"/>
                  </a:lnTo>
                  <a:lnTo>
                    <a:pt x="242417" y="16370"/>
                  </a:lnTo>
                  <a:lnTo>
                    <a:pt x="248069" y="12001"/>
                  </a:lnTo>
                  <a:lnTo>
                    <a:pt x="253707" y="9817"/>
                  </a:lnTo>
                  <a:lnTo>
                    <a:pt x="264121" y="9817"/>
                  </a:lnTo>
                  <a:lnTo>
                    <a:pt x="267690" y="11125"/>
                  </a:lnTo>
                  <a:lnTo>
                    <a:pt x="272351" y="16332"/>
                  </a:lnTo>
                  <a:lnTo>
                    <a:pt x="273519" y="19443"/>
                  </a:lnTo>
                  <a:lnTo>
                    <a:pt x="273519" y="27330"/>
                  </a:lnTo>
                  <a:lnTo>
                    <a:pt x="272072" y="30607"/>
                  </a:lnTo>
                  <a:lnTo>
                    <a:pt x="266268" y="35166"/>
                  </a:lnTo>
                  <a:lnTo>
                    <a:pt x="263080" y="36309"/>
                  </a:lnTo>
                  <a:lnTo>
                    <a:pt x="254177" y="36309"/>
                  </a:lnTo>
                  <a:lnTo>
                    <a:pt x="254177" y="45237"/>
                  </a:lnTo>
                  <a:lnTo>
                    <a:pt x="264693" y="45237"/>
                  </a:lnTo>
                  <a:lnTo>
                    <a:pt x="268262" y="46609"/>
                  </a:lnTo>
                  <a:lnTo>
                    <a:pt x="274320" y="52057"/>
                  </a:lnTo>
                  <a:lnTo>
                    <a:pt x="275831" y="55689"/>
                  </a:lnTo>
                  <a:lnTo>
                    <a:pt x="275831" y="64808"/>
                  </a:lnTo>
                  <a:lnTo>
                    <a:pt x="274332" y="68529"/>
                  </a:lnTo>
                  <a:lnTo>
                    <a:pt x="268325" y="74193"/>
                  </a:lnTo>
                  <a:lnTo>
                    <a:pt x="264198" y="75603"/>
                  </a:lnTo>
                  <a:lnTo>
                    <a:pt x="251104" y="75603"/>
                  </a:lnTo>
                  <a:lnTo>
                    <a:pt x="244678" y="72771"/>
                  </a:lnTo>
                  <a:lnTo>
                    <a:pt x="239661" y="67119"/>
                  </a:lnTo>
                  <a:lnTo>
                    <a:pt x="233108" y="74561"/>
                  </a:lnTo>
                  <a:lnTo>
                    <a:pt x="238582" y="79273"/>
                  </a:lnTo>
                  <a:lnTo>
                    <a:pt x="244856" y="82651"/>
                  </a:lnTo>
                  <a:lnTo>
                    <a:pt x="251929" y="84670"/>
                  </a:lnTo>
                  <a:lnTo>
                    <a:pt x="259829" y="85344"/>
                  </a:lnTo>
                  <a:lnTo>
                    <a:pt x="268859" y="85344"/>
                  </a:lnTo>
                  <a:lnTo>
                    <a:pt x="275640" y="82753"/>
                  </a:lnTo>
                  <a:lnTo>
                    <a:pt x="284721" y="72390"/>
                  </a:lnTo>
                  <a:lnTo>
                    <a:pt x="286981" y="66573"/>
                  </a:lnTo>
                  <a:lnTo>
                    <a:pt x="286981" y="60121"/>
                  </a:lnTo>
                  <a:close/>
                </a:path>
                <a:path w="679450" h="85725">
                  <a:moveTo>
                    <a:pt x="375310" y="2222"/>
                  </a:moveTo>
                  <a:lnTo>
                    <a:pt x="374484" y="2222"/>
                  </a:lnTo>
                  <a:lnTo>
                    <a:pt x="315036" y="62128"/>
                  </a:lnTo>
                  <a:lnTo>
                    <a:pt x="315036" y="2222"/>
                  </a:lnTo>
                  <a:lnTo>
                    <a:pt x="304622" y="2222"/>
                  </a:lnTo>
                  <a:lnTo>
                    <a:pt x="304622" y="83185"/>
                  </a:lnTo>
                  <a:lnTo>
                    <a:pt x="305879" y="83185"/>
                  </a:lnTo>
                  <a:lnTo>
                    <a:pt x="364896" y="23812"/>
                  </a:lnTo>
                  <a:lnTo>
                    <a:pt x="364896" y="83185"/>
                  </a:lnTo>
                  <a:lnTo>
                    <a:pt x="375310" y="83185"/>
                  </a:lnTo>
                  <a:lnTo>
                    <a:pt x="375310" y="2222"/>
                  </a:lnTo>
                  <a:close/>
                </a:path>
                <a:path w="679450" h="85725">
                  <a:moveTo>
                    <a:pt x="443179" y="2222"/>
                  </a:moveTo>
                  <a:lnTo>
                    <a:pt x="389902" y="2222"/>
                  </a:lnTo>
                  <a:lnTo>
                    <a:pt x="389902" y="11239"/>
                  </a:lnTo>
                  <a:lnTo>
                    <a:pt x="411264" y="11239"/>
                  </a:lnTo>
                  <a:lnTo>
                    <a:pt x="411264" y="83185"/>
                  </a:lnTo>
                  <a:lnTo>
                    <a:pt x="421754" y="83185"/>
                  </a:lnTo>
                  <a:lnTo>
                    <a:pt x="421754" y="11239"/>
                  </a:lnTo>
                  <a:lnTo>
                    <a:pt x="443179" y="11239"/>
                  </a:lnTo>
                  <a:lnTo>
                    <a:pt x="443179" y="2222"/>
                  </a:lnTo>
                  <a:close/>
                </a:path>
                <a:path w="679450" h="85725">
                  <a:moveTo>
                    <a:pt x="537984" y="2222"/>
                  </a:moveTo>
                  <a:lnTo>
                    <a:pt x="528383" y="2222"/>
                  </a:lnTo>
                  <a:lnTo>
                    <a:pt x="528383" y="33782"/>
                  </a:lnTo>
                  <a:lnTo>
                    <a:pt x="528383" y="49301"/>
                  </a:lnTo>
                  <a:lnTo>
                    <a:pt x="501942" y="75755"/>
                  </a:lnTo>
                  <a:lnTo>
                    <a:pt x="490588" y="75755"/>
                  </a:lnTo>
                  <a:lnTo>
                    <a:pt x="464172" y="48564"/>
                  </a:lnTo>
                  <a:lnTo>
                    <a:pt x="464172" y="37109"/>
                  </a:lnTo>
                  <a:lnTo>
                    <a:pt x="490512" y="10185"/>
                  </a:lnTo>
                  <a:lnTo>
                    <a:pt x="505345" y="10185"/>
                  </a:lnTo>
                  <a:lnTo>
                    <a:pt x="512953" y="13335"/>
                  </a:lnTo>
                  <a:lnTo>
                    <a:pt x="525297" y="25946"/>
                  </a:lnTo>
                  <a:lnTo>
                    <a:pt x="528383" y="33782"/>
                  </a:lnTo>
                  <a:lnTo>
                    <a:pt x="528383" y="2222"/>
                  </a:lnTo>
                  <a:lnTo>
                    <a:pt x="527723" y="2222"/>
                  </a:lnTo>
                  <a:lnTo>
                    <a:pt x="527723" y="17106"/>
                  </a:lnTo>
                  <a:lnTo>
                    <a:pt x="523760" y="11620"/>
                  </a:lnTo>
                  <a:lnTo>
                    <a:pt x="502145" y="152"/>
                  </a:lnTo>
                  <a:lnTo>
                    <a:pt x="495503" y="152"/>
                  </a:lnTo>
                  <a:lnTo>
                    <a:pt x="460578" y="19100"/>
                  </a:lnTo>
                  <a:lnTo>
                    <a:pt x="454533" y="33782"/>
                  </a:lnTo>
                  <a:lnTo>
                    <a:pt x="454444" y="34061"/>
                  </a:lnTo>
                  <a:lnTo>
                    <a:pt x="453682" y="42481"/>
                  </a:lnTo>
                  <a:lnTo>
                    <a:pt x="454444" y="51079"/>
                  </a:lnTo>
                  <a:lnTo>
                    <a:pt x="456717" y="58991"/>
                  </a:lnTo>
                  <a:lnTo>
                    <a:pt x="486918" y="84493"/>
                  </a:lnTo>
                  <a:lnTo>
                    <a:pt x="495198" y="85280"/>
                  </a:lnTo>
                  <a:lnTo>
                    <a:pt x="501650" y="85280"/>
                  </a:lnTo>
                  <a:lnTo>
                    <a:pt x="527723" y="69278"/>
                  </a:lnTo>
                  <a:lnTo>
                    <a:pt x="527723" y="83185"/>
                  </a:lnTo>
                  <a:lnTo>
                    <a:pt x="537984" y="83185"/>
                  </a:lnTo>
                  <a:lnTo>
                    <a:pt x="537984" y="69278"/>
                  </a:lnTo>
                  <a:lnTo>
                    <a:pt x="537984" y="17106"/>
                  </a:lnTo>
                  <a:lnTo>
                    <a:pt x="537984" y="2222"/>
                  </a:lnTo>
                  <a:close/>
                </a:path>
                <a:path w="679450" h="85725">
                  <a:moveTo>
                    <a:pt x="678827" y="83185"/>
                  </a:moveTo>
                  <a:lnTo>
                    <a:pt x="651370" y="2222"/>
                  </a:lnTo>
                  <a:lnTo>
                    <a:pt x="648398" y="2222"/>
                  </a:lnTo>
                  <a:lnTo>
                    <a:pt x="615950" y="65557"/>
                  </a:lnTo>
                  <a:lnTo>
                    <a:pt x="583361" y="2222"/>
                  </a:lnTo>
                  <a:lnTo>
                    <a:pt x="580529" y="2222"/>
                  </a:lnTo>
                  <a:lnTo>
                    <a:pt x="552919" y="83185"/>
                  </a:lnTo>
                  <a:lnTo>
                    <a:pt x="563791" y="83185"/>
                  </a:lnTo>
                  <a:lnTo>
                    <a:pt x="583730" y="23583"/>
                  </a:lnTo>
                  <a:lnTo>
                    <a:pt x="614908" y="83185"/>
                  </a:lnTo>
                  <a:lnTo>
                    <a:pt x="616839" y="83185"/>
                  </a:lnTo>
                  <a:lnTo>
                    <a:pt x="647954" y="23583"/>
                  </a:lnTo>
                  <a:lnTo>
                    <a:pt x="667969" y="83185"/>
                  </a:lnTo>
                  <a:lnTo>
                    <a:pt x="678827" y="831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9" name="object 20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777791" y="9004996"/>
            <a:ext cx="70693" cy="80963"/>
          </a:xfrm>
          <a:prstGeom prst="rect">
            <a:avLst/>
          </a:prstGeom>
        </p:spPr>
      </p:pic>
      <p:grpSp>
        <p:nvGrpSpPr>
          <p:cNvPr id="210" name="object 210"/>
          <p:cNvGrpSpPr/>
          <p:nvPr/>
        </p:nvGrpSpPr>
        <p:grpSpPr>
          <a:xfrm>
            <a:off x="5914951" y="9002917"/>
            <a:ext cx="574040" cy="85725"/>
            <a:chOff x="5914951" y="9002917"/>
            <a:chExt cx="574040" cy="85725"/>
          </a:xfrm>
        </p:grpSpPr>
        <p:pic>
          <p:nvPicPr>
            <p:cNvPr id="211" name="object 211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5914951" y="9004997"/>
              <a:ext cx="150058" cy="80963"/>
            </a:xfrm>
            <a:prstGeom prst="rect">
              <a:avLst/>
            </a:prstGeom>
          </p:spPr>
        </p:pic>
        <p:pic>
          <p:nvPicPr>
            <p:cNvPr id="212" name="object 212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6084684" y="9002917"/>
              <a:ext cx="403682" cy="85128"/>
            </a:xfrm>
            <a:prstGeom prst="rect">
              <a:avLst/>
            </a:prstGeom>
          </p:spPr>
        </p:pic>
      </p:grpSp>
      <p:pic>
        <p:nvPicPr>
          <p:cNvPr id="213" name="object 213"/>
          <p:cNvPicPr/>
          <p:nvPr/>
        </p:nvPicPr>
        <p:blipFill>
          <a:blip r:embed="rId105" cstate="print"/>
          <a:stretch>
            <a:fillRect/>
          </a:stretch>
        </p:blipFill>
        <p:spPr>
          <a:xfrm>
            <a:off x="1200938" y="9002764"/>
            <a:ext cx="3464730" cy="298743"/>
          </a:xfrm>
          <a:prstGeom prst="rect">
            <a:avLst/>
          </a:prstGeom>
        </p:spPr>
      </p:pic>
      <p:grpSp>
        <p:nvGrpSpPr>
          <p:cNvPr id="214" name="object 214"/>
          <p:cNvGrpSpPr/>
          <p:nvPr/>
        </p:nvGrpSpPr>
        <p:grpSpPr>
          <a:xfrm>
            <a:off x="6545887" y="9002917"/>
            <a:ext cx="240029" cy="85725"/>
            <a:chOff x="6545887" y="9002917"/>
            <a:chExt cx="240029" cy="85725"/>
          </a:xfrm>
        </p:grpSpPr>
        <p:pic>
          <p:nvPicPr>
            <p:cNvPr id="215" name="object 215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6545887" y="9002917"/>
              <a:ext cx="153154" cy="85128"/>
            </a:xfrm>
            <a:prstGeom prst="rect">
              <a:avLst/>
            </a:prstGeom>
          </p:spPr>
        </p:pic>
        <p:pic>
          <p:nvPicPr>
            <p:cNvPr id="216" name="object 216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6719839" y="9004997"/>
              <a:ext cx="65707" cy="80963"/>
            </a:xfrm>
            <a:prstGeom prst="rect">
              <a:avLst/>
            </a:prstGeom>
          </p:spPr>
        </p:pic>
      </p:grpSp>
      <p:pic>
        <p:nvPicPr>
          <p:cNvPr id="217" name="object 217"/>
          <p:cNvPicPr/>
          <p:nvPr/>
        </p:nvPicPr>
        <p:blipFill>
          <a:blip r:embed="rId101" cstate="print"/>
          <a:stretch>
            <a:fillRect/>
          </a:stretch>
        </p:blipFill>
        <p:spPr>
          <a:xfrm>
            <a:off x="6838876" y="9002917"/>
            <a:ext cx="172123" cy="85128"/>
          </a:xfrm>
          <a:prstGeom prst="rect">
            <a:avLst/>
          </a:prstGeom>
        </p:spPr>
      </p:pic>
      <p:sp>
        <p:nvSpPr>
          <p:cNvPr id="218" name="object 218"/>
          <p:cNvSpPr/>
          <p:nvPr/>
        </p:nvSpPr>
        <p:spPr>
          <a:xfrm>
            <a:off x="4749980" y="9190926"/>
            <a:ext cx="53340" cy="81280"/>
          </a:xfrm>
          <a:custGeom>
            <a:avLst/>
            <a:gdLst/>
            <a:ahLst/>
            <a:cxnLst/>
            <a:rect l="l" t="t" r="r" b="b"/>
            <a:pathLst>
              <a:path w="53339" h="81279">
                <a:moveTo>
                  <a:pt x="31972" y="0"/>
                </a:moveTo>
                <a:lnTo>
                  <a:pt x="0" y="0"/>
                </a:lnTo>
                <a:lnTo>
                  <a:pt x="0" y="80963"/>
                </a:lnTo>
                <a:lnTo>
                  <a:pt x="23515" y="80963"/>
                </a:lnTo>
                <a:lnTo>
                  <a:pt x="36407" y="79568"/>
                </a:lnTo>
                <a:lnTo>
                  <a:pt x="45615" y="75382"/>
                </a:lnTo>
                <a:lnTo>
                  <a:pt x="48149" y="72182"/>
                </a:lnTo>
                <a:lnTo>
                  <a:pt x="10490" y="72182"/>
                </a:lnTo>
                <a:lnTo>
                  <a:pt x="10490" y="43830"/>
                </a:lnTo>
                <a:lnTo>
                  <a:pt x="47505" y="43830"/>
                </a:lnTo>
                <a:lnTo>
                  <a:pt x="44107" y="40569"/>
                </a:lnTo>
                <a:lnTo>
                  <a:pt x="37205" y="37133"/>
                </a:lnTo>
                <a:lnTo>
                  <a:pt x="44200" y="34307"/>
                </a:lnTo>
                <a:lnTo>
                  <a:pt x="10490" y="34307"/>
                </a:lnTo>
                <a:lnTo>
                  <a:pt x="10490" y="9006"/>
                </a:lnTo>
                <a:lnTo>
                  <a:pt x="45010" y="9006"/>
                </a:lnTo>
                <a:lnTo>
                  <a:pt x="38336" y="2033"/>
                </a:lnTo>
                <a:lnTo>
                  <a:pt x="31972" y="0"/>
                </a:lnTo>
                <a:close/>
              </a:path>
              <a:path w="53339" h="81279">
                <a:moveTo>
                  <a:pt x="47505" y="43830"/>
                </a:moveTo>
                <a:lnTo>
                  <a:pt x="30532" y="43830"/>
                </a:lnTo>
                <a:lnTo>
                  <a:pt x="34203" y="45143"/>
                </a:lnTo>
                <a:lnTo>
                  <a:pt x="39758" y="50403"/>
                </a:lnTo>
                <a:lnTo>
                  <a:pt x="41148" y="53924"/>
                </a:lnTo>
                <a:lnTo>
                  <a:pt x="41148" y="61765"/>
                </a:lnTo>
                <a:lnTo>
                  <a:pt x="26913" y="72182"/>
                </a:lnTo>
                <a:lnTo>
                  <a:pt x="48149" y="72182"/>
                </a:lnTo>
                <a:lnTo>
                  <a:pt x="51140" y="68406"/>
                </a:lnTo>
                <a:lnTo>
                  <a:pt x="52981" y="58639"/>
                </a:lnTo>
                <a:lnTo>
                  <a:pt x="51995" y="51323"/>
                </a:lnTo>
                <a:lnTo>
                  <a:pt x="49037" y="45300"/>
                </a:lnTo>
                <a:lnTo>
                  <a:pt x="47505" y="43830"/>
                </a:lnTo>
                <a:close/>
              </a:path>
              <a:path w="53339" h="81279">
                <a:moveTo>
                  <a:pt x="45010" y="9006"/>
                </a:moveTo>
                <a:lnTo>
                  <a:pt x="23216" y="9006"/>
                </a:lnTo>
                <a:lnTo>
                  <a:pt x="27147" y="9204"/>
                </a:lnTo>
                <a:lnTo>
                  <a:pt x="30967" y="9997"/>
                </a:lnTo>
                <a:lnTo>
                  <a:pt x="32788" y="11336"/>
                </a:lnTo>
                <a:lnTo>
                  <a:pt x="36262" y="15901"/>
                </a:lnTo>
                <a:lnTo>
                  <a:pt x="37130" y="18731"/>
                </a:lnTo>
                <a:lnTo>
                  <a:pt x="37130" y="25326"/>
                </a:lnTo>
                <a:lnTo>
                  <a:pt x="23414" y="34307"/>
                </a:lnTo>
                <a:lnTo>
                  <a:pt x="44383" y="34307"/>
                </a:lnTo>
                <a:lnTo>
                  <a:pt x="48070" y="28623"/>
                </a:lnTo>
                <a:lnTo>
                  <a:pt x="48070" y="14932"/>
                </a:lnTo>
                <a:lnTo>
                  <a:pt x="46123" y="10170"/>
                </a:lnTo>
                <a:lnTo>
                  <a:pt x="45010" y="90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9" name="object 219"/>
          <p:cNvPicPr/>
          <p:nvPr/>
        </p:nvPicPr>
        <p:blipFill>
          <a:blip r:embed="rId108" cstate="print"/>
          <a:stretch>
            <a:fillRect/>
          </a:stretch>
        </p:blipFill>
        <p:spPr>
          <a:xfrm>
            <a:off x="4878443" y="9188845"/>
            <a:ext cx="380947" cy="85129"/>
          </a:xfrm>
          <a:prstGeom prst="rect">
            <a:avLst/>
          </a:prstGeom>
        </p:spPr>
      </p:pic>
      <p:grpSp>
        <p:nvGrpSpPr>
          <p:cNvPr id="220" name="object 220"/>
          <p:cNvGrpSpPr/>
          <p:nvPr/>
        </p:nvGrpSpPr>
        <p:grpSpPr>
          <a:xfrm>
            <a:off x="5344722" y="9188845"/>
            <a:ext cx="615315" cy="85725"/>
            <a:chOff x="5344722" y="9188845"/>
            <a:chExt cx="615315" cy="85725"/>
          </a:xfrm>
        </p:grpSpPr>
        <p:pic>
          <p:nvPicPr>
            <p:cNvPr id="221" name="object 221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5344722" y="9190926"/>
              <a:ext cx="161848" cy="80963"/>
            </a:xfrm>
            <a:prstGeom prst="rect">
              <a:avLst/>
            </a:prstGeom>
          </p:spPr>
        </p:pic>
        <p:pic>
          <p:nvPicPr>
            <p:cNvPr id="222" name="object 222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5526749" y="9188845"/>
              <a:ext cx="156474" cy="85129"/>
            </a:xfrm>
            <a:prstGeom prst="rect">
              <a:avLst/>
            </a:prstGeom>
          </p:spPr>
        </p:pic>
        <p:sp>
          <p:nvSpPr>
            <p:cNvPr id="223" name="object 223"/>
            <p:cNvSpPr/>
            <p:nvPr/>
          </p:nvSpPr>
          <p:spPr>
            <a:xfrm>
              <a:off x="5693519" y="9188845"/>
              <a:ext cx="266700" cy="85725"/>
            </a:xfrm>
            <a:custGeom>
              <a:avLst/>
              <a:gdLst/>
              <a:ahLst/>
              <a:cxnLst/>
              <a:rect l="l" t="t" r="r" b="b"/>
              <a:pathLst>
                <a:path w="266700" h="85725">
                  <a:moveTo>
                    <a:pt x="30434" y="2081"/>
                  </a:moveTo>
                  <a:lnTo>
                    <a:pt x="27608" y="2081"/>
                  </a:lnTo>
                  <a:lnTo>
                    <a:pt x="0" y="83045"/>
                  </a:lnTo>
                  <a:lnTo>
                    <a:pt x="10864" y="83045"/>
                  </a:lnTo>
                  <a:lnTo>
                    <a:pt x="30808" y="23440"/>
                  </a:lnTo>
                  <a:lnTo>
                    <a:pt x="41427" y="23440"/>
                  </a:lnTo>
                  <a:lnTo>
                    <a:pt x="30434" y="2081"/>
                  </a:lnTo>
                  <a:close/>
                </a:path>
                <a:path w="266700" h="85725">
                  <a:moveTo>
                    <a:pt x="41427" y="23440"/>
                  </a:moveTo>
                  <a:lnTo>
                    <a:pt x="30808" y="23440"/>
                  </a:lnTo>
                  <a:lnTo>
                    <a:pt x="61987" y="83045"/>
                  </a:lnTo>
                  <a:lnTo>
                    <a:pt x="63921" y="83045"/>
                  </a:lnTo>
                  <a:lnTo>
                    <a:pt x="73125" y="65408"/>
                  </a:lnTo>
                  <a:lnTo>
                    <a:pt x="63028" y="65408"/>
                  </a:lnTo>
                  <a:lnTo>
                    <a:pt x="41427" y="23440"/>
                  </a:lnTo>
                  <a:close/>
                </a:path>
                <a:path w="266700" h="85725">
                  <a:moveTo>
                    <a:pt x="105693" y="23440"/>
                  </a:moveTo>
                  <a:lnTo>
                    <a:pt x="95029" y="23440"/>
                  </a:lnTo>
                  <a:lnTo>
                    <a:pt x="115044" y="83045"/>
                  </a:lnTo>
                  <a:lnTo>
                    <a:pt x="125909" y="83045"/>
                  </a:lnTo>
                  <a:lnTo>
                    <a:pt x="105693" y="23440"/>
                  </a:lnTo>
                  <a:close/>
                </a:path>
                <a:path w="266700" h="85725">
                  <a:moveTo>
                    <a:pt x="98449" y="2081"/>
                  </a:moveTo>
                  <a:lnTo>
                    <a:pt x="95474" y="2081"/>
                  </a:lnTo>
                  <a:lnTo>
                    <a:pt x="63028" y="65408"/>
                  </a:lnTo>
                  <a:lnTo>
                    <a:pt x="73125" y="65408"/>
                  </a:lnTo>
                  <a:lnTo>
                    <a:pt x="95029" y="23440"/>
                  </a:lnTo>
                  <a:lnTo>
                    <a:pt x="105693" y="23440"/>
                  </a:lnTo>
                  <a:lnTo>
                    <a:pt x="98449" y="2081"/>
                  </a:lnTo>
                  <a:close/>
                </a:path>
                <a:path w="266700" h="85725">
                  <a:moveTo>
                    <a:pt x="186357" y="0"/>
                  </a:moveTo>
                  <a:lnTo>
                    <a:pt x="179711" y="0"/>
                  </a:lnTo>
                  <a:lnTo>
                    <a:pt x="171390" y="776"/>
                  </a:lnTo>
                  <a:lnTo>
                    <a:pt x="140959" y="26118"/>
                  </a:lnTo>
                  <a:lnTo>
                    <a:pt x="137890" y="42340"/>
                  </a:lnTo>
                  <a:lnTo>
                    <a:pt x="138650" y="50932"/>
                  </a:lnTo>
                  <a:lnTo>
                    <a:pt x="163478" y="82013"/>
                  </a:lnTo>
                  <a:lnTo>
                    <a:pt x="179412" y="85129"/>
                  </a:lnTo>
                  <a:lnTo>
                    <a:pt x="185860" y="85129"/>
                  </a:lnTo>
                  <a:lnTo>
                    <a:pt x="191800" y="83790"/>
                  </a:lnTo>
                  <a:lnTo>
                    <a:pt x="202665" y="78430"/>
                  </a:lnTo>
                  <a:lnTo>
                    <a:pt x="206132" y="75604"/>
                  </a:lnTo>
                  <a:lnTo>
                    <a:pt x="174797" y="75604"/>
                  </a:lnTo>
                  <a:lnTo>
                    <a:pt x="169538" y="74164"/>
                  </a:lnTo>
                  <a:lnTo>
                    <a:pt x="148380" y="48420"/>
                  </a:lnTo>
                  <a:lnTo>
                    <a:pt x="148380" y="36958"/>
                  </a:lnTo>
                  <a:lnTo>
                    <a:pt x="174725" y="10044"/>
                  </a:lnTo>
                  <a:lnTo>
                    <a:pt x="206451" y="10044"/>
                  </a:lnTo>
                  <a:lnTo>
                    <a:pt x="203136" y="7067"/>
                  </a:lnTo>
                  <a:lnTo>
                    <a:pt x="192373" y="1416"/>
                  </a:lnTo>
                  <a:lnTo>
                    <a:pt x="186357" y="0"/>
                  </a:lnTo>
                  <a:close/>
                </a:path>
                <a:path w="266700" h="85725">
                  <a:moveTo>
                    <a:pt x="222203" y="69131"/>
                  </a:moveTo>
                  <a:lnTo>
                    <a:pt x="211931" y="69131"/>
                  </a:lnTo>
                  <a:lnTo>
                    <a:pt x="211931" y="83045"/>
                  </a:lnTo>
                  <a:lnTo>
                    <a:pt x="222203" y="83045"/>
                  </a:lnTo>
                  <a:lnTo>
                    <a:pt x="222203" y="69131"/>
                  </a:lnTo>
                  <a:close/>
                </a:path>
                <a:path w="266700" h="85725">
                  <a:moveTo>
                    <a:pt x="206451" y="10044"/>
                  </a:moveTo>
                  <a:lnTo>
                    <a:pt x="189557" y="10044"/>
                  </a:lnTo>
                  <a:lnTo>
                    <a:pt x="197161" y="13194"/>
                  </a:lnTo>
                  <a:lnTo>
                    <a:pt x="209511" y="25794"/>
                  </a:lnTo>
                  <a:lnTo>
                    <a:pt x="212601" y="33632"/>
                  </a:lnTo>
                  <a:lnTo>
                    <a:pt x="212601" y="49161"/>
                  </a:lnTo>
                  <a:lnTo>
                    <a:pt x="211226" y="54691"/>
                  </a:lnTo>
                  <a:lnTo>
                    <a:pt x="205843" y="64292"/>
                  </a:lnTo>
                  <a:lnTo>
                    <a:pt x="205718" y="64515"/>
                  </a:lnTo>
                  <a:lnTo>
                    <a:pt x="201786" y="68411"/>
                  </a:lnTo>
                  <a:lnTo>
                    <a:pt x="191566" y="74164"/>
                  </a:lnTo>
                  <a:lnTo>
                    <a:pt x="186159" y="75604"/>
                  </a:lnTo>
                  <a:lnTo>
                    <a:pt x="206132" y="75604"/>
                  </a:lnTo>
                  <a:lnTo>
                    <a:pt x="207564" y="74437"/>
                  </a:lnTo>
                  <a:lnTo>
                    <a:pt x="211931" y="69131"/>
                  </a:lnTo>
                  <a:lnTo>
                    <a:pt x="222203" y="69131"/>
                  </a:lnTo>
                  <a:lnTo>
                    <a:pt x="222203" y="16967"/>
                  </a:lnTo>
                  <a:lnTo>
                    <a:pt x="211931" y="16967"/>
                  </a:lnTo>
                  <a:lnTo>
                    <a:pt x="207977" y="11470"/>
                  </a:lnTo>
                  <a:lnTo>
                    <a:pt x="207863" y="11311"/>
                  </a:lnTo>
                  <a:lnTo>
                    <a:pt x="206451" y="10044"/>
                  </a:lnTo>
                  <a:close/>
                </a:path>
                <a:path w="266700" h="85725">
                  <a:moveTo>
                    <a:pt x="222203" y="2081"/>
                  </a:moveTo>
                  <a:lnTo>
                    <a:pt x="211931" y="2081"/>
                  </a:lnTo>
                  <a:lnTo>
                    <a:pt x="211931" y="16967"/>
                  </a:lnTo>
                  <a:lnTo>
                    <a:pt x="222203" y="16967"/>
                  </a:lnTo>
                  <a:lnTo>
                    <a:pt x="222203" y="2081"/>
                  </a:lnTo>
                  <a:close/>
                </a:path>
                <a:path w="266700" h="85725">
                  <a:moveTo>
                    <a:pt x="259631" y="0"/>
                  </a:moveTo>
                  <a:lnTo>
                    <a:pt x="254570" y="0"/>
                  </a:lnTo>
                  <a:lnTo>
                    <a:pt x="252413" y="908"/>
                  </a:lnTo>
                  <a:lnTo>
                    <a:pt x="248838" y="4528"/>
                  </a:lnTo>
                  <a:lnTo>
                    <a:pt x="247945" y="6696"/>
                  </a:lnTo>
                  <a:lnTo>
                    <a:pt x="247945" y="11808"/>
                  </a:lnTo>
                  <a:lnTo>
                    <a:pt x="248838" y="13990"/>
                  </a:lnTo>
                  <a:lnTo>
                    <a:pt x="252413" y="17561"/>
                  </a:lnTo>
                  <a:lnTo>
                    <a:pt x="254570" y="18454"/>
                  </a:lnTo>
                  <a:lnTo>
                    <a:pt x="259631" y="18454"/>
                  </a:lnTo>
                  <a:lnTo>
                    <a:pt x="261787" y="17561"/>
                  </a:lnTo>
                  <a:lnTo>
                    <a:pt x="265358" y="13990"/>
                  </a:lnTo>
                  <a:lnTo>
                    <a:pt x="266251" y="11808"/>
                  </a:lnTo>
                  <a:lnTo>
                    <a:pt x="266251" y="6696"/>
                  </a:lnTo>
                  <a:lnTo>
                    <a:pt x="265385" y="4528"/>
                  </a:lnTo>
                  <a:lnTo>
                    <a:pt x="261802" y="908"/>
                  </a:lnTo>
                  <a:lnTo>
                    <a:pt x="259631" y="0"/>
                  </a:lnTo>
                  <a:close/>
                </a:path>
                <a:path w="266700" h="85725">
                  <a:moveTo>
                    <a:pt x="259631" y="66672"/>
                  </a:moveTo>
                  <a:lnTo>
                    <a:pt x="254570" y="66672"/>
                  </a:lnTo>
                  <a:lnTo>
                    <a:pt x="252413" y="67565"/>
                  </a:lnTo>
                  <a:lnTo>
                    <a:pt x="248838" y="71140"/>
                  </a:lnTo>
                  <a:lnTo>
                    <a:pt x="247945" y="73322"/>
                  </a:lnTo>
                  <a:lnTo>
                    <a:pt x="247945" y="78433"/>
                  </a:lnTo>
                  <a:lnTo>
                    <a:pt x="248838" y="80604"/>
                  </a:lnTo>
                  <a:lnTo>
                    <a:pt x="252413" y="84226"/>
                  </a:lnTo>
                  <a:lnTo>
                    <a:pt x="254570" y="85129"/>
                  </a:lnTo>
                  <a:lnTo>
                    <a:pt x="259631" y="85129"/>
                  </a:lnTo>
                  <a:lnTo>
                    <a:pt x="261787" y="84226"/>
                  </a:lnTo>
                  <a:lnTo>
                    <a:pt x="265358" y="80604"/>
                  </a:lnTo>
                  <a:lnTo>
                    <a:pt x="266251" y="78433"/>
                  </a:lnTo>
                  <a:lnTo>
                    <a:pt x="266251" y="73322"/>
                  </a:lnTo>
                  <a:lnTo>
                    <a:pt x="265358" y="71140"/>
                  </a:lnTo>
                  <a:lnTo>
                    <a:pt x="261787" y="67565"/>
                  </a:lnTo>
                  <a:lnTo>
                    <a:pt x="259631" y="666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4" name="object 224"/>
          <p:cNvGrpSpPr/>
          <p:nvPr/>
        </p:nvGrpSpPr>
        <p:grpSpPr>
          <a:xfrm>
            <a:off x="6046008" y="9159674"/>
            <a:ext cx="810895" cy="115570"/>
            <a:chOff x="6046008" y="9159674"/>
            <a:chExt cx="810895" cy="115570"/>
          </a:xfrm>
        </p:grpSpPr>
        <p:pic>
          <p:nvPicPr>
            <p:cNvPr id="225" name="object 225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6046008" y="9159674"/>
              <a:ext cx="115269" cy="114970"/>
            </a:xfrm>
            <a:prstGeom prst="rect">
              <a:avLst/>
            </a:prstGeom>
          </p:spPr>
        </p:pic>
        <p:pic>
          <p:nvPicPr>
            <p:cNvPr id="226" name="object 226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6181783" y="9162428"/>
              <a:ext cx="68389" cy="109461"/>
            </a:xfrm>
            <a:prstGeom prst="rect">
              <a:avLst/>
            </a:prstGeom>
          </p:spPr>
        </p:pic>
        <p:pic>
          <p:nvPicPr>
            <p:cNvPr id="227" name="object 227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6272970" y="9159674"/>
              <a:ext cx="324605" cy="115041"/>
            </a:xfrm>
            <a:prstGeom prst="rect">
              <a:avLst/>
            </a:prstGeom>
          </p:spPr>
        </p:pic>
        <p:pic>
          <p:nvPicPr>
            <p:cNvPr id="228" name="object 228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6618764" y="9159674"/>
              <a:ext cx="237798" cy="114970"/>
            </a:xfrm>
            <a:prstGeom prst="rect">
              <a:avLst/>
            </a:prstGeom>
          </p:spPr>
        </p:pic>
      </p:grpSp>
      <p:pic>
        <p:nvPicPr>
          <p:cNvPr id="229" name="object 22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942505" y="9190926"/>
            <a:ext cx="70693" cy="80963"/>
          </a:xfrm>
          <a:prstGeom prst="rect">
            <a:avLst/>
          </a:prstGeom>
        </p:spPr>
      </p:pic>
      <p:pic>
        <p:nvPicPr>
          <p:cNvPr id="230" name="object 230"/>
          <p:cNvPicPr/>
          <p:nvPr/>
        </p:nvPicPr>
        <p:blipFill>
          <a:blip r:embed="rId115" cstate="print"/>
          <a:stretch>
            <a:fillRect/>
          </a:stretch>
        </p:blipFill>
        <p:spPr>
          <a:xfrm>
            <a:off x="728190" y="9188845"/>
            <a:ext cx="2131562" cy="2986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178" y="750848"/>
            <a:ext cx="879475" cy="111760"/>
          </a:xfrm>
          <a:custGeom>
            <a:avLst/>
            <a:gdLst/>
            <a:ahLst/>
            <a:cxnLst/>
            <a:rect l="l" t="t" r="r" b="b"/>
            <a:pathLst>
              <a:path w="879475" h="111759">
                <a:moveTo>
                  <a:pt x="79540" y="109461"/>
                </a:moveTo>
                <a:lnTo>
                  <a:pt x="45923" y="60858"/>
                </a:lnTo>
                <a:lnTo>
                  <a:pt x="37579" y="48806"/>
                </a:lnTo>
                <a:lnTo>
                  <a:pt x="46316" y="37642"/>
                </a:lnTo>
                <a:lnTo>
                  <a:pt x="75819" y="0"/>
                </a:lnTo>
                <a:lnTo>
                  <a:pt x="50749" y="0"/>
                </a:lnTo>
                <a:lnTo>
                  <a:pt x="21056" y="37642"/>
                </a:lnTo>
                <a:lnTo>
                  <a:pt x="21056" y="0"/>
                </a:lnTo>
                <a:lnTo>
                  <a:pt x="0" y="0"/>
                </a:lnTo>
                <a:lnTo>
                  <a:pt x="0" y="109461"/>
                </a:lnTo>
                <a:lnTo>
                  <a:pt x="21056" y="109461"/>
                </a:lnTo>
                <a:lnTo>
                  <a:pt x="21056" y="60858"/>
                </a:lnTo>
                <a:lnTo>
                  <a:pt x="54838" y="109461"/>
                </a:lnTo>
                <a:lnTo>
                  <a:pt x="79540" y="109461"/>
                </a:lnTo>
                <a:close/>
              </a:path>
              <a:path w="879475" h="111759">
                <a:moveTo>
                  <a:pt x="173088" y="61315"/>
                </a:moveTo>
                <a:lnTo>
                  <a:pt x="171196" y="54241"/>
                </a:lnTo>
                <a:lnTo>
                  <a:pt x="166179" y="45529"/>
                </a:lnTo>
                <a:lnTo>
                  <a:pt x="163664" y="41148"/>
                </a:lnTo>
                <a:lnTo>
                  <a:pt x="158407" y="35966"/>
                </a:lnTo>
                <a:lnTo>
                  <a:pt x="152539" y="32639"/>
                </a:lnTo>
                <a:lnTo>
                  <a:pt x="152539" y="62128"/>
                </a:lnTo>
                <a:lnTo>
                  <a:pt x="152501" y="76022"/>
                </a:lnTo>
                <a:lnTo>
                  <a:pt x="151930" y="77571"/>
                </a:lnTo>
                <a:lnTo>
                  <a:pt x="150317" y="81724"/>
                </a:lnTo>
                <a:lnTo>
                  <a:pt x="141947" y="90449"/>
                </a:lnTo>
                <a:lnTo>
                  <a:pt x="136715" y="92633"/>
                </a:lnTo>
                <a:lnTo>
                  <a:pt x="124015" y="92633"/>
                </a:lnTo>
                <a:lnTo>
                  <a:pt x="118770" y="90449"/>
                </a:lnTo>
                <a:lnTo>
                  <a:pt x="110490" y="81724"/>
                </a:lnTo>
                <a:lnTo>
                  <a:pt x="108419" y="76022"/>
                </a:lnTo>
                <a:lnTo>
                  <a:pt x="108419" y="62128"/>
                </a:lnTo>
                <a:lnTo>
                  <a:pt x="110515" y="56515"/>
                </a:lnTo>
                <a:lnTo>
                  <a:pt x="118897" y="47726"/>
                </a:lnTo>
                <a:lnTo>
                  <a:pt x="124142" y="45529"/>
                </a:lnTo>
                <a:lnTo>
                  <a:pt x="136893" y="45529"/>
                </a:lnTo>
                <a:lnTo>
                  <a:pt x="152539" y="62128"/>
                </a:lnTo>
                <a:lnTo>
                  <a:pt x="152539" y="32639"/>
                </a:lnTo>
                <a:lnTo>
                  <a:pt x="144970" y="28321"/>
                </a:lnTo>
                <a:lnTo>
                  <a:pt x="137782" y="26416"/>
                </a:lnTo>
                <a:lnTo>
                  <a:pt x="130149" y="26416"/>
                </a:lnTo>
                <a:lnTo>
                  <a:pt x="95999" y="44145"/>
                </a:lnTo>
                <a:lnTo>
                  <a:pt x="88176" y="69049"/>
                </a:lnTo>
                <a:lnTo>
                  <a:pt x="88811" y="76022"/>
                </a:lnTo>
                <a:lnTo>
                  <a:pt x="88849" y="76542"/>
                </a:lnTo>
                <a:lnTo>
                  <a:pt x="114084" y="108445"/>
                </a:lnTo>
                <a:lnTo>
                  <a:pt x="130225" y="111544"/>
                </a:lnTo>
                <a:lnTo>
                  <a:pt x="138112" y="111544"/>
                </a:lnTo>
                <a:lnTo>
                  <a:pt x="145326" y="109664"/>
                </a:lnTo>
                <a:lnTo>
                  <a:pt x="158419" y="102171"/>
                </a:lnTo>
                <a:lnTo>
                  <a:pt x="163601" y="96977"/>
                </a:lnTo>
                <a:lnTo>
                  <a:pt x="166077" y="92633"/>
                </a:lnTo>
                <a:lnTo>
                  <a:pt x="171183" y="83680"/>
                </a:lnTo>
                <a:lnTo>
                  <a:pt x="173088" y="76542"/>
                </a:lnTo>
                <a:lnTo>
                  <a:pt x="173088" y="61315"/>
                </a:lnTo>
                <a:close/>
              </a:path>
              <a:path w="879475" h="111759">
                <a:moveTo>
                  <a:pt x="260591" y="28486"/>
                </a:moveTo>
                <a:lnTo>
                  <a:pt x="240207" y="28486"/>
                </a:lnTo>
                <a:lnTo>
                  <a:pt x="240207" y="57658"/>
                </a:lnTo>
                <a:lnTo>
                  <a:pt x="209994" y="57658"/>
                </a:lnTo>
                <a:lnTo>
                  <a:pt x="209994" y="28486"/>
                </a:lnTo>
                <a:lnTo>
                  <a:pt x="189598" y="28486"/>
                </a:lnTo>
                <a:lnTo>
                  <a:pt x="189598" y="109461"/>
                </a:lnTo>
                <a:lnTo>
                  <a:pt x="209994" y="109461"/>
                </a:lnTo>
                <a:lnTo>
                  <a:pt x="209994" y="75895"/>
                </a:lnTo>
                <a:lnTo>
                  <a:pt x="240207" y="75895"/>
                </a:lnTo>
                <a:lnTo>
                  <a:pt x="240207" y="109461"/>
                </a:lnTo>
                <a:lnTo>
                  <a:pt x="260591" y="109461"/>
                </a:lnTo>
                <a:lnTo>
                  <a:pt x="260591" y="75895"/>
                </a:lnTo>
                <a:lnTo>
                  <a:pt x="260591" y="57658"/>
                </a:lnTo>
                <a:lnTo>
                  <a:pt x="260591" y="28486"/>
                </a:lnTo>
                <a:close/>
              </a:path>
              <a:path w="879475" h="111759">
                <a:moveTo>
                  <a:pt x="349364" y="28486"/>
                </a:moveTo>
                <a:lnTo>
                  <a:pt x="273913" y="28486"/>
                </a:lnTo>
                <a:lnTo>
                  <a:pt x="273913" y="47840"/>
                </a:lnTo>
                <a:lnTo>
                  <a:pt x="302120" y="47840"/>
                </a:lnTo>
                <a:lnTo>
                  <a:pt x="302120" y="109461"/>
                </a:lnTo>
                <a:lnTo>
                  <a:pt x="322503" y="109461"/>
                </a:lnTo>
                <a:lnTo>
                  <a:pt x="322503" y="47840"/>
                </a:lnTo>
                <a:lnTo>
                  <a:pt x="349364" y="47840"/>
                </a:lnTo>
                <a:lnTo>
                  <a:pt x="349364" y="28486"/>
                </a:lnTo>
                <a:close/>
              </a:path>
              <a:path w="879475" h="111759">
                <a:moveTo>
                  <a:pt x="443369" y="28486"/>
                </a:moveTo>
                <a:lnTo>
                  <a:pt x="424091" y="28486"/>
                </a:lnTo>
                <a:lnTo>
                  <a:pt x="424091" y="61785"/>
                </a:lnTo>
                <a:lnTo>
                  <a:pt x="424091" y="76022"/>
                </a:lnTo>
                <a:lnTo>
                  <a:pt x="422046" y="81648"/>
                </a:lnTo>
                <a:lnTo>
                  <a:pt x="421982" y="81838"/>
                </a:lnTo>
                <a:lnTo>
                  <a:pt x="413550" y="90716"/>
                </a:lnTo>
                <a:lnTo>
                  <a:pt x="408241" y="92938"/>
                </a:lnTo>
                <a:lnTo>
                  <a:pt x="395643" y="92938"/>
                </a:lnTo>
                <a:lnTo>
                  <a:pt x="390499" y="90716"/>
                </a:lnTo>
                <a:lnTo>
                  <a:pt x="385775" y="85725"/>
                </a:lnTo>
                <a:lnTo>
                  <a:pt x="381939" y="81648"/>
                </a:lnTo>
                <a:lnTo>
                  <a:pt x="379857" y="76022"/>
                </a:lnTo>
                <a:lnTo>
                  <a:pt x="379882" y="61785"/>
                </a:lnTo>
                <a:lnTo>
                  <a:pt x="381901" y="56261"/>
                </a:lnTo>
                <a:lnTo>
                  <a:pt x="390232" y="47383"/>
                </a:lnTo>
                <a:lnTo>
                  <a:pt x="395465" y="45161"/>
                </a:lnTo>
                <a:lnTo>
                  <a:pt x="408216" y="45161"/>
                </a:lnTo>
                <a:lnTo>
                  <a:pt x="413588" y="47383"/>
                </a:lnTo>
                <a:lnTo>
                  <a:pt x="421982" y="56083"/>
                </a:lnTo>
                <a:lnTo>
                  <a:pt x="424091" y="61785"/>
                </a:lnTo>
                <a:lnTo>
                  <a:pt x="424091" y="28486"/>
                </a:lnTo>
                <a:lnTo>
                  <a:pt x="423125" y="28486"/>
                </a:lnTo>
                <a:lnTo>
                  <a:pt x="423125" y="37426"/>
                </a:lnTo>
                <a:lnTo>
                  <a:pt x="419506" y="33756"/>
                </a:lnTo>
                <a:lnTo>
                  <a:pt x="415556" y="31000"/>
                </a:lnTo>
                <a:lnTo>
                  <a:pt x="407035" y="27330"/>
                </a:lnTo>
                <a:lnTo>
                  <a:pt x="402463" y="26416"/>
                </a:lnTo>
                <a:lnTo>
                  <a:pt x="397598" y="26416"/>
                </a:lnTo>
                <a:lnTo>
                  <a:pt x="362343" y="52070"/>
                </a:lnTo>
                <a:lnTo>
                  <a:pt x="359575" y="69126"/>
                </a:lnTo>
                <a:lnTo>
                  <a:pt x="360299" y="77800"/>
                </a:lnTo>
                <a:lnTo>
                  <a:pt x="383552" y="108496"/>
                </a:lnTo>
                <a:lnTo>
                  <a:pt x="398195" y="111544"/>
                </a:lnTo>
                <a:lnTo>
                  <a:pt x="402856" y="111544"/>
                </a:lnTo>
                <a:lnTo>
                  <a:pt x="406819" y="110782"/>
                </a:lnTo>
                <a:lnTo>
                  <a:pt x="407022" y="110782"/>
                </a:lnTo>
                <a:lnTo>
                  <a:pt x="415175" y="107391"/>
                </a:lnTo>
                <a:lnTo>
                  <a:pt x="419112" y="104698"/>
                </a:lnTo>
                <a:lnTo>
                  <a:pt x="423125" y="100901"/>
                </a:lnTo>
                <a:lnTo>
                  <a:pt x="423125" y="109461"/>
                </a:lnTo>
                <a:lnTo>
                  <a:pt x="443369" y="109461"/>
                </a:lnTo>
                <a:lnTo>
                  <a:pt x="443369" y="100901"/>
                </a:lnTo>
                <a:lnTo>
                  <a:pt x="443369" y="92938"/>
                </a:lnTo>
                <a:lnTo>
                  <a:pt x="443369" y="45161"/>
                </a:lnTo>
                <a:lnTo>
                  <a:pt x="443369" y="37426"/>
                </a:lnTo>
                <a:lnTo>
                  <a:pt x="443369" y="28486"/>
                </a:lnTo>
                <a:close/>
              </a:path>
              <a:path w="879475" h="111759">
                <a:moveTo>
                  <a:pt x="537425" y="109461"/>
                </a:moveTo>
                <a:lnTo>
                  <a:pt x="512279" y="80873"/>
                </a:lnTo>
                <a:lnTo>
                  <a:pt x="500888" y="67932"/>
                </a:lnTo>
                <a:lnTo>
                  <a:pt x="509270" y="58775"/>
                </a:lnTo>
                <a:lnTo>
                  <a:pt x="536981" y="28486"/>
                </a:lnTo>
                <a:lnTo>
                  <a:pt x="512203" y="28486"/>
                </a:lnTo>
                <a:lnTo>
                  <a:pt x="484225" y="58775"/>
                </a:lnTo>
                <a:lnTo>
                  <a:pt x="484225" y="28486"/>
                </a:lnTo>
                <a:lnTo>
                  <a:pt x="463905" y="28486"/>
                </a:lnTo>
                <a:lnTo>
                  <a:pt x="463905" y="109461"/>
                </a:lnTo>
                <a:lnTo>
                  <a:pt x="484225" y="109461"/>
                </a:lnTo>
                <a:lnTo>
                  <a:pt x="484225" y="83413"/>
                </a:lnTo>
                <a:lnTo>
                  <a:pt x="486384" y="80873"/>
                </a:lnTo>
                <a:lnTo>
                  <a:pt x="510489" y="109461"/>
                </a:lnTo>
                <a:lnTo>
                  <a:pt x="537425" y="109461"/>
                </a:lnTo>
                <a:close/>
              </a:path>
              <a:path w="879475" h="111759">
                <a:moveTo>
                  <a:pt x="614311" y="28486"/>
                </a:moveTo>
                <a:lnTo>
                  <a:pt x="538848" y="28486"/>
                </a:lnTo>
                <a:lnTo>
                  <a:pt x="538848" y="47840"/>
                </a:lnTo>
                <a:lnTo>
                  <a:pt x="567055" y="47840"/>
                </a:lnTo>
                <a:lnTo>
                  <a:pt x="567055" y="109461"/>
                </a:lnTo>
                <a:lnTo>
                  <a:pt x="587438" y="109461"/>
                </a:lnTo>
                <a:lnTo>
                  <a:pt x="587438" y="47840"/>
                </a:lnTo>
                <a:lnTo>
                  <a:pt x="614311" y="47840"/>
                </a:lnTo>
                <a:lnTo>
                  <a:pt x="614311" y="28486"/>
                </a:lnTo>
                <a:close/>
              </a:path>
              <a:path w="879475" h="111759">
                <a:moveTo>
                  <a:pt x="699160" y="28486"/>
                </a:moveTo>
                <a:lnTo>
                  <a:pt x="678764" y="28486"/>
                </a:lnTo>
                <a:lnTo>
                  <a:pt x="678764" y="57658"/>
                </a:lnTo>
                <a:lnTo>
                  <a:pt x="648550" y="57658"/>
                </a:lnTo>
                <a:lnTo>
                  <a:pt x="648550" y="28486"/>
                </a:lnTo>
                <a:lnTo>
                  <a:pt x="628167" y="28486"/>
                </a:lnTo>
                <a:lnTo>
                  <a:pt x="628167" y="109461"/>
                </a:lnTo>
                <a:lnTo>
                  <a:pt x="648550" y="109461"/>
                </a:lnTo>
                <a:lnTo>
                  <a:pt x="648550" y="75895"/>
                </a:lnTo>
                <a:lnTo>
                  <a:pt x="678764" y="75895"/>
                </a:lnTo>
                <a:lnTo>
                  <a:pt x="678764" y="109461"/>
                </a:lnTo>
                <a:lnTo>
                  <a:pt x="699160" y="109461"/>
                </a:lnTo>
                <a:lnTo>
                  <a:pt x="699160" y="75895"/>
                </a:lnTo>
                <a:lnTo>
                  <a:pt x="699160" y="57658"/>
                </a:lnTo>
                <a:lnTo>
                  <a:pt x="699160" y="28486"/>
                </a:lnTo>
                <a:close/>
              </a:path>
              <a:path w="879475" h="111759">
                <a:moveTo>
                  <a:pt x="799757" y="28486"/>
                </a:moveTo>
                <a:lnTo>
                  <a:pt x="780491" y="28486"/>
                </a:lnTo>
                <a:lnTo>
                  <a:pt x="780491" y="61785"/>
                </a:lnTo>
                <a:lnTo>
                  <a:pt x="780491" y="76022"/>
                </a:lnTo>
                <a:lnTo>
                  <a:pt x="778446" y="81648"/>
                </a:lnTo>
                <a:lnTo>
                  <a:pt x="778383" y="81838"/>
                </a:lnTo>
                <a:lnTo>
                  <a:pt x="769950" y="90716"/>
                </a:lnTo>
                <a:lnTo>
                  <a:pt x="764641" y="92938"/>
                </a:lnTo>
                <a:lnTo>
                  <a:pt x="752030" y="92938"/>
                </a:lnTo>
                <a:lnTo>
                  <a:pt x="746899" y="90716"/>
                </a:lnTo>
                <a:lnTo>
                  <a:pt x="742162" y="85725"/>
                </a:lnTo>
                <a:lnTo>
                  <a:pt x="738327" y="81648"/>
                </a:lnTo>
                <a:lnTo>
                  <a:pt x="736257" y="76022"/>
                </a:lnTo>
                <a:lnTo>
                  <a:pt x="736269" y="61785"/>
                </a:lnTo>
                <a:lnTo>
                  <a:pt x="738289" y="56261"/>
                </a:lnTo>
                <a:lnTo>
                  <a:pt x="746633" y="47383"/>
                </a:lnTo>
                <a:lnTo>
                  <a:pt x="751865" y="45161"/>
                </a:lnTo>
                <a:lnTo>
                  <a:pt x="764616" y="45161"/>
                </a:lnTo>
                <a:lnTo>
                  <a:pt x="769988" y="47383"/>
                </a:lnTo>
                <a:lnTo>
                  <a:pt x="778383" y="56083"/>
                </a:lnTo>
                <a:lnTo>
                  <a:pt x="780491" y="61785"/>
                </a:lnTo>
                <a:lnTo>
                  <a:pt x="780491" y="28486"/>
                </a:lnTo>
                <a:lnTo>
                  <a:pt x="779526" y="28486"/>
                </a:lnTo>
                <a:lnTo>
                  <a:pt x="779526" y="37426"/>
                </a:lnTo>
                <a:lnTo>
                  <a:pt x="775893" y="33756"/>
                </a:lnTo>
                <a:lnTo>
                  <a:pt x="771956" y="31000"/>
                </a:lnTo>
                <a:lnTo>
                  <a:pt x="763422" y="27330"/>
                </a:lnTo>
                <a:lnTo>
                  <a:pt x="758863" y="26416"/>
                </a:lnTo>
                <a:lnTo>
                  <a:pt x="753999" y="26416"/>
                </a:lnTo>
                <a:lnTo>
                  <a:pt x="718743" y="52070"/>
                </a:lnTo>
                <a:lnTo>
                  <a:pt x="715975" y="69126"/>
                </a:lnTo>
                <a:lnTo>
                  <a:pt x="716686" y="77800"/>
                </a:lnTo>
                <a:lnTo>
                  <a:pt x="739952" y="108496"/>
                </a:lnTo>
                <a:lnTo>
                  <a:pt x="754595" y="111544"/>
                </a:lnTo>
                <a:lnTo>
                  <a:pt x="759256" y="111544"/>
                </a:lnTo>
                <a:lnTo>
                  <a:pt x="763219" y="110782"/>
                </a:lnTo>
                <a:lnTo>
                  <a:pt x="763409" y="110782"/>
                </a:lnTo>
                <a:lnTo>
                  <a:pt x="771563" y="107391"/>
                </a:lnTo>
                <a:lnTo>
                  <a:pt x="775512" y="104698"/>
                </a:lnTo>
                <a:lnTo>
                  <a:pt x="779526" y="100901"/>
                </a:lnTo>
                <a:lnTo>
                  <a:pt x="779526" y="109461"/>
                </a:lnTo>
                <a:lnTo>
                  <a:pt x="799757" y="109461"/>
                </a:lnTo>
                <a:lnTo>
                  <a:pt x="799757" y="100901"/>
                </a:lnTo>
                <a:lnTo>
                  <a:pt x="799757" y="92938"/>
                </a:lnTo>
                <a:lnTo>
                  <a:pt x="799757" y="45161"/>
                </a:lnTo>
                <a:lnTo>
                  <a:pt x="799757" y="37426"/>
                </a:lnTo>
                <a:lnTo>
                  <a:pt x="799757" y="28486"/>
                </a:lnTo>
                <a:close/>
              </a:path>
              <a:path w="879475" h="111759">
                <a:moveTo>
                  <a:pt x="879233" y="28486"/>
                </a:moveTo>
                <a:lnTo>
                  <a:pt x="858850" y="28486"/>
                </a:lnTo>
                <a:lnTo>
                  <a:pt x="858850" y="45453"/>
                </a:lnTo>
                <a:lnTo>
                  <a:pt x="858850" y="64884"/>
                </a:lnTo>
                <a:lnTo>
                  <a:pt x="844537" y="64884"/>
                </a:lnTo>
                <a:lnTo>
                  <a:pt x="840244" y="61633"/>
                </a:lnTo>
                <a:lnTo>
                  <a:pt x="840244" y="48679"/>
                </a:lnTo>
                <a:lnTo>
                  <a:pt x="844092" y="45453"/>
                </a:lnTo>
                <a:lnTo>
                  <a:pt x="858850" y="45453"/>
                </a:lnTo>
                <a:lnTo>
                  <a:pt x="858850" y="28486"/>
                </a:lnTo>
                <a:lnTo>
                  <a:pt x="848626" y="28486"/>
                </a:lnTo>
                <a:lnTo>
                  <a:pt x="841222" y="29095"/>
                </a:lnTo>
                <a:lnTo>
                  <a:pt x="831748" y="31470"/>
                </a:lnTo>
                <a:lnTo>
                  <a:pt x="827671" y="34328"/>
                </a:lnTo>
                <a:lnTo>
                  <a:pt x="820826" y="43357"/>
                </a:lnTo>
                <a:lnTo>
                  <a:pt x="819111" y="48679"/>
                </a:lnTo>
                <a:lnTo>
                  <a:pt x="819111" y="59626"/>
                </a:lnTo>
                <a:lnTo>
                  <a:pt x="820508" y="64122"/>
                </a:lnTo>
                <a:lnTo>
                  <a:pt x="826122" y="72110"/>
                </a:lnTo>
                <a:lnTo>
                  <a:pt x="829703" y="74828"/>
                </a:lnTo>
                <a:lnTo>
                  <a:pt x="834072" y="76263"/>
                </a:lnTo>
                <a:lnTo>
                  <a:pt x="811593" y="109461"/>
                </a:lnTo>
                <a:lnTo>
                  <a:pt x="835634" y="109461"/>
                </a:lnTo>
                <a:lnTo>
                  <a:pt x="854900" y="80137"/>
                </a:lnTo>
                <a:lnTo>
                  <a:pt x="858850" y="80137"/>
                </a:lnTo>
                <a:lnTo>
                  <a:pt x="858850" y="109461"/>
                </a:lnTo>
                <a:lnTo>
                  <a:pt x="879233" y="109461"/>
                </a:lnTo>
                <a:lnTo>
                  <a:pt x="879233" y="80137"/>
                </a:lnTo>
                <a:lnTo>
                  <a:pt x="879233" y="64884"/>
                </a:lnTo>
                <a:lnTo>
                  <a:pt x="879233" y="45453"/>
                </a:lnTo>
                <a:lnTo>
                  <a:pt x="879233" y="284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9886" y="934974"/>
            <a:ext cx="100109" cy="14600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182272" y="937059"/>
            <a:ext cx="74295" cy="115570"/>
          </a:xfrm>
          <a:custGeom>
            <a:avLst/>
            <a:gdLst/>
            <a:ahLst/>
            <a:cxnLst/>
            <a:rect l="l" t="t" r="r" b="b"/>
            <a:pathLst>
              <a:path w="74294" h="115569">
                <a:moveTo>
                  <a:pt x="43361" y="0"/>
                </a:moveTo>
                <a:lnTo>
                  <a:pt x="31799" y="0"/>
                </a:lnTo>
                <a:lnTo>
                  <a:pt x="26336" y="1313"/>
                </a:lnTo>
                <a:lnTo>
                  <a:pt x="16211" y="6573"/>
                </a:lnTo>
                <a:lnTo>
                  <a:pt x="12301" y="10144"/>
                </a:lnTo>
                <a:lnTo>
                  <a:pt x="6630" y="19173"/>
                </a:lnTo>
                <a:lnTo>
                  <a:pt x="5209" y="24008"/>
                </a:lnTo>
                <a:lnTo>
                  <a:pt x="5278" y="33511"/>
                </a:lnTo>
                <a:lnTo>
                  <a:pt x="21283" y="52163"/>
                </a:lnTo>
                <a:lnTo>
                  <a:pt x="13643" y="55982"/>
                </a:lnTo>
                <a:lnTo>
                  <a:pt x="8186" y="60335"/>
                </a:lnTo>
                <a:lnTo>
                  <a:pt x="1638" y="70109"/>
                </a:lnTo>
                <a:lnTo>
                  <a:pt x="0" y="75603"/>
                </a:lnTo>
                <a:lnTo>
                  <a:pt x="0" y="90039"/>
                </a:lnTo>
                <a:lnTo>
                  <a:pt x="36911" y="114969"/>
                </a:lnTo>
                <a:lnTo>
                  <a:pt x="44688" y="114320"/>
                </a:lnTo>
                <a:lnTo>
                  <a:pt x="45461" y="114320"/>
                </a:lnTo>
                <a:lnTo>
                  <a:pt x="53562" y="112010"/>
                </a:lnTo>
                <a:lnTo>
                  <a:pt x="60254" y="108312"/>
                </a:lnTo>
                <a:lnTo>
                  <a:pt x="64244" y="104626"/>
                </a:lnTo>
                <a:lnTo>
                  <a:pt x="31899" y="104626"/>
                </a:lnTo>
                <a:lnTo>
                  <a:pt x="27359" y="103657"/>
                </a:lnTo>
                <a:lnTo>
                  <a:pt x="19522" y="99787"/>
                </a:lnTo>
                <a:lnTo>
                  <a:pt x="16473" y="97034"/>
                </a:lnTo>
                <a:lnTo>
                  <a:pt x="12196" y="90039"/>
                </a:lnTo>
                <a:lnTo>
                  <a:pt x="12106" y="89891"/>
                </a:lnTo>
                <a:lnTo>
                  <a:pt x="11015" y="86097"/>
                </a:lnTo>
                <a:lnTo>
                  <a:pt x="11015" y="75603"/>
                </a:lnTo>
                <a:lnTo>
                  <a:pt x="13472" y="70109"/>
                </a:lnTo>
                <a:lnTo>
                  <a:pt x="13572" y="69886"/>
                </a:lnTo>
                <a:lnTo>
                  <a:pt x="23788" y="60111"/>
                </a:lnTo>
                <a:lnTo>
                  <a:pt x="30114" y="57668"/>
                </a:lnTo>
                <a:lnTo>
                  <a:pt x="63140" y="57668"/>
                </a:lnTo>
                <a:lnTo>
                  <a:pt x="60821" y="55831"/>
                </a:lnTo>
                <a:lnTo>
                  <a:pt x="53431" y="52163"/>
                </a:lnTo>
                <a:lnTo>
                  <a:pt x="58554" y="49383"/>
                </a:lnTo>
                <a:lnTo>
                  <a:pt x="60467" y="47771"/>
                </a:lnTo>
                <a:lnTo>
                  <a:pt x="31849" y="47771"/>
                </a:lnTo>
                <a:lnTo>
                  <a:pt x="26902" y="45798"/>
                </a:lnTo>
                <a:lnTo>
                  <a:pt x="18417" y="37914"/>
                </a:lnTo>
                <a:lnTo>
                  <a:pt x="16297" y="33511"/>
                </a:lnTo>
                <a:lnTo>
                  <a:pt x="16297" y="24008"/>
                </a:lnTo>
                <a:lnTo>
                  <a:pt x="18270" y="19508"/>
                </a:lnTo>
                <a:lnTo>
                  <a:pt x="26062" y="12501"/>
                </a:lnTo>
                <a:lnTo>
                  <a:pt x="25916" y="12501"/>
                </a:lnTo>
                <a:lnTo>
                  <a:pt x="31132" y="10641"/>
                </a:lnTo>
                <a:lnTo>
                  <a:pt x="62474" y="10641"/>
                </a:lnTo>
                <a:lnTo>
                  <a:pt x="62171" y="10144"/>
                </a:lnTo>
                <a:lnTo>
                  <a:pt x="58366" y="6573"/>
                </a:lnTo>
                <a:lnTo>
                  <a:pt x="48643" y="1313"/>
                </a:lnTo>
                <a:lnTo>
                  <a:pt x="43361" y="0"/>
                </a:lnTo>
                <a:close/>
              </a:path>
              <a:path w="74294" h="115569">
                <a:moveTo>
                  <a:pt x="63140" y="57668"/>
                </a:moveTo>
                <a:lnTo>
                  <a:pt x="44701" y="57668"/>
                </a:lnTo>
                <a:lnTo>
                  <a:pt x="50792" y="60111"/>
                </a:lnTo>
                <a:lnTo>
                  <a:pt x="60685" y="69515"/>
                </a:lnTo>
                <a:lnTo>
                  <a:pt x="63179" y="74933"/>
                </a:lnTo>
                <a:lnTo>
                  <a:pt x="63179" y="87335"/>
                </a:lnTo>
                <a:lnTo>
                  <a:pt x="60821" y="92843"/>
                </a:lnTo>
                <a:lnTo>
                  <a:pt x="51396" y="102268"/>
                </a:lnTo>
                <a:lnTo>
                  <a:pt x="45046" y="104626"/>
                </a:lnTo>
                <a:lnTo>
                  <a:pt x="64244" y="104626"/>
                </a:lnTo>
                <a:lnTo>
                  <a:pt x="65858" y="103135"/>
                </a:lnTo>
                <a:lnTo>
                  <a:pt x="71362" y="96687"/>
                </a:lnTo>
                <a:lnTo>
                  <a:pt x="74117" y="89246"/>
                </a:lnTo>
                <a:lnTo>
                  <a:pt x="74117" y="74933"/>
                </a:lnTo>
                <a:lnTo>
                  <a:pt x="72714" y="70109"/>
                </a:lnTo>
                <a:lnTo>
                  <a:pt x="72648" y="69886"/>
                </a:lnTo>
                <a:lnTo>
                  <a:pt x="72537" y="69515"/>
                </a:lnTo>
                <a:lnTo>
                  <a:pt x="66176" y="60111"/>
                </a:lnTo>
                <a:lnTo>
                  <a:pt x="63140" y="57668"/>
                </a:lnTo>
                <a:close/>
              </a:path>
              <a:path w="74294" h="115569">
                <a:moveTo>
                  <a:pt x="62474" y="10641"/>
                </a:moveTo>
                <a:lnTo>
                  <a:pt x="43930" y="10641"/>
                </a:lnTo>
                <a:lnTo>
                  <a:pt x="49114" y="12501"/>
                </a:lnTo>
                <a:lnTo>
                  <a:pt x="56257" y="19940"/>
                </a:lnTo>
                <a:lnTo>
                  <a:pt x="58042" y="24008"/>
                </a:lnTo>
                <a:lnTo>
                  <a:pt x="58042" y="31549"/>
                </a:lnTo>
                <a:lnTo>
                  <a:pt x="41126" y="47771"/>
                </a:lnTo>
                <a:lnTo>
                  <a:pt x="60467" y="47771"/>
                </a:lnTo>
                <a:lnTo>
                  <a:pt x="62546" y="45989"/>
                </a:lnTo>
                <a:lnTo>
                  <a:pt x="67755" y="38249"/>
                </a:lnTo>
                <a:lnTo>
                  <a:pt x="69058" y="33832"/>
                </a:lnTo>
                <a:lnTo>
                  <a:pt x="69058" y="24008"/>
                </a:lnTo>
                <a:lnTo>
                  <a:pt x="67902" y="19940"/>
                </a:lnTo>
                <a:lnTo>
                  <a:pt x="67777" y="19508"/>
                </a:lnTo>
                <a:lnTo>
                  <a:pt x="67679" y="19173"/>
                </a:lnTo>
                <a:lnTo>
                  <a:pt x="62474" y="106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181155" y="748084"/>
            <a:ext cx="3653154" cy="500380"/>
            <a:chOff x="1181155" y="748084"/>
            <a:chExt cx="3653154" cy="50038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97922" y="939812"/>
              <a:ext cx="435203" cy="13907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1155" y="748084"/>
              <a:ext cx="2915126" cy="4999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56107" y="966229"/>
              <a:ext cx="171594" cy="8512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47966" y="966229"/>
              <a:ext cx="285716" cy="95841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6670933" y="937059"/>
            <a:ext cx="344170" cy="115570"/>
            <a:chOff x="6670933" y="937059"/>
            <a:chExt cx="344170" cy="11557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70933" y="937059"/>
              <a:ext cx="107010" cy="11496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00663" y="939812"/>
              <a:ext cx="77687" cy="10946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99695" y="937059"/>
              <a:ext cx="115267" cy="114969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92651" y="935791"/>
            <a:ext cx="726149" cy="32902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591757" y="966229"/>
            <a:ext cx="1421956" cy="281771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4176946" y="1152159"/>
            <a:ext cx="534670" cy="95885"/>
            <a:chOff x="4176946" y="1152159"/>
            <a:chExt cx="534670" cy="95885"/>
          </a:xfrm>
        </p:grpSpPr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76946" y="1152159"/>
              <a:ext cx="177981" cy="9383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74889" y="1152159"/>
              <a:ext cx="180028" cy="9584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75714" y="1154239"/>
              <a:ext cx="135356" cy="80963"/>
            </a:xfrm>
            <a:prstGeom prst="rect">
              <a:avLst/>
            </a:prstGeom>
          </p:spPr>
        </p:pic>
      </p:grpSp>
      <p:sp>
        <p:nvSpPr>
          <p:cNvPr id="20" name="object 20"/>
          <p:cNvSpPr/>
          <p:nvPr/>
        </p:nvSpPr>
        <p:spPr>
          <a:xfrm>
            <a:off x="5591594" y="1152168"/>
            <a:ext cx="589280" cy="93980"/>
          </a:xfrm>
          <a:custGeom>
            <a:avLst/>
            <a:gdLst/>
            <a:ahLst/>
            <a:cxnLst/>
            <a:rect l="l" t="t" r="r" b="b"/>
            <a:pathLst>
              <a:path w="589279" h="93980">
                <a:moveTo>
                  <a:pt x="87287" y="74180"/>
                </a:moveTo>
                <a:lnTo>
                  <a:pt x="77533" y="74180"/>
                </a:lnTo>
                <a:lnTo>
                  <a:pt x="66306" y="48094"/>
                </a:lnTo>
                <a:lnTo>
                  <a:pt x="66306" y="74180"/>
                </a:lnTo>
                <a:lnTo>
                  <a:pt x="19939" y="74180"/>
                </a:lnTo>
                <a:lnTo>
                  <a:pt x="43611" y="18148"/>
                </a:lnTo>
                <a:lnTo>
                  <a:pt x="66306" y="74180"/>
                </a:lnTo>
                <a:lnTo>
                  <a:pt x="66306" y="48094"/>
                </a:lnTo>
                <a:lnTo>
                  <a:pt x="53428" y="18148"/>
                </a:lnTo>
                <a:lnTo>
                  <a:pt x="46507" y="2070"/>
                </a:lnTo>
                <a:lnTo>
                  <a:pt x="41071" y="2070"/>
                </a:lnTo>
                <a:lnTo>
                  <a:pt x="9829" y="74180"/>
                </a:lnTo>
                <a:lnTo>
                  <a:pt x="0" y="74180"/>
                </a:lnTo>
                <a:lnTo>
                  <a:pt x="0" y="93827"/>
                </a:lnTo>
                <a:lnTo>
                  <a:pt x="10274" y="93827"/>
                </a:lnTo>
                <a:lnTo>
                  <a:pt x="10274" y="83045"/>
                </a:lnTo>
                <a:lnTo>
                  <a:pt x="77241" y="83045"/>
                </a:lnTo>
                <a:lnTo>
                  <a:pt x="77241" y="93383"/>
                </a:lnTo>
                <a:lnTo>
                  <a:pt x="87287" y="93383"/>
                </a:lnTo>
                <a:lnTo>
                  <a:pt x="87287" y="83045"/>
                </a:lnTo>
                <a:lnTo>
                  <a:pt x="87287" y="74180"/>
                </a:lnTo>
                <a:close/>
              </a:path>
              <a:path w="589279" h="93980">
                <a:moveTo>
                  <a:pt x="180213" y="43383"/>
                </a:moveTo>
                <a:lnTo>
                  <a:pt x="179603" y="35420"/>
                </a:lnTo>
                <a:lnTo>
                  <a:pt x="179349" y="34366"/>
                </a:lnTo>
                <a:lnTo>
                  <a:pt x="177914" y="28219"/>
                </a:lnTo>
                <a:lnTo>
                  <a:pt x="175133" y="21577"/>
                </a:lnTo>
                <a:lnTo>
                  <a:pt x="171284" y="15697"/>
                </a:lnTo>
                <a:lnTo>
                  <a:pt x="168757" y="13119"/>
                </a:lnTo>
                <a:lnTo>
                  <a:pt x="168757" y="34366"/>
                </a:lnTo>
                <a:lnTo>
                  <a:pt x="108483" y="34366"/>
                </a:lnTo>
                <a:lnTo>
                  <a:pt x="110617" y="26924"/>
                </a:lnTo>
                <a:lnTo>
                  <a:pt x="113766" y="21348"/>
                </a:lnTo>
                <a:lnTo>
                  <a:pt x="123634" y="12522"/>
                </a:lnTo>
                <a:lnTo>
                  <a:pt x="130454" y="9969"/>
                </a:lnTo>
                <a:lnTo>
                  <a:pt x="143205" y="9969"/>
                </a:lnTo>
                <a:lnTo>
                  <a:pt x="168757" y="34366"/>
                </a:lnTo>
                <a:lnTo>
                  <a:pt x="168757" y="13119"/>
                </a:lnTo>
                <a:lnTo>
                  <a:pt x="138239" y="0"/>
                </a:lnTo>
                <a:lnTo>
                  <a:pt x="128473" y="977"/>
                </a:lnTo>
                <a:lnTo>
                  <a:pt x="128638" y="977"/>
                </a:lnTo>
                <a:lnTo>
                  <a:pt x="119900" y="3924"/>
                </a:lnTo>
                <a:lnTo>
                  <a:pt x="120027" y="3924"/>
                </a:lnTo>
                <a:lnTo>
                  <a:pt x="112661" y="8623"/>
                </a:lnTo>
                <a:lnTo>
                  <a:pt x="106172" y="15328"/>
                </a:lnTo>
                <a:lnTo>
                  <a:pt x="102019" y="21577"/>
                </a:lnTo>
                <a:lnTo>
                  <a:pt x="99085" y="28219"/>
                </a:lnTo>
                <a:lnTo>
                  <a:pt x="97307" y="35293"/>
                </a:lnTo>
                <a:lnTo>
                  <a:pt x="96723" y="42786"/>
                </a:lnTo>
                <a:lnTo>
                  <a:pt x="97421" y="50761"/>
                </a:lnTo>
                <a:lnTo>
                  <a:pt x="99504" y="58305"/>
                </a:lnTo>
                <a:lnTo>
                  <a:pt x="102997" y="65430"/>
                </a:lnTo>
                <a:lnTo>
                  <a:pt x="107784" y="71996"/>
                </a:lnTo>
                <a:lnTo>
                  <a:pt x="107886" y="72136"/>
                </a:lnTo>
                <a:lnTo>
                  <a:pt x="113995" y="77825"/>
                </a:lnTo>
                <a:lnTo>
                  <a:pt x="121196" y="81876"/>
                </a:lnTo>
                <a:lnTo>
                  <a:pt x="129476" y="84315"/>
                </a:lnTo>
                <a:lnTo>
                  <a:pt x="138836" y="85128"/>
                </a:lnTo>
                <a:lnTo>
                  <a:pt x="144792" y="85128"/>
                </a:lnTo>
                <a:lnTo>
                  <a:pt x="149580" y="84315"/>
                </a:lnTo>
                <a:lnTo>
                  <a:pt x="149885" y="84315"/>
                </a:lnTo>
                <a:lnTo>
                  <a:pt x="177533" y="60782"/>
                </a:lnTo>
                <a:lnTo>
                  <a:pt x="168757" y="56172"/>
                </a:lnTo>
                <a:lnTo>
                  <a:pt x="165582" y="61480"/>
                </a:lnTo>
                <a:lnTo>
                  <a:pt x="162509" y="65430"/>
                </a:lnTo>
                <a:lnTo>
                  <a:pt x="157162" y="70091"/>
                </a:lnTo>
                <a:lnTo>
                  <a:pt x="153860" y="71996"/>
                </a:lnTo>
                <a:lnTo>
                  <a:pt x="146075" y="74879"/>
                </a:lnTo>
                <a:lnTo>
                  <a:pt x="142062" y="75603"/>
                </a:lnTo>
                <a:lnTo>
                  <a:pt x="129413" y="75603"/>
                </a:lnTo>
                <a:lnTo>
                  <a:pt x="122250" y="72580"/>
                </a:lnTo>
                <a:lnTo>
                  <a:pt x="110629" y="60528"/>
                </a:lnTo>
                <a:lnTo>
                  <a:pt x="107632" y="52806"/>
                </a:lnTo>
                <a:lnTo>
                  <a:pt x="107429" y="43383"/>
                </a:lnTo>
                <a:lnTo>
                  <a:pt x="180213" y="43383"/>
                </a:lnTo>
                <a:close/>
              </a:path>
              <a:path w="589279" h="93980">
                <a:moveTo>
                  <a:pt x="245211" y="2070"/>
                </a:moveTo>
                <a:lnTo>
                  <a:pt x="191935" y="2070"/>
                </a:lnTo>
                <a:lnTo>
                  <a:pt x="191935" y="11087"/>
                </a:lnTo>
                <a:lnTo>
                  <a:pt x="213283" y="11087"/>
                </a:lnTo>
                <a:lnTo>
                  <a:pt x="213283" y="83045"/>
                </a:lnTo>
                <a:lnTo>
                  <a:pt x="223774" y="83045"/>
                </a:lnTo>
                <a:lnTo>
                  <a:pt x="223774" y="11087"/>
                </a:lnTo>
                <a:lnTo>
                  <a:pt x="245211" y="11087"/>
                </a:lnTo>
                <a:lnTo>
                  <a:pt x="245211" y="2070"/>
                </a:lnTo>
                <a:close/>
              </a:path>
              <a:path w="589279" h="93980">
                <a:moveTo>
                  <a:pt x="337934" y="18897"/>
                </a:moveTo>
                <a:lnTo>
                  <a:pt x="306235" y="0"/>
                </a:lnTo>
                <a:lnTo>
                  <a:pt x="292341" y="0"/>
                </a:lnTo>
                <a:lnTo>
                  <a:pt x="257530" y="28105"/>
                </a:lnTo>
                <a:lnTo>
                  <a:pt x="255549" y="35394"/>
                </a:lnTo>
                <a:lnTo>
                  <a:pt x="255549" y="43230"/>
                </a:lnTo>
                <a:lnTo>
                  <a:pt x="274942" y="78257"/>
                </a:lnTo>
                <a:lnTo>
                  <a:pt x="300050" y="85128"/>
                </a:lnTo>
                <a:lnTo>
                  <a:pt x="308381" y="85128"/>
                </a:lnTo>
                <a:lnTo>
                  <a:pt x="315810" y="83527"/>
                </a:lnTo>
                <a:lnTo>
                  <a:pt x="328866" y="77127"/>
                </a:lnTo>
                <a:lnTo>
                  <a:pt x="330619" y="75603"/>
                </a:lnTo>
                <a:lnTo>
                  <a:pt x="334060" y="72618"/>
                </a:lnTo>
                <a:lnTo>
                  <a:pt x="337934" y="66814"/>
                </a:lnTo>
                <a:lnTo>
                  <a:pt x="329666" y="61391"/>
                </a:lnTo>
                <a:lnTo>
                  <a:pt x="323608" y="67602"/>
                </a:lnTo>
                <a:lnTo>
                  <a:pt x="316725" y="72047"/>
                </a:lnTo>
                <a:lnTo>
                  <a:pt x="309016" y="74714"/>
                </a:lnTo>
                <a:lnTo>
                  <a:pt x="300494" y="75603"/>
                </a:lnTo>
                <a:lnTo>
                  <a:pt x="294005" y="75603"/>
                </a:lnTo>
                <a:lnTo>
                  <a:pt x="266052" y="48387"/>
                </a:lnTo>
                <a:lnTo>
                  <a:pt x="266052" y="33401"/>
                </a:lnTo>
                <a:lnTo>
                  <a:pt x="300431" y="9817"/>
                </a:lnTo>
                <a:lnTo>
                  <a:pt x="309206" y="10706"/>
                </a:lnTo>
                <a:lnTo>
                  <a:pt x="317004" y="13373"/>
                </a:lnTo>
                <a:lnTo>
                  <a:pt x="323824" y="17805"/>
                </a:lnTo>
                <a:lnTo>
                  <a:pt x="329666" y="24028"/>
                </a:lnTo>
                <a:lnTo>
                  <a:pt x="337934" y="18897"/>
                </a:lnTo>
                <a:close/>
              </a:path>
              <a:path w="589279" h="93980">
                <a:moveTo>
                  <a:pt x="422135" y="83045"/>
                </a:moveTo>
                <a:lnTo>
                  <a:pt x="384390" y="45605"/>
                </a:lnTo>
                <a:lnTo>
                  <a:pt x="377863" y="39128"/>
                </a:lnTo>
                <a:lnTo>
                  <a:pt x="381152" y="36156"/>
                </a:lnTo>
                <a:lnTo>
                  <a:pt x="418858" y="2070"/>
                </a:lnTo>
                <a:lnTo>
                  <a:pt x="404342" y="2070"/>
                </a:lnTo>
                <a:lnTo>
                  <a:pt x="366915" y="36156"/>
                </a:lnTo>
                <a:lnTo>
                  <a:pt x="366915" y="2070"/>
                </a:lnTo>
                <a:lnTo>
                  <a:pt x="356425" y="2070"/>
                </a:lnTo>
                <a:lnTo>
                  <a:pt x="356425" y="83045"/>
                </a:lnTo>
                <a:lnTo>
                  <a:pt x="366915" y="83045"/>
                </a:lnTo>
                <a:lnTo>
                  <a:pt x="366915" y="48514"/>
                </a:lnTo>
                <a:lnTo>
                  <a:pt x="370192" y="45605"/>
                </a:lnTo>
                <a:lnTo>
                  <a:pt x="407403" y="83045"/>
                </a:lnTo>
                <a:lnTo>
                  <a:pt x="422135" y="83045"/>
                </a:lnTo>
                <a:close/>
              </a:path>
              <a:path w="589279" h="93980">
                <a:moveTo>
                  <a:pt x="503618" y="2070"/>
                </a:moveTo>
                <a:lnTo>
                  <a:pt x="502793" y="2070"/>
                </a:lnTo>
                <a:lnTo>
                  <a:pt x="443344" y="61976"/>
                </a:lnTo>
                <a:lnTo>
                  <a:pt x="443344" y="2070"/>
                </a:lnTo>
                <a:lnTo>
                  <a:pt x="432930" y="2070"/>
                </a:lnTo>
                <a:lnTo>
                  <a:pt x="432930" y="83045"/>
                </a:lnTo>
                <a:lnTo>
                  <a:pt x="434187" y="83045"/>
                </a:lnTo>
                <a:lnTo>
                  <a:pt x="455117" y="61976"/>
                </a:lnTo>
                <a:lnTo>
                  <a:pt x="493204" y="23660"/>
                </a:lnTo>
                <a:lnTo>
                  <a:pt x="493204" y="83045"/>
                </a:lnTo>
                <a:lnTo>
                  <a:pt x="503618" y="83045"/>
                </a:lnTo>
                <a:lnTo>
                  <a:pt x="503618" y="23660"/>
                </a:lnTo>
                <a:lnTo>
                  <a:pt x="503618" y="2070"/>
                </a:lnTo>
                <a:close/>
              </a:path>
              <a:path w="589279" h="93980">
                <a:moveTo>
                  <a:pt x="588975" y="83045"/>
                </a:moveTo>
                <a:lnTo>
                  <a:pt x="564019" y="49034"/>
                </a:lnTo>
                <a:lnTo>
                  <a:pt x="557796" y="40551"/>
                </a:lnTo>
                <a:lnTo>
                  <a:pt x="563892" y="32067"/>
                </a:lnTo>
                <a:lnTo>
                  <a:pt x="585470" y="2070"/>
                </a:lnTo>
                <a:lnTo>
                  <a:pt x="572973" y="2070"/>
                </a:lnTo>
                <a:lnTo>
                  <a:pt x="551535" y="32067"/>
                </a:lnTo>
                <a:lnTo>
                  <a:pt x="530110" y="2070"/>
                </a:lnTo>
                <a:lnTo>
                  <a:pt x="517601" y="2070"/>
                </a:lnTo>
                <a:lnTo>
                  <a:pt x="545363" y="40551"/>
                </a:lnTo>
                <a:lnTo>
                  <a:pt x="514705" y="83045"/>
                </a:lnTo>
                <a:lnTo>
                  <a:pt x="527126" y="83045"/>
                </a:lnTo>
                <a:lnTo>
                  <a:pt x="551535" y="49034"/>
                </a:lnTo>
                <a:lnTo>
                  <a:pt x="576326" y="83045"/>
                </a:lnTo>
                <a:lnTo>
                  <a:pt x="588975" y="830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170483" y="1340168"/>
            <a:ext cx="70693" cy="80963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52771" y="1492758"/>
            <a:ext cx="117223" cy="146001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1182272" y="1338088"/>
            <a:ext cx="2818765" cy="299085"/>
            <a:chOff x="1182272" y="1338088"/>
            <a:chExt cx="2818765" cy="299085"/>
          </a:xfrm>
        </p:grpSpPr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82272" y="1338088"/>
              <a:ext cx="2089955" cy="27172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277273" y="1493138"/>
              <a:ext cx="723900" cy="144145"/>
            </a:xfrm>
            <a:custGeom>
              <a:avLst/>
              <a:gdLst/>
              <a:ahLst/>
              <a:cxnLst/>
              <a:rect l="l" t="t" r="r" b="b"/>
              <a:pathLst>
                <a:path w="723900" h="144144">
                  <a:moveTo>
                    <a:pt x="60045" y="4191"/>
                  </a:moveTo>
                  <a:lnTo>
                    <a:pt x="0" y="4191"/>
                  </a:lnTo>
                  <a:lnTo>
                    <a:pt x="0" y="15621"/>
                  </a:lnTo>
                  <a:lnTo>
                    <a:pt x="24485" y="15621"/>
                  </a:lnTo>
                  <a:lnTo>
                    <a:pt x="24485" y="113411"/>
                  </a:lnTo>
                  <a:lnTo>
                    <a:pt x="35648" y="113411"/>
                  </a:lnTo>
                  <a:lnTo>
                    <a:pt x="35648" y="15621"/>
                  </a:lnTo>
                  <a:lnTo>
                    <a:pt x="60045" y="15621"/>
                  </a:lnTo>
                  <a:lnTo>
                    <a:pt x="60045" y="4191"/>
                  </a:lnTo>
                  <a:close/>
                </a:path>
                <a:path w="723900" h="144144">
                  <a:moveTo>
                    <a:pt x="152755" y="74269"/>
                  </a:moveTo>
                  <a:lnTo>
                    <a:pt x="141287" y="43992"/>
                  </a:lnTo>
                  <a:lnTo>
                    <a:pt x="141287" y="65252"/>
                  </a:lnTo>
                  <a:lnTo>
                    <a:pt x="81013" y="65252"/>
                  </a:lnTo>
                  <a:lnTo>
                    <a:pt x="83146" y="57810"/>
                  </a:lnTo>
                  <a:lnTo>
                    <a:pt x="86296" y="52235"/>
                  </a:lnTo>
                  <a:lnTo>
                    <a:pt x="96177" y="43408"/>
                  </a:lnTo>
                  <a:lnTo>
                    <a:pt x="102997" y="40843"/>
                  </a:lnTo>
                  <a:lnTo>
                    <a:pt x="115747" y="40843"/>
                  </a:lnTo>
                  <a:lnTo>
                    <a:pt x="141287" y="65252"/>
                  </a:lnTo>
                  <a:lnTo>
                    <a:pt x="141287" y="43992"/>
                  </a:lnTo>
                  <a:lnTo>
                    <a:pt x="110782" y="30886"/>
                  </a:lnTo>
                  <a:lnTo>
                    <a:pt x="101003" y="31864"/>
                  </a:lnTo>
                  <a:lnTo>
                    <a:pt x="101168" y="31864"/>
                  </a:lnTo>
                  <a:lnTo>
                    <a:pt x="92443" y="34810"/>
                  </a:lnTo>
                  <a:lnTo>
                    <a:pt x="92570" y="34810"/>
                  </a:lnTo>
                  <a:lnTo>
                    <a:pt x="85204" y="39497"/>
                  </a:lnTo>
                  <a:lnTo>
                    <a:pt x="78714" y="46215"/>
                  </a:lnTo>
                  <a:lnTo>
                    <a:pt x="74561" y="52463"/>
                  </a:lnTo>
                  <a:lnTo>
                    <a:pt x="71628" y="59105"/>
                  </a:lnTo>
                  <a:lnTo>
                    <a:pt x="69850" y="66179"/>
                  </a:lnTo>
                  <a:lnTo>
                    <a:pt x="69265" y="73660"/>
                  </a:lnTo>
                  <a:lnTo>
                    <a:pt x="69951" y="81635"/>
                  </a:lnTo>
                  <a:lnTo>
                    <a:pt x="72047" y="89192"/>
                  </a:lnTo>
                  <a:lnTo>
                    <a:pt x="75539" y="96316"/>
                  </a:lnTo>
                  <a:lnTo>
                    <a:pt x="80314" y="102882"/>
                  </a:lnTo>
                  <a:lnTo>
                    <a:pt x="80416" y="103022"/>
                  </a:lnTo>
                  <a:lnTo>
                    <a:pt x="86537" y="108712"/>
                  </a:lnTo>
                  <a:lnTo>
                    <a:pt x="93738" y="112763"/>
                  </a:lnTo>
                  <a:lnTo>
                    <a:pt x="102019" y="115201"/>
                  </a:lnTo>
                  <a:lnTo>
                    <a:pt x="111379" y="116014"/>
                  </a:lnTo>
                  <a:lnTo>
                    <a:pt x="117335" y="116014"/>
                  </a:lnTo>
                  <a:lnTo>
                    <a:pt x="122110" y="115201"/>
                  </a:lnTo>
                  <a:lnTo>
                    <a:pt x="122415" y="115201"/>
                  </a:lnTo>
                  <a:lnTo>
                    <a:pt x="150075" y="91668"/>
                  </a:lnTo>
                  <a:lnTo>
                    <a:pt x="141287" y="87058"/>
                  </a:lnTo>
                  <a:lnTo>
                    <a:pt x="138112" y="92367"/>
                  </a:lnTo>
                  <a:lnTo>
                    <a:pt x="135051" y="96316"/>
                  </a:lnTo>
                  <a:lnTo>
                    <a:pt x="129705" y="100977"/>
                  </a:lnTo>
                  <a:lnTo>
                    <a:pt x="126390" y="102882"/>
                  </a:lnTo>
                  <a:lnTo>
                    <a:pt x="118605" y="105765"/>
                  </a:lnTo>
                  <a:lnTo>
                    <a:pt x="114604" y="106489"/>
                  </a:lnTo>
                  <a:lnTo>
                    <a:pt x="101955" y="106489"/>
                  </a:lnTo>
                  <a:lnTo>
                    <a:pt x="94780" y="103466"/>
                  </a:lnTo>
                  <a:lnTo>
                    <a:pt x="83172" y="91414"/>
                  </a:lnTo>
                  <a:lnTo>
                    <a:pt x="80175" y="83693"/>
                  </a:lnTo>
                  <a:lnTo>
                    <a:pt x="79971" y="74269"/>
                  </a:lnTo>
                  <a:lnTo>
                    <a:pt x="152755" y="74269"/>
                  </a:lnTo>
                  <a:close/>
                </a:path>
                <a:path w="723900" h="144144">
                  <a:moveTo>
                    <a:pt x="291871" y="113919"/>
                  </a:moveTo>
                  <a:lnTo>
                    <a:pt x="271653" y="54317"/>
                  </a:lnTo>
                  <a:lnTo>
                    <a:pt x="264401" y="32956"/>
                  </a:lnTo>
                  <a:lnTo>
                    <a:pt x="261429" y="32956"/>
                  </a:lnTo>
                  <a:lnTo>
                    <a:pt x="228981" y="96291"/>
                  </a:lnTo>
                  <a:lnTo>
                    <a:pt x="207378" y="54317"/>
                  </a:lnTo>
                  <a:lnTo>
                    <a:pt x="196392" y="32956"/>
                  </a:lnTo>
                  <a:lnTo>
                    <a:pt x="193560" y="32956"/>
                  </a:lnTo>
                  <a:lnTo>
                    <a:pt x="165950" y="113919"/>
                  </a:lnTo>
                  <a:lnTo>
                    <a:pt x="176822" y="113919"/>
                  </a:lnTo>
                  <a:lnTo>
                    <a:pt x="196761" y="54317"/>
                  </a:lnTo>
                  <a:lnTo>
                    <a:pt x="227939" y="113919"/>
                  </a:lnTo>
                  <a:lnTo>
                    <a:pt x="229882" y="113919"/>
                  </a:lnTo>
                  <a:lnTo>
                    <a:pt x="239077" y="96291"/>
                  </a:lnTo>
                  <a:lnTo>
                    <a:pt x="260985" y="54317"/>
                  </a:lnTo>
                  <a:lnTo>
                    <a:pt x="281000" y="113919"/>
                  </a:lnTo>
                  <a:lnTo>
                    <a:pt x="291871" y="113919"/>
                  </a:lnTo>
                  <a:close/>
                </a:path>
                <a:path w="723900" h="144144">
                  <a:moveTo>
                    <a:pt x="390067" y="73888"/>
                  </a:moveTo>
                  <a:lnTo>
                    <a:pt x="389978" y="72453"/>
                  </a:lnTo>
                  <a:lnTo>
                    <a:pt x="389331" y="65227"/>
                  </a:lnTo>
                  <a:lnTo>
                    <a:pt x="387172" y="57746"/>
                  </a:lnTo>
                  <a:lnTo>
                    <a:pt x="387070" y="57391"/>
                  </a:lnTo>
                  <a:lnTo>
                    <a:pt x="383286" y="50165"/>
                  </a:lnTo>
                  <a:lnTo>
                    <a:pt x="379526" y="45453"/>
                  </a:lnTo>
                  <a:lnTo>
                    <a:pt x="379526" y="64909"/>
                  </a:lnTo>
                  <a:lnTo>
                    <a:pt x="379526" y="82816"/>
                  </a:lnTo>
                  <a:lnTo>
                    <a:pt x="376516" y="90424"/>
                  </a:lnTo>
                  <a:lnTo>
                    <a:pt x="364451" y="102971"/>
                  </a:lnTo>
                  <a:lnTo>
                    <a:pt x="356933" y="106108"/>
                  </a:lnTo>
                  <a:lnTo>
                    <a:pt x="338912" y="106108"/>
                  </a:lnTo>
                  <a:lnTo>
                    <a:pt x="331419" y="102971"/>
                  </a:lnTo>
                  <a:lnTo>
                    <a:pt x="319354" y="90424"/>
                  </a:lnTo>
                  <a:lnTo>
                    <a:pt x="316344" y="82816"/>
                  </a:lnTo>
                  <a:lnTo>
                    <a:pt x="316344" y="64909"/>
                  </a:lnTo>
                  <a:lnTo>
                    <a:pt x="319252" y="57746"/>
                  </a:lnTo>
                  <a:lnTo>
                    <a:pt x="319392" y="57391"/>
                  </a:lnTo>
                  <a:lnTo>
                    <a:pt x="319468" y="57200"/>
                  </a:lnTo>
                  <a:lnTo>
                    <a:pt x="331978" y="44297"/>
                  </a:lnTo>
                  <a:lnTo>
                    <a:pt x="339369" y="41071"/>
                  </a:lnTo>
                  <a:lnTo>
                    <a:pt x="356476" y="41071"/>
                  </a:lnTo>
                  <a:lnTo>
                    <a:pt x="363893" y="44297"/>
                  </a:lnTo>
                  <a:lnTo>
                    <a:pt x="376402" y="57200"/>
                  </a:lnTo>
                  <a:lnTo>
                    <a:pt x="379526" y="64909"/>
                  </a:lnTo>
                  <a:lnTo>
                    <a:pt x="379526" y="45453"/>
                  </a:lnTo>
                  <a:lnTo>
                    <a:pt x="347903" y="30886"/>
                  </a:lnTo>
                  <a:lnTo>
                    <a:pt x="340017" y="30886"/>
                  </a:lnTo>
                  <a:lnTo>
                    <a:pt x="332752" y="33096"/>
                  </a:lnTo>
                  <a:lnTo>
                    <a:pt x="319874" y="41668"/>
                  </a:lnTo>
                  <a:lnTo>
                    <a:pt x="315226" y="48463"/>
                  </a:lnTo>
                  <a:lnTo>
                    <a:pt x="312572" y="57200"/>
                  </a:lnTo>
                  <a:lnTo>
                    <a:pt x="312508" y="57391"/>
                  </a:lnTo>
                  <a:lnTo>
                    <a:pt x="312407" y="57746"/>
                  </a:lnTo>
                  <a:lnTo>
                    <a:pt x="313893" y="41668"/>
                  </a:lnTo>
                  <a:lnTo>
                    <a:pt x="313956" y="41071"/>
                  </a:lnTo>
                  <a:lnTo>
                    <a:pt x="314032" y="40322"/>
                  </a:lnTo>
                  <a:lnTo>
                    <a:pt x="343966" y="12636"/>
                  </a:lnTo>
                  <a:lnTo>
                    <a:pt x="367804" y="11442"/>
                  </a:lnTo>
                  <a:lnTo>
                    <a:pt x="374853" y="11049"/>
                  </a:lnTo>
                  <a:lnTo>
                    <a:pt x="380568" y="10553"/>
                  </a:lnTo>
                  <a:lnTo>
                    <a:pt x="384962" y="9969"/>
                  </a:lnTo>
                  <a:lnTo>
                    <a:pt x="384962" y="0"/>
                  </a:lnTo>
                  <a:lnTo>
                    <a:pt x="381241" y="546"/>
                  </a:lnTo>
                  <a:lnTo>
                    <a:pt x="376643" y="889"/>
                  </a:lnTo>
                  <a:lnTo>
                    <a:pt x="334949" y="4394"/>
                  </a:lnTo>
                  <a:lnTo>
                    <a:pt x="306273" y="33096"/>
                  </a:lnTo>
                  <a:lnTo>
                    <a:pt x="303669" y="57200"/>
                  </a:lnTo>
                  <a:lnTo>
                    <a:pt x="303618" y="58559"/>
                  </a:lnTo>
                  <a:lnTo>
                    <a:pt x="316496" y="102171"/>
                  </a:lnTo>
                  <a:lnTo>
                    <a:pt x="339255" y="115227"/>
                  </a:lnTo>
                  <a:lnTo>
                    <a:pt x="339852" y="115227"/>
                  </a:lnTo>
                  <a:lnTo>
                    <a:pt x="347903" y="116014"/>
                  </a:lnTo>
                  <a:lnTo>
                    <a:pt x="356565" y="115227"/>
                  </a:lnTo>
                  <a:lnTo>
                    <a:pt x="364477" y="112890"/>
                  </a:lnTo>
                  <a:lnTo>
                    <a:pt x="371627" y="108978"/>
                  </a:lnTo>
                  <a:lnTo>
                    <a:pt x="374980" y="106108"/>
                  </a:lnTo>
                  <a:lnTo>
                    <a:pt x="378040" y="103505"/>
                  </a:lnTo>
                  <a:lnTo>
                    <a:pt x="383311" y="96951"/>
                  </a:lnTo>
                  <a:lnTo>
                    <a:pt x="387083" y="89801"/>
                  </a:lnTo>
                  <a:lnTo>
                    <a:pt x="389331" y="82029"/>
                  </a:lnTo>
                  <a:lnTo>
                    <a:pt x="390067" y="73888"/>
                  </a:lnTo>
                  <a:close/>
                </a:path>
                <a:path w="723900" h="144144">
                  <a:moveTo>
                    <a:pt x="476453" y="32956"/>
                  </a:moveTo>
                  <a:lnTo>
                    <a:pt x="465366" y="32956"/>
                  </a:lnTo>
                  <a:lnTo>
                    <a:pt x="438353" y="95326"/>
                  </a:lnTo>
                  <a:lnTo>
                    <a:pt x="410527" y="32956"/>
                  </a:lnTo>
                  <a:lnTo>
                    <a:pt x="399516" y="32956"/>
                  </a:lnTo>
                  <a:lnTo>
                    <a:pt x="432777" y="107823"/>
                  </a:lnTo>
                  <a:lnTo>
                    <a:pt x="417144" y="143548"/>
                  </a:lnTo>
                  <a:lnTo>
                    <a:pt x="428167" y="143548"/>
                  </a:lnTo>
                  <a:lnTo>
                    <a:pt x="476453" y="32956"/>
                  </a:lnTo>
                  <a:close/>
                </a:path>
                <a:path w="723900" h="144144">
                  <a:moveTo>
                    <a:pt x="558914" y="113919"/>
                  </a:moveTo>
                  <a:lnTo>
                    <a:pt x="521639" y="32956"/>
                  </a:lnTo>
                  <a:lnTo>
                    <a:pt x="519772" y="32956"/>
                  </a:lnTo>
                  <a:lnTo>
                    <a:pt x="482714" y="113919"/>
                  </a:lnTo>
                  <a:lnTo>
                    <a:pt x="493877" y="113919"/>
                  </a:lnTo>
                  <a:lnTo>
                    <a:pt x="520738" y="54991"/>
                  </a:lnTo>
                  <a:lnTo>
                    <a:pt x="547827" y="113919"/>
                  </a:lnTo>
                  <a:lnTo>
                    <a:pt x="558914" y="113919"/>
                  </a:lnTo>
                  <a:close/>
                </a:path>
                <a:path w="723900" h="144144">
                  <a:moveTo>
                    <a:pt x="656272" y="32956"/>
                  </a:moveTo>
                  <a:lnTo>
                    <a:pt x="646671" y="32956"/>
                  </a:lnTo>
                  <a:lnTo>
                    <a:pt x="646671" y="64516"/>
                  </a:lnTo>
                  <a:lnTo>
                    <a:pt x="646671" y="80048"/>
                  </a:lnTo>
                  <a:lnTo>
                    <a:pt x="620229" y="106489"/>
                  </a:lnTo>
                  <a:lnTo>
                    <a:pt x="608863" y="106489"/>
                  </a:lnTo>
                  <a:lnTo>
                    <a:pt x="582447" y="79298"/>
                  </a:lnTo>
                  <a:lnTo>
                    <a:pt x="582447" y="67843"/>
                  </a:lnTo>
                  <a:lnTo>
                    <a:pt x="608799" y="40919"/>
                  </a:lnTo>
                  <a:lnTo>
                    <a:pt x="623633" y="40919"/>
                  </a:lnTo>
                  <a:lnTo>
                    <a:pt x="631228" y="44069"/>
                  </a:lnTo>
                  <a:lnTo>
                    <a:pt x="643585" y="56680"/>
                  </a:lnTo>
                  <a:lnTo>
                    <a:pt x="646671" y="64516"/>
                  </a:lnTo>
                  <a:lnTo>
                    <a:pt x="646671" y="32956"/>
                  </a:lnTo>
                  <a:lnTo>
                    <a:pt x="645998" y="32956"/>
                  </a:lnTo>
                  <a:lnTo>
                    <a:pt x="645998" y="47840"/>
                  </a:lnTo>
                  <a:lnTo>
                    <a:pt x="642048" y="42354"/>
                  </a:lnTo>
                  <a:lnTo>
                    <a:pt x="620433" y="30886"/>
                  </a:lnTo>
                  <a:lnTo>
                    <a:pt x="613778" y="30886"/>
                  </a:lnTo>
                  <a:lnTo>
                    <a:pt x="578866" y="49834"/>
                  </a:lnTo>
                  <a:lnTo>
                    <a:pt x="571957" y="73215"/>
                  </a:lnTo>
                  <a:lnTo>
                    <a:pt x="572719" y="81813"/>
                  </a:lnTo>
                  <a:lnTo>
                    <a:pt x="597547" y="112890"/>
                  </a:lnTo>
                  <a:lnTo>
                    <a:pt x="613486" y="116014"/>
                  </a:lnTo>
                  <a:lnTo>
                    <a:pt x="619925" y="116014"/>
                  </a:lnTo>
                  <a:lnTo>
                    <a:pt x="645998" y="100012"/>
                  </a:lnTo>
                  <a:lnTo>
                    <a:pt x="645998" y="113919"/>
                  </a:lnTo>
                  <a:lnTo>
                    <a:pt x="656272" y="113919"/>
                  </a:lnTo>
                  <a:lnTo>
                    <a:pt x="656272" y="100012"/>
                  </a:lnTo>
                  <a:lnTo>
                    <a:pt x="656272" y="47840"/>
                  </a:lnTo>
                  <a:lnTo>
                    <a:pt x="656272" y="32956"/>
                  </a:lnTo>
                  <a:close/>
                </a:path>
                <a:path w="723900" h="144144">
                  <a:moveTo>
                    <a:pt x="723455" y="32956"/>
                  </a:moveTo>
                  <a:lnTo>
                    <a:pt x="670179" y="32956"/>
                  </a:lnTo>
                  <a:lnTo>
                    <a:pt x="670179" y="41973"/>
                  </a:lnTo>
                  <a:lnTo>
                    <a:pt x="691527" y="41973"/>
                  </a:lnTo>
                  <a:lnTo>
                    <a:pt x="691527" y="113919"/>
                  </a:lnTo>
                  <a:lnTo>
                    <a:pt x="702030" y="113919"/>
                  </a:lnTo>
                  <a:lnTo>
                    <a:pt x="702030" y="41973"/>
                  </a:lnTo>
                  <a:lnTo>
                    <a:pt x="723455" y="41973"/>
                  </a:lnTo>
                  <a:lnTo>
                    <a:pt x="723455" y="32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4168994" y="1493128"/>
            <a:ext cx="1066800" cy="127000"/>
            <a:chOff x="4168994" y="1493128"/>
            <a:chExt cx="1066800" cy="127000"/>
          </a:xfrm>
        </p:grpSpPr>
        <p:sp>
          <p:nvSpPr>
            <p:cNvPr id="27" name="object 27"/>
            <p:cNvSpPr/>
            <p:nvPr/>
          </p:nvSpPr>
          <p:spPr>
            <a:xfrm>
              <a:off x="4168991" y="1493138"/>
              <a:ext cx="614680" cy="116205"/>
            </a:xfrm>
            <a:custGeom>
              <a:avLst/>
              <a:gdLst/>
              <a:ahLst/>
              <a:cxnLst/>
              <a:rect l="l" t="t" r="r" b="b"/>
              <a:pathLst>
                <a:path w="614679" h="116205">
                  <a:moveTo>
                    <a:pt x="105448" y="113919"/>
                  </a:moveTo>
                  <a:lnTo>
                    <a:pt x="88646" y="77901"/>
                  </a:lnTo>
                  <a:lnTo>
                    <a:pt x="83718" y="67335"/>
                  </a:lnTo>
                  <a:lnTo>
                    <a:pt x="71653" y="41490"/>
                  </a:lnTo>
                  <a:lnTo>
                    <a:pt x="71653" y="67335"/>
                  </a:lnTo>
                  <a:lnTo>
                    <a:pt x="34226" y="67335"/>
                  </a:lnTo>
                  <a:lnTo>
                    <a:pt x="53060" y="27686"/>
                  </a:lnTo>
                  <a:lnTo>
                    <a:pt x="71653" y="67335"/>
                  </a:lnTo>
                  <a:lnTo>
                    <a:pt x="71653" y="41490"/>
                  </a:lnTo>
                  <a:lnTo>
                    <a:pt x="65214" y="27686"/>
                  </a:lnTo>
                  <a:lnTo>
                    <a:pt x="54394" y="4457"/>
                  </a:lnTo>
                  <a:lnTo>
                    <a:pt x="51714" y="4457"/>
                  </a:lnTo>
                  <a:lnTo>
                    <a:pt x="0" y="113919"/>
                  </a:lnTo>
                  <a:lnTo>
                    <a:pt x="12204" y="113919"/>
                  </a:lnTo>
                  <a:lnTo>
                    <a:pt x="29311" y="77901"/>
                  </a:lnTo>
                  <a:lnTo>
                    <a:pt x="76492" y="77901"/>
                  </a:lnTo>
                  <a:lnTo>
                    <a:pt x="93687" y="113919"/>
                  </a:lnTo>
                  <a:lnTo>
                    <a:pt x="105448" y="113919"/>
                  </a:lnTo>
                  <a:close/>
                </a:path>
                <a:path w="614679" h="116205">
                  <a:moveTo>
                    <a:pt x="189230" y="113919"/>
                  </a:moveTo>
                  <a:lnTo>
                    <a:pt x="162090" y="54991"/>
                  </a:lnTo>
                  <a:lnTo>
                    <a:pt x="151955" y="32956"/>
                  </a:lnTo>
                  <a:lnTo>
                    <a:pt x="150088" y="32956"/>
                  </a:lnTo>
                  <a:lnTo>
                    <a:pt x="113030" y="113919"/>
                  </a:lnTo>
                  <a:lnTo>
                    <a:pt x="124193" y="113919"/>
                  </a:lnTo>
                  <a:lnTo>
                    <a:pt x="151053" y="54991"/>
                  </a:lnTo>
                  <a:lnTo>
                    <a:pt x="178142" y="113919"/>
                  </a:lnTo>
                  <a:lnTo>
                    <a:pt x="189230" y="113919"/>
                  </a:lnTo>
                  <a:close/>
                </a:path>
                <a:path w="614679" h="116205">
                  <a:moveTo>
                    <a:pt x="276606" y="32956"/>
                  </a:moveTo>
                  <a:lnTo>
                    <a:pt x="275793" y="32956"/>
                  </a:lnTo>
                  <a:lnTo>
                    <a:pt x="216331" y="92862"/>
                  </a:lnTo>
                  <a:lnTo>
                    <a:pt x="216331" y="32956"/>
                  </a:lnTo>
                  <a:lnTo>
                    <a:pt x="205917" y="32956"/>
                  </a:lnTo>
                  <a:lnTo>
                    <a:pt x="205917" y="113919"/>
                  </a:lnTo>
                  <a:lnTo>
                    <a:pt x="207175" y="113919"/>
                  </a:lnTo>
                  <a:lnTo>
                    <a:pt x="266192" y="54546"/>
                  </a:lnTo>
                  <a:lnTo>
                    <a:pt x="266192" y="113919"/>
                  </a:lnTo>
                  <a:lnTo>
                    <a:pt x="276606" y="113919"/>
                  </a:lnTo>
                  <a:lnTo>
                    <a:pt x="276606" y="32956"/>
                  </a:lnTo>
                  <a:close/>
                </a:path>
                <a:path w="614679" h="116205">
                  <a:moveTo>
                    <a:pt x="418604" y="113919"/>
                  </a:moveTo>
                  <a:lnTo>
                    <a:pt x="398386" y="54317"/>
                  </a:lnTo>
                  <a:lnTo>
                    <a:pt x="391147" y="32956"/>
                  </a:lnTo>
                  <a:lnTo>
                    <a:pt x="388162" y="32956"/>
                  </a:lnTo>
                  <a:lnTo>
                    <a:pt x="355727" y="96291"/>
                  </a:lnTo>
                  <a:lnTo>
                    <a:pt x="334124" y="54317"/>
                  </a:lnTo>
                  <a:lnTo>
                    <a:pt x="323126" y="32956"/>
                  </a:lnTo>
                  <a:lnTo>
                    <a:pt x="320306" y="32956"/>
                  </a:lnTo>
                  <a:lnTo>
                    <a:pt x="292696" y="113919"/>
                  </a:lnTo>
                  <a:lnTo>
                    <a:pt x="303555" y="113919"/>
                  </a:lnTo>
                  <a:lnTo>
                    <a:pt x="323507" y="54317"/>
                  </a:lnTo>
                  <a:lnTo>
                    <a:pt x="354685" y="113919"/>
                  </a:lnTo>
                  <a:lnTo>
                    <a:pt x="356616" y="113919"/>
                  </a:lnTo>
                  <a:lnTo>
                    <a:pt x="365823" y="96291"/>
                  </a:lnTo>
                  <a:lnTo>
                    <a:pt x="387718" y="54317"/>
                  </a:lnTo>
                  <a:lnTo>
                    <a:pt x="407733" y="113919"/>
                  </a:lnTo>
                  <a:lnTo>
                    <a:pt x="418604" y="113919"/>
                  </a:lnTo>
                  <a:close/>
                </a:path>
                <a:path w="614679" h="116205">
                  <a:moveTo>
                    <a:pt x="516813" y="73888"/>
                  </a:moveTo>
                  <a:lnTo>
                    <a:pt x="516724" y="72453"/>
                  </a:lnTo>
                  <a:lnTo>
                    <a:pt x="516077" y="65227"/>
                  </a:lnTo>
                  <a:lnTo>
                    <a:pt x="513905" y="57746"/>
                  </a:lnTo>
                  <a:lnTo>
                    <a:pt x="513803" y="57391"/>
                  </a:lnTo>
                  <a:lnTo>
                    <a:pt x="510019" y="50165"/>
                  </a:lnTo>
                  <a:lnTo>
                    <a:pt x="506260" y="45453"/>
                  </a:lnTo>
                  <a:lnTo>
                    <a:pt x="506260" y="64909"/>
                  </a:lnTo>
                  <a:lnTo>
                    <a:pt x="506260" y="82816"/>
                  </a:lnTo>
                  <a:lnTo>
                    <a:pt x="503250" y="90424"/>
                  </a:lnTo>
                  <a:lnTo>
                    <a:pt x="491197" y="102971"/>
                  </a:lnTo>
                  <a:lnTo>
                    <a:pt x="483666" y="106108"/>
                  </a:lnTo>
                  <a:lnTo>
                    <a:pt x="465658" y="106108"/>
                  </a:lnTo>
                  <a:lnTo>
                    <a:pt x="458152" y="102971"/>
                  </a:lnTo>
                  <a:lnTo>
                    <a:pt x="446100" y="90424"/>
                  </a:lnTo>
                  <a:lnTo>
                    <a:pt x="443077" y="82816"/>
                  </a:lnTo>
                  <a:lnTo>
                    <a:pt x="443077" y="64909"/>
                  </a:lnTo>
                  <a:lnTo>
                    <a:pt x="445985" y="57746"/>
                  </a:lnTo>
                  <a:lnTo>
                    <a:pt x="446125" y="57391"/>
                  </a:lnTo>
                  <a:lnTo>
                    <a:pt x="446201" y="57200"/>
                  </a:lnTo>
                  <a:lnTo>
                    <a:pt x="458711" y="44297"/>
                  </a:lnTo>
                  <a:lnTo>
                    <a:pt x="466102" y="41071"/>
                  </a:lnTo>
                  <a:lnTo>
                    <a:pt x="483222" y="41071"/>
                  </a:lnTo>
                  <a:lnTo>
                    <a:pt x="490639" y="44297"/>
                  </a:lnTo>
                  <a:lnTo>
                    <a:pt x="503135" y="57200"/>
                  </a:lnTo>
                  <a:lnTo>
                    <a:pt x="506260" y="64909"/>
                  </a:lnTo>
                  <a:lnTo>
                    <a:pt x="506260" y="45453"/>
                  </a:lnTo>
                  <a:lnTo>
                    <a:pt x="474637" y="30886"/>
                  </a:lnTo>
                  <a:lnTo>
                    <a:pt x="466750" y="30886"/>
                  </a:lnTo>
                  <a:lnTo>
                    <a:pt x="459486" y="33096"/>
                  </a:lnTo>
                  <a:lnTo>
                    <a:pt x="446620" y="41668"/>
                  </a:lnTo>
                  <a:lnTo>
                    <a:pt x="441960" y="48463"/>
                  </a:lnTo>
                  <a:lnTo>
                    <a:pt x="439305" y="57200"/>
                  </a:lnTo>
                  <a:lnTo>
                    <a:pt x="439242" y="57391"/>
                  </a:lnTo>
                  <a:lnTo>
                    <a:pt x="439140" y="57746"/>
                  </a:lnTo>
                  <a:lnTo>
                    <a:pt x="440626" y="41668"/>
                  </a:lnTo>
                  <a:lnTo>
                    <a:pt x="440690" y="41071"/>
                  </a:lnTo>
                  <a:lnTo>
                    <a:pt x="440766" y="40322"/>
                  </a:lnTo>
                  <a:lnTo>
                    <a:pt x="470700" y="12636"/>
                  </a:lnTo>
                  <a:lnTo>
                    <a:pt x="494550" y="11442"/>
                  </a:lnTo>
                  <a:lnTo>
                    <a:pt x="501586" y="11049"/>
                  </a:lnTo>
                  <a:lnTo>
                    <a:pt x="507314" y="10553"/>
                  </a:lnTo>
                  <a:lnTo>
                    <a:pt x="511695" y="9969"/>
                  </a:lnTo>
                  <a:lnTo>
                    <a:pt x="511695" y="0"/>
                  </a:lnTo>
                  <a:lnTo>
                    <a:pt x="507974" y="546"/>
                  </a:lnTo>
                  <a:lnTo>
                    <a:pt x="503377" y="889"/>
                  </a:lnTo>
                  <a:lnTo>
                    <a:pt x="461683" y="4394"/>
                  </a:lnTo>
                  <a:lnTo>
                    <a:pt x="433019" y="33096"/>
                  </a:lnTo>
                  <a:lnTo>
                    <a:pt x="430364" y="58559"/>
                  </a:lnTo>
                  <a:lnTo>
                    <a:pt x="431165" y="72453"/>
                  </a:lnTo>
                  <a:lnTo>
                    <a:pt x="450024" y="108229"/>
                  </a:lnTo>
                  <a:lnTo>
                    <a:pt x="465988" y="115227"/>
                  </a:lnTo>
                  <a:lnTo>
                    <a:pt x="466585" y="115227"/>
                  </a:lnTo>
                  <a:lnTo>
                    <a:pt x="474637" y="116014"/>
                  </a:lnTo>
                  <a:lnTo>
                    <a:pt x="483298" y="115227"/>
                  </a:lnTo>
                  <a:lnTo>
                    <a:pt x="491210" y="112890"/>
                  </a:lnTo>
                  <a:lnTo>
                    <a:pt x="498373" y="108978"/>
                  </a:lnTo>
                  <a:lnTo>
                    <a:pt x="501726" y="106108"/>
                  </a:lnTo>
                  <a:lnTo>
                    <a:pt x="504774" y="103505"/>
                  </a:lnTo>
                  <a:lnTo>
                    <a:pt x="510044" y="96951"/>
                  </a:lnTo>
                  <a:lnTo>
                    <a:pt x="513816" y="89801"/>
                  </a:lnTo>
                  <a:lnTo>
                    <a:pt x="516077" y="82029"/>
                  </a:lnTo>
                  <a:lnTo>
                    <a:pt x="516813" y="73888"/>
                  </a:lnTo>
                  <a:close/>
                </a:path>
                <a:path w="614679" h="116205">
                  <a:moveTo>
                    <a:pt x="614578" y="74269"/>
                  </a:moveTo>
                  <a:lnTo>
                    <a:pt x="603123" y="43992"/>
                  </a:lnTo>
                  <a:lnTo>
                    <a:pt x="603123" y="65252"/>
                  </a:lnTo>
                  <a:lnTo>
                    <a:pt x="542848" y="65252"/>
                  </a:lnTo>
                  <a:lnTo>
                    <a:pt x="544982" y="57810"/>
                  </a:lnTo>
                  <a:lnTo>
                    <a:pt x="548132" y="52235"/>
                  </a:lnTo>
                  <a:lnTo>
                    <a:pt x="557999" y="43408"/>
                  </a:lnTo>
                  <a:lnTo>
                    <a:pt x="564819" y="40843"/>
                  </a:lnTo>
                  <a:lnTo>
                    <a:pt x="577570" y="40843"/>
                  </a:lnTo>
                  <a:lnTo>
                    <a:pt x="603123" y="65252"/>
                  </a:lnTo>
                  <a:lnTo>
                    <a:pt x="603123" y="43992"/>
                  </a:lnTo>
                  <a:lnTo>
                    <a:pt x="572617" y="30886"/>
                  </a:lnTo>
                  <a:lnTo>
                    <a:pt x="562838" y="31864"/>
                  </a:lnTo>
                  <a:lnTo>
                    <a:pt x="563003" y="31864"/>
                  </a:lnTo>
                  <a:lnTo>
                    <a:pt x="554266" y="34810"/>
                  </a:lnTo>
                  <a:lnTo>
                    <a:pt x="554405" y="34810"/>
                  </a:lnTo>
                  <a:lnTo>
                    <a:pt x="547039" y="39497"/>
                  </a:lnTo>
                  <a:lnTo>
                    <a:pt x="540537" y="46215"/>
                  </a:lnTo>
                  <a:lnTo>
                    <a:pt x="536397" y="52463"/>
                  </a:lnTo>
                  <a:lnTo>
                    <a:pt x="533450" y="59105"/>
                  </a:lnTo>
                  <a:lnTo>
                    <a:pt x="531685" y="66179"/>
                  </a:lnTo>
                  <a:lnTo>
                    <a:pt x="531088" y="73660"/>
                  </a:lnTo>
                  <a:lnTo>
                    <a:pt x="531787" y="81635"/>
                  </a:lnTo>
                  <a:lnTo>
                    <a:pt x="533882" y="89192"/>
                  </a:lnTo>
                  <a:lnTo>
                    <a:pt x="537362" y="96316"/>
                  </a:lnTo>
                  <a:lnTo>
                    <a:pt x="542150" y="102882"/>
                  </a:lnTo>
                  <a:lnTo>
                    <a:pt x="542251" y="103022"/>
                  </a:lnTo>
                  <a:lnTo>
                    <a:pt x="548373" y="108712"/>
                  </a:lnTo>
                  <a:lnTo>
                    <a:pt x="555574" y="112763"/>
                  </a:lnTo>
                  <a:lnTo>
                    <a:pt x="563854" y="115201"/>
                  </a:lnTo>
                  <a:lnTo>
                    <a:pt x="573201" y="116014"/>
                  </a:lnTo>
                  <a:lnTo>
                    <a:pt x="579158" y="116014"/>
                  </a:lnTo>
                  <a:lnTo>
                    <a:pt x="583946" y="115201"/>
                  </a:lnTo>
                  <a:lnTo>
                    <a:pt x="584250" y="115201"/>
                  </a:lnTo>
                  <a:lnTo>
                    <a:pt x="611898" y="91668"/>
                  </a:lnTo>
                  <a:lnTo>
                    <a:pt x="603123" y="87058"/>
                  </a:lnTo>
                  <a:lnTo>
                    <a:pt x="599948" y="92367"/>
                  </a:lnTo>
                  <a:lnTo>
                    <a:pt x="596874" y="96316"/>
                  </a:lnTo>
                  <a:lnTo>
                    <a:pt x="591540" y="100977"/>
                  </a:lnTo>
                  <a:lnTo>
                    <a:pt x="588225" y="102882"/>
                  </a:lnTo>
                  <a:lnTo>
                    <a:pt x="580440" y="105765"/>
                  </a:lnTo>
                  <a:lnTo>
                    <a:pt x="576427" y="106489"/>
                  </a:lnTo>
                  <a:lnTo>
                    <a:pt x="563778" y="106489"/>
                  </a:lnTo>
                  <a:lnTo>
                    <a:pt x="556615" y="103466"/>
                  </a:lnTo>
                  <a:lnTo>
                    <a:pt x="545007" y="91414"/>
                  </a:lnTo>
                  <a:lnTo>
                    <a:pt x="541997" y="83693"/>
                  </a:lnTo>
                  <a:lnTo>
                    <a:pt x="541807" y="74269"/>
                  </a:lnTo>
                  <a:lnTo>
                    <a:pt x="614578" y="742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804377" y="1524013"/>
              <a:ext cx="156933" cy="8512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80964" y="1526094"/>
              <a:ext cx="254623" cy="93761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420919" y="1524013"/>
            <a:ext cx="1075776" cy="112661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6673977" y="1494843"/>
            <a:ext cx="344170" cy="115570"/>
            <a:chOff x="6673977" y="1494843"/>
            <a:chExt cx="344170" cy="115570"/>
          </a:xfrm>
        </p:grpSpPr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673977" y="1494843"/>
              <a:ext cx="107010" cy="11496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03708" y="1497596"/>
              <a:ext cx="77687" cy="10946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902740" y="1494843"/>
              <a:ext cx="115267" cy="114969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3147933" y="1686956"/>
            <a:ext cx="363220" cy="122555"/>
            <a:chOff x="3147933" y="1686956"/>
            <a:chExt cx="363220" cy="122555"/>
          </a:xfrm>
        </p:grpSpPr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147933" y="1686956"/>
              <a:ext cx="153845" cy="10946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324352" y="1686956"/>
              <a:ext cx="186673" cy="122260"/>
            </a:xfrm>
            <a:prstGeom prst="rect">
              <a:avLst/>
            </a:prstGeom>
          </p:spPr>
        </p:pic>
      </p:grpSp>
      <p:pic>
        <p:nvPicPr>
          <p:cNvPr id="38" name="object 3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953589" y="1868044"/>
            <a:ext cx="116405" cy="146001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181155" y="1682935"/>
            <a:ext cx="2426328" cy="302162"/>
          </a:xfrm>
          <a:prstGeom prst="rect">
            <a:avLst/>
          </a:prstGeom>
        </p:spPr>
      </p:pic>
      <p:grpSp>
        <p:nvGrpSpPr>
          <p:cNvPr id="40" name="object 40"/>
          <p:cNvGrpSpPr/>
          <p:nvPr/>
        </p:nvGrpSpPr>
        <p:grpSpPr>
          <a:xfrm>
            <a:off x="3835097" y="1872882"/>
            <a:ext cx="526415" cy="139700"/>
            <a:chOff x="3835097" y="1872882"/>
            <a:chExt cx="526415" cy="139700"/>
          </a:xfrm>
        </p:grpSpPr>
        <p:sp>
          <p:nvSpPr>
            <p:cNvPr id="41" name="object 41"/>
            <p:cNvSpPr/>
            <p:nvPr/>
          </p:nvSpPr>
          <p:spPr>
            <a:xfrm>
              <a:off x="3835097" y="1872882"/>
              <a:ext cx="332105" cy="139700"/>
            </a:xfrm>
            <a:custGeom>
              <a:avLst/>
              <a:gdLst/>
              <a:ahLst/>
              <a:cxnLst/>
              <a:rect l="l" t="t" r="r" b="b"/>
              <a:pathLst>
                <a:path w="332104" h="139700">
                  <a:moveTo>
                    <a:pt x="17338" y="0"/>
                  </a:moveTo>
                  <a:lnTo>
                    <a:pt x="15552" y="0"/>
                  </a:lnTo>
                  <a:lnTo>
                    <a:pt x="0" y="109461"/>
                  </a:lnTo>
                  <a:lnTo>
                    <a:pt x="10566" y="109461"/>
                  </a:lnTo>
                  <a:lnTo>
                    <a:pt x="21127" y="31178"/>
                  </a:lnTo>
                  <a:lnTo>
                    <a:pt x="21207" y="30581"/>
                  </a:lnTo>
                  <a:lnTo>
                    <a:pt x="32489" y="30581"/>
                  </a:lnTo>
                  <a:lnTo>
                    <a:pt x="17338" y="0"/>
                  </a:lnTo>
                  <a:close/>
                </a:path>
                <a:path w="332104" h="139700">
                  <a:moveTo>
                    <a:pt x="32489" y="30581"/>
                  </a:moveTo>
                  <a:lnTo>
                    <a:pt x="21207" y="30581"/>
                  </a:lnTo>
                  <a:lnTo>
                    <a:pt x="60426" y="109461"/>
                  </a:lnTo>
                  <a:lnTo>
                    <a:pt x="63176" y="109461"/>
                  </a:lnTo>
                  <a:lnTo>
                    <a:pt x="72887" y="89815"/>
                  </a:lnTo>
                  <a:lnTo>
                    <a:pt x="61837" y="89815"/>
                  </a:lnTo>
                  <a:lnTo>
                    <a:pt x="32489" y="30581"/>
                  </a:lnTo>
                  <a:close/>
                </a:path>
                <a:path w="332104" h="139700">
                  <a:moveTo>
                    <a:pt x="112148" y="31178"/>
                  </a:moveTo>
                  <a:lnTo>
                    <a:pt x="101873" y="31178"/>
                  </a:lnTo>
                  <a:lnTo>
                    <a:pt x="112590" y="109461"/>
                  </a:lnTo>
                  <a:lnTo>
                    <a:pt x="123379" y="109461"/>
                  </a:lnTo>
                  <a:lnTo>
                    <a:pt x="112148" y="31178"/>
                  </a:lnTo>
                  <a:close/>
                </a:path>
                <a:path w="332104" h="139700">
                  <a:moveTo>
                    <a:pt x="107675" y="0"/>
                  </a:moveTo>
                  <a:lnTo>
                    <a:pt x="105890" y="0"/>
                  </a:lnTo>
                  <a:lnTo>
                    <a:pt x="61837" y="89815"/>
                  </a:lnTo>
                  <a:lnTo>
                    <a:pt x="72887" y="89815"/>
                  </a:lnTo>
                  <a:lnTo>
                    <a:pt x="101873" y="31178"/>
                  </a:lnTo>
                  <a:lnTo>
                    <a:pt x="112148" y="31178"/>
                  </a:lnTo>
                  <a:lnTo>
                    <a:pt x="107675" y="0"/>
                  </a:lnTo>
                  <a:close/>
                </a:path>
                <a:path w="332104" h="139700">
                  <a:moveTo>
                    <a:pt x="188142" y="26416"/>
                  </a:moveTo>
                  <a:lnTo>
                    <a:pt x="181498" y="26416"/>
                  </a:lnTo>
                  <a:lnTo>
                    <a:pt x="173177" y="27192"/>
                  </a:lnTo>
                  <a:lnTo>
                    <a:pt x="142746" y="52534"/>
                  </a:lnTo>
                  <a:lnTo>
                    <a:pt x="140527" y="60046"/>
                  </a:lnTo>
                  <a:lnTo>
                    <a:pt x="140444" y="60329"/>
                  </a:lnTo>
                  <a:lnTo>
                    <a:pt x="139677" y="68755"/>
                  </a:lnTo>
                  <a:lnTo>
                    <a:pt x="140437" y="77347"/>
                  </a:lnTo>
                  <a:lnTo>
                    <a:pt x="142717" y="85266"/>
                  </a:lnTo>
                  <a:lnTo>
                    <a:pt x="172918" y="110766"/>
                  </a:lnTo>
                  <a:lnTo>
                    <a:pt x="181198" y="111545"/>
                  </a:lnTo>
                  <a:lnTo>
                    <a:pt x="187646" y="111545"/>
                  </a:lnTo>
                  <a:lnTo>
                    <a:pt x="193586" y="110206"/>
                  </a:lnTo>
                  <a:lnTo>
                    <a:pt x="204450" y="104846"/>
                  </a:lnTo>
                  <a:lnTo>
                    <a:pt x="207918" y="102020"/>
                  </a:lnTo>
                  <a:lnTo>
                    <a:pt x="176583" y="102020"/>
                  </a:lnTo>
                  <a:lnTo>
                    <a:pt x="171330" y="100580"/>
                  </a:lnTo>
                  <a:lnTo>
                    <a:pt x="150167" y="74836"/>
                  </a:lnTo>
                  <a:lnTo>
                    <a:pt x="150167" y="63374"/>
                  </a:lnTo>
                  <a:lnTo>
                    <a:pt x="176512" y="36460"/>
                  </a:lnTo>
                  <a:lnTo>
                    <a:pt x="208238" y="36460"/>
                  </a:lnTo>
                  <a:lnTo>
                    <a:pt x="204923" y="33483"/>
                  </a:lnTo>
                  <a:lnTo>
                    <a:pt x="194158" y="27830"/>
                  </a:lnTo>
                  <a:lnTo>
                    <a:pt x="188142" y="26416"/>
                  </a:lnTo>
                  <a:close/>
                </a:path>
                <a:path w="332104" h="139700">
                  <a:moveTo>
                    <a:pt x="223988" y="95547"/>
                  </a:moveTo>
                  <a:lnTo>
                    <a:pt x="213718" y="95547"/>
                  </a:lnTo>
                  <a:lnTo>
                    <a:pt x="213718" y="109461"/>
                  </a:lnTo>
                  <a:lnTo>
                    <a:pt x="223988" y="109461"/>
                  </a:lnTo>
                  <a:lnTo>
                    <a:pt x="223988" y="95547"/>
                  </a:lnTo>
                  <a:close/>
                </a:path>
                <a:path w="332104" h="139700">
                  <a:moveTo>
                    <a:pt x="208238" y="36460"/>
                  </a:moveTo>
                  <a:lnTo>
                    <a:pt x="191343" y="36460"/>
                  </a:lnTo>
                  <a:lnTo>
                    <a:pt x="198946" y="39610"/>
                  </a:lnTo>
                  <a:lnTo>
                    <a:pt x="211298" y="52209"/>
                  </a:lnTo>
                  <a:lnTo>
                    <a:pt x="214387" y="60046"/>
                  </a:lnTo>
                  <a:lnTo>
                    <a:pt x="214387" y="75577"/>
                  </a:lnTo>
                  <a:lnTo>
                    <a:pt x="213012" y="81107"/>
                  </a:lnTo>
                  <a:lnTo>
                    <a:pt x="207629" y="90708"/>
                  </a:lnTo>
                  <a:lnTo>
                    <a:pt x="207504" y="90931"/>
                  </a:lnTo>
                  <a:lnTo>
                    <a:pt x="203573" y="94827"/>
                  </a:lnTo>
                  <a:lnTo>
                    <a:pt x="193352" y="100580"/>
                  </a:lnTo>
                  <a:lnTo>
                    <a:pt x="187946" y="102020"/>
                  </a:lnTo>
                  <a:lnTo>
                    <a:pt x="207918" y="102020"/>
                  </a:lnTo>
                  <a:lnTo>
                    <a:pt x="209350" y="100853"/>
                  </a:lnTo>
                  <a:lnTo>
                    <a:pt x="213718" y="95547"/>
                  </a:lnTo>
                  <a:lnTo>
                    <a:pt x="223988" y="95547"/>
                  </a:lnTo>
                  <a:lnTo>
                    <a:pt x="223988" y="43383"/>
                  </a:lnTo>
                  <a:lnTo>
                    <a:pt x="213718" y="43383"/>
                  </a:lnTo>
                  <a:lnTo>
                    <a:pt x="209763" y="37885"/>
                  </a:lnTo>
                  <a:lnTo>
                    <a:pt x="209650" y="37727"/>
                  </a:lnTo>
                  <a:lnTo>
                    <a:pt x="208238" y="36460"/>
                  </a:lnTo>
                  <a:close/>
                </a:path>
                <a:path w="332104" h="139700">
                  <a:moveTo>
                    <a:pt x="223988" y="28497"/>
                  </a:moveTo>
                  <a:lnTo>
                    <a:pt x="213718" y="28497"/>
                  </a:lnTo>
                  <a:lnTo>
                    <a:pt x="213718" y="43383"/>
                  </a:lnTo>
                  <a:lnTo>
                    <a:pt x="223988" y="43383"/>
                  </a:lnTo>
                  <a:lnTo>
                    <a:pt x="223988" y="28497"/>
                  </a:lnTo>
                  <a:close/>
                </a:path>
                <a:path w="332104" h="139700">
                  <a:moveTo>
                    <a:pt x="257919" y="28497"/>
                  </a:moveTo>
                  <a:lnTo>
                    <a:pt x="247576" y="28497"/>
                  </a:lnTo>
                  <a:lnTo>
                    <a:pt x="247576" y="139077"/>
                  </a:lnTo>
                  <a:lnTo>
                    <a:pt x="257919" y="139077"/>
                  </a:lnTo>
                  <a:lnTo>
                    <a:pt x="257919" y="95547"/>
                  </a:lnTo>
                  <a:lnTo>
                    <a:pt x="269287" y="95547"/>
                  </a:lnTo>
                  <a:lnTo>
                    <a:pt x="268001" y="94827"/>
                  </a:lnTo>
                  <a:lnTo>
                    <a:pt x="264057" y="90931"/>
                  </a:lnTo>
                  <a:lnTo>
                    <a:pt x="258549" y="81107"/>
                  </a:lnTo>
                  <a:lnTo>
                    <a:pt x="257173" y="75577"/>
                  </a:lnTo>
                  <a:lnTo>
                    <a:pt x="257173" y="60046"/>
                  </a:lnTo>
                  <a:lnTo>
                    <a:pt x="260262" y="52209"/>
                  </a:lnTo>
                  <a:lnTo>
                    <a:pt x="268915" y="43383"/>
                  </a:lnTo>
                  <a:lnTo>
                    <a:pt x="257919" y="43383"/>
                  </a:lnTo>
                  <a:lnTo>
                    <a:pt x="257919" y="28497"/>
                  </a:lnTo>
                  <a:close/>
                </a:path>
                <a:path w="332104" h="139700">
                  <a:moveTo>
                    <a:pt x="269287" y="95547"/>
                  </a:moveTo>
                  <a:lnTo>
                    <a:pt x="257919" y="95547"/>
                  </a:lnTo>
                  <a:lnTo>
                    <a:pt x="262285" y="100853"/>
                  </a:lnTo>
                  <a:lnTo>
                    <a:pt x="267171" y="104846"/>
                  </a:lnTo>
                  <a:lnTo>
                    <a:pt x="277985" y="110206"/>
                  </a:lnTo>
                  <a:lnTo>
                    <a:pt x="283914" y="111545"/>
                  </a:lnTo>
                  <a:lnTo>
                    <a:pt x="290365" y="111545"/>
                  </a:lnTo>
                  <a:lnTo>
                    <a:pt x="298645" y="110766"/>
                  </a:lnTo>
                  <a:lnTo>
                    <a:pt x="306297" y="108429"/>
                  </a:lnTo>
                  <a:lnTo>
                    <a:pt x="313322" y="104535"/>
                  </a:lnTo>
                  <a:lnTo>
                    <a:pt x="316273" y="102020"/>
                  </a:lnTo>
                  <a:lnTo>
                    <a:pt x="283691" y="102020"/>
                  </a:lnTo>
                  <a:lnTo>
                    <a:pt x="278273" y="100580"/>
                  </a:lnTo>
                  <a:lnTo>
                    <a:pt x="269287" y="95547"/>
                  </a:lnTo>
                  <a:close/>
                </a:path>
                <a:path w="332104" h="139700">
                  <a:moveTo>
                    <a:pt x="316780" y="36460"/>
                  </a:moveTo>
                  <a:lnTo>
                    <a:pt x="295052" y="36460"/>
                  </a:lnTo>
                  <a:lnTo>
                    <a:pt x="300409" y="37885"/>
                  </a:lnTo>
                  <a:lnTo>
                    <a:pt x="310234" y="43591"/>
                  </a:lnTo>
                  <a:lnTo>
                    <a:pt x="314139" y="47598"/>
                  </a:lnTo>
                  <a:lnTo>
                    <a:pt x="319943" y="57915"/>
                  </a:lnTo>
                  <a:lnTo>
                    <a:pt x="321393" y="63374"/>
                  </a:lnTo>
                  <a:lnTo>
                    <a:pt x="321393" y="74836"/>
                  </a:lnTo>
                  <a:lnTo>
                    <a:pt x="295001" y="102020"/>
                  </a:lnTo>
                  <a:lnTo>
                    <a:pt x="316273" y="102020"/>
                  </a:lnTo>
                  <a:lnTo>
                    <a:pt x="331887" y="68755"/>
                  </a:lnTo>
                  <a:lnTo>
                    <a:pt x="331120" y="60329"/>
                  </a:lnTo>
                  <a:lnTo>
                    <a:pt x="328817" y="52534"/>
                  </a:lnTo>
                  <a:lnTo>
                    <a:pt x="324980" y="45372"/>
                  </a:lnTo>
                  <a:lnTo>
                    <a:pt x="319608" y="38842"/>
                  </a:lnTo>
                  <a:lnTo>
                    <a:pt x="316780" y="36460"/>
                  </a:lnTo>
                  <a:close/>
                </a:path>
                <a:path w="332104" h="139700">
                  <a:moveTo>
                    <a:pt x="290066" y="26416"/>
                  </a:moveTo>
                  <a:lnTo>
                    <a:pt x="283467" y="26416"/>
                  </a:lnTo>
                  <a:lnTo>
                    <a:pt x="277492" y="27830"/>
                  </a:lnTo>
                  <a:lnTo>
                    <a:pt x="266774" y="33483"/>
                  </a:lnTo>
                  <a:lnTo>
                    <a:pt x="262036" y="37727"/>
                  </a:lnTo>
                  <a:lnTo>
                    <a:pt x="257919" y="43383"/>
                  </a:lnTo>
                  <a:lnTo>
                    <a:pt x="268915" y="43383"/>
                  </a:lnTo>
                  <a:lnTo>
                    <a:pt x="272614" y="39610"/>
                  </a:lnTo>
                  <a:lnTo>
                    <a:pt x="280216" y="36460"/>
                  </a:lnTo>
                  <a:lnTo>
                    <a:pt x="316780" y="36460"/>
                  </a:lnTo>
                  <a:lnTo>
                    <a:pt x="313248" y="33483"/>
                  </a:lnTo>
                  <a:lnTo>
                    <a:pt x="306083" y="29523"/>
                  </a:lnTo>
                  <a:lnTo>
                    <a:pt x="298386" y="27192"/>
                  </a:lnTo>
                  <a:lnTo>
                    <a:pt x="290066" y="264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85874" y="1901380"/>
              <a:ext cx="70693" cy="8096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276594" y="1899298"/>
              <a:ext cx="84312" cy="85129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4383889" y="1899298"/>
            <a:ext cx="263525" cy="85725"/>
            <a:chOff x="4383889" y="1899298"/>
            <a:chExt cx="263525" cy="85725"/>
          </a:xfrm>
        </p:grpSpPr>
        <p:pic>
          <p:nvPicPr>
            <p:cNvPr id="45" name="object 4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563011" y="1899298"/>
              <a:ext cx="84311" cy="8512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383889" y="1901380"/>
              <a:ext cx="159095" cy="80963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4875102" y="1872882"/>
            <a:ext cx="1115060" cy="139700"/>
            <a:chOff x="4875102" y="1872882"/>
            <a:chExt cx="1115060" cy="139700"/>
          </a:xfrm>
        </p:grpSpPr>
        <p:sp>
          <p:nvSpPr>
            <p:cNvPr id="48" name="object 48"/>
            <p:cNvSpPr/>
            <p:nvPr/>
          </p:nvSpPr>
          <p:spPr>
            <a:xfrm>
              <a:off x="4875098" y="1872893"/>
              <a:ext cx="808990" cy="139700"/>
            </a:xfrm>
            <a:custGeom>
              <a:avLst/>
              <a:gdLst/>
              <a:ahLst/>
              <a:cxnLst/>
              <a:rect l="l" t="t" r="r" b="b"/>
              <a:pathLst>
                <a:path w="808989" h="139700">
                  <a:moveTo>
                    <a:pt x="123380" y="109461"/>
                  </a:moveTo>
                  <a:lnTo>
                    <a:pt x="112141" y="31178"/>
                  </a:lnTo>
                  <a:lnTo>
                    <a:pt x="107670" y="0"/>
                  </a:lnTo>
                  <a:lnTo>
                    <a:pt x="105892" y="0"/>
                  </a:lnTo>
                  <a:lnTo>
                    <a:pt x="61836" y="89814"/>
                  </a:lnTo>
                  <a:lnTo>
                    <a:pt x="32486" y="30581"/>
                  </a:lnTo>
                  <a:lnTo>
                    <a:pt x="17335" y="0"/>
                  </a:lnTo>
                  <a:lnTo>
                    <a:pt x="15544" y="0"/>
                  </a:lnTo>
                  <a:lnTo>
                    <a:pt x="0" y="109461"/>
                  </a:lnTo>
                  <a:lnTo>
                    <a:pt x="10566" y="109461"/>
                  </a:lnTo>
                  <a:lnTo>
                    <a:pt x="21120" y="31178"/>
                  </a:lnTo>
                  <a:lnTo>
                    <a:pt x="21209" y="30581"/>
                  </a:lnTo>
                  <a:lnTo>
                    <a:pt x="60426" y="109461"/>
                  </a:lnTo>
                  <a:lnTo>
                    <a:pt x="63169" y="109461"/>
                  </a:lnTo>
                  <a:lnTo>
                    <a:pt x="72885" y="89814"/>
                  </a:lnTo>
                  <a:lnTo>
                    <a:pt x="101866" y="31178"/>
                  </a:lnTo>
                  <a:lnTo>
                    <a:pt x="112585" y="109461"/>
                  </a:lnTo>
                  <a:lnTo>
                    <a:pt x="123380" y="109461"/>
                  </a:lnTo>
                  <a:close/>
                </a:path>
                <a:path w="808989" h="139700">
                  <a:moveTo>
                    <a:pt x="211556" y="28486"/>
                  </a:moveTo>
                  <a:lnTo>
                    <a:pt x="200469" y="28486"/>
                  </a:lnTo>
                  <a:lnTo>
                    <a:pt x="173456" y="90855"/>
                  </a:lnTo>
                  <a:lnTo>
                    <a:pt x="145630" y="28486"/>
                  </a:lnTo>
                  <a:lnTo>
                    <a:pt x="134607" y="28486"/>
                  </a:lnTo>
                  <a:lnTo>
                    <a:pt x="167881" y="103352"/>
                  </a:lnTo>
                  <a:lnTo>
                    <a:pt x="152247" y="139077"/>
                  </a:lnTo>
                  <a:lnTo>
                    <a:pt x="163258" y="139077"/>
                  </a:lnTo>
                  <a:lnTo>
                    <a:pt x="184327" y="90855"/>
                  </a:lnTo>
                  <a:lnTo>
                    <a:pt x="211556" y="28486"/>
                  </a:lnTo>
                  <a:close/>
                </a:path>
                <a:path w="808989" h="139700">
                  <a:moveTo>
                    <a:pt x="287769" y="109461"/>
                  </a:moveTo>
                  <a:lnTo>
                    <a:pt x="262813" y="75450"/>
                  </a:lnTo>
                  <a:lnTo>
                    <a:pt x="256590" y="66967"/>
                  </a:lnTo>
                  <a:lnTo>
                    <a:pt x="262686" y="58483"/>
                  </a:lnTo>
                  <a:lnTo>
                    <a:pt x="284276" y="28486"/>
                  </a:lnTo>
                  <a:lnTo>
                    <a:pt x="271767" y="28486"/>
                  </a:lnTo>
                  <a:lnTo>
                    <a:pt x="250342" y="58483"/>
                  </a:lnTo>
                  <a:lnTo>
                    <a:pt x="228904" y="28486"/>
                  </a:lnTo>
                  <a:lnTo>
                    <a:pt x="216408" y="28486"/>
                  </a:lnTo>
                  <a:lnTo>
                    <a:pt x="244170" y="66967"/>
                  </a:lnTo>
                  <a:lnTo>
                    <a:pt x="213499" y="109461"/>
                  </a:lnTo>
                  <a:lnTo>
                    <a:pt x="225933" y="109461"/>
                  </a:lnTo>
                  <a:lnTo>
                    <a:pt x="250342" y="75450"/>
                  </a:lnTo>
                  <a:lnTo>
                    <a:pt x="275120" y="109461"/>
                  </a:lnTo>
                  <a:lnTo>
                    <a:pt x="287769" y="109461"/>
                  </a:lnTo>
                  <a:close/>
                </a:path>
                <a:path w="808989" h="139700">
                  <a:moveTo>
                    <a:pt x="379450" y="28486"/>
                  </a:moveTo>
                  <a:lnTo>
                    <a:pt x="369849" y="28486"/>
                  </a:lnTo>
                  <a:lnTo>
                    <a:pt x="369849" y="60045"/>
                  </a:lnTo>
                  <a:lnTo>
                    <a:pt x="369849" y="75577"/>
                  </a:lnTo>
                  <a:lnTo>
                    <a:pt x="368477" y="81102"/>
                  </a:lnTo>
                  <a:lnTo>
                    <a:pt x="363093" y="90703"/>
                  </a:lnTo>
                  <a:lnTo>
                    <a:pt x="362966" y="90932"/>
                  </a:lnTo>
                  <a:lnTo>
                    <a:pt x="359029" y="94818"/>
                  </a:lnTo>
                  <a:lnTo>
                    <a:pt x="348818" y="100571"/>
                  </a:lnTo>
                  <a:lnTo>
                    <a:pt x="343408" y="102019"/>
                  </a:lnTo>
                  <a:lnTo>
                    <a:pt x="332041" y="102019"/>
                  </a:lnTo>
                  <a:lnTo>
                    <a:pt x="305625" y="74828"/>
                  </a:lnTo>
                  <a:lnTo>
                    <a:pt x="305625" y="63373"/>
                  </a:lnTo>
                  <a:lnTo>
                    <a:pt x="331978" y="36449"/>
                  </a:lnTo>
                  <a:lnTo>
                    <a:pt x="346798" y="36449"/>
                  </a:lnTo>
                  <a:lnTo>
                    <a:pt x="354406" y="39598"/>
                  </a:lnTo>
                  <a:lnTo>
                    <a:pt x="366763" y="52209"/>
                  </a:lnTo>
                  <a:lnTo>
                    <a:pt x="369849" y="60045"/>
                  </a:lnTo>
                  <a:lnTo>
                    <a:pt x="369849" y="28486"/>
                  </a:lnTo>
                  <a:lnTo>
                    <a:pt x="369176" y="28486"/>
                  </a:lnTo>
                  <a:lnTo>
                    <a:pt x="369176" y="43383"/>
                  </a:lnTo>
                  <a:lnTo>
                    <a:pt x="365226" y="37884"/>
                  </a:lnTo>
                  <a:lnTo>
                    <a:pt x="343598" y="26416"/>
                  </a:lnTo>
                  <a:lnTo>
                    <a:pt x="336956" y="26416"/>
                  </a:lnTo>
                  <a:lnTo>
                    <a:pt x="302044" y="45364"/>
                  </a:lnTo>
                  <a:lnTo>
                    <a:pt x="295135" y="68745"/>
                  </a:lnTo>
                  <a:lnTo>
                    <a:pt x="295897" y="77343"/>
                  </a:lnTo>
                  <a:lnTo>
                    <a:pt x="320725" y="108419"/>
                  </a:lnTo>
                  <a:lnTo>
                    <a:pt x="336664" y="111544"/>
                  </a:lnTo>
                  <a:lnTo>
                    <a:pt x="343103" y="111544"/>
                  </a:lnTo>
                  <a:lnTo>
                    <a:pt x="349046" y="110197"/>
                  </a:lnTo>
                  <a:lnTo>
                    <a:pt x="359918" y="104838"/>
                  </a:lnTo>
                  <a:lnTo>
                    <a:pt x="363372" y="102019"/>
                  </a:lnTo>
                  <a:lnTo>
                    <a:pt x="364807" y="100850"/>
                  </a:lnTo>
                  <a:lnTo>
                    <a:pt x="369176" y="95542"/>
                  </a:lnTo>
                  <a:lnTo>
                    <a:pt x="369176" y="109461"/>
                  </a:lnTo>
                  <a:lnTo>
                    <a:pt x="379450" y="109461"/>
                  </a:lnTo>
                  <a:lnTo>
                    <a:pt x="379450" y="95542"/>
                  </a:lnTo>
                  <a:lnTo>
                    <a:pt x="379450" y="43383"/>
                  </a:lnTo>
                  <a:lnTo>
                    <a:pt x="379450" y="28486"/>
                  </a:lnTo>
                  <a:close/>
                </a:path>
                <a:path w="808989" h="139700">
                  <a:moveTo>
                    <a:pt x="520750" y="109461"/>
                  </a:moveTo>
                  <a:lnTo>
                    <a:pt x="500532" y="49847"/>
                  </a:lnTo>
                  <a:lnTo>
                    <a:pt x="493293" y="28486"/>
                  </a:lnTo>
                  <a:lnTo>
                    <a:pt x="490308" y="28486"/>
                  </a:lnTo>
                  <a:lnTo>
                    <a:pt x="457873" y="91821"/>
                  </a:lnTo>
                  <a:lnTo>
                    <a:pt x="436270" y="49847"/>
                  </a:lnTo>
                  <a:lnTo>
                    <a:pt x="425272" y="28486"/>
                  </a:lnTo>
                  <a:lnTo>
                    <a:pt x="422452" y="28486"/>
                  </a:lnTo>
                  <a:lnTo>
                    <a:pt x="394843" y="109461"/>
                  </a:lnTo>
                  <a:lnTo>
                    <a:pt x="405701" y="109461"/>
                  </a:lnTo>
                  <a:lnTo>
                    <a:pt x="425653" y="49847"/>
                  </a:lnTo>
                  <a:lnTo>
                    <a:pt x="456831" y="109461"/>
                  </a:lnTo>
                  <a:lnTo>
                    <a:pt x="458762" y="109461"/>
                  </a:lnTo>
                  <a:lnTo>
                    <a:pt x="467969" y="91821"/>
                  </a:lnTo>
                  <a:lnTo>
                    <a:pt x="489864" y="49847"/>
                  </a:lnTo>
                  <a:lnTo>
                    <a:pt x="509879" y="109461"/>
                  </a:lnTo>
                  <a:lnTo>
                    <a:pt x="520750" y="109461"/>
                  </a:lnTo>
                  <a:close/>
                </a:path>
                <a:path w="808989" h="139700">
                  <a:moveTo>
                    <a:pt x="616000" y="69799"/>
                  </a:moveTo>
                  <a:lnTo>
                    <a:pt x="604532" y="39509"/>
                  </a:lnTo>
                  <a:lnTo>
                    <a:pt x="604532" y="60782"/>
                  </a:lnTo>
                  <a:lnTo>
                    <a:pt x="544258" y="60782"/>
                  </a:lnTo>
                  <a:lnTo>
                    <a:pt x="546404" y="53340"/>
                  </a:lnTo>
                  <a:lnTo>
                    <a:pt x="549554" y="47764"/>
                  </a:lnTo>
                  <a:lnTo>
                    <a:pt x="559422" y="38938"/>
                  </a:lnTo>
                  <a:lnTo>
                    <a:pt x="566242" y="36372"/>
                  </a:lnTo>
                  <a:lnTo>
                    <a:pt x="578993" y="36372"/>
                  </a:lnTo>
                  <a:lnTo>
                    <a:pt x="604532" y="60782"/>
                  </a:lnTo>
                  <a:lnTo>
                    <a:pt x="604532" y="39509"/>
                  </a:lnTo>
                  <a:lnTo>
                    <a:pt x="574027" y="26416"/>
                  </a:lnTo>
                  <a:lnTo>
                    <a:pt x="564261" y="27393"/>
                  </a:lnTo>
                  <a:lnTo>
                    <a:pt x="564413" y="27393"/>
                  </a:lnTo>
                  <a:lnTo>
                    <a:pt x="555688" y="30340"/>
                  </a:lnTo>
                  <a:lnTo>
                    <a:pt x="555815" y="30340"/>
                  </a:lnTo>
                  <a:lnTo>
                    <a:pt x="548449" y="35039"/>
                  </a:lnTo>
                  <a:lnTo>
                    <a:pt x="541959" y="41744"/>
                  </a:lnTo>
                  <a:lnTo>
                    <a:pt x="537806" y="47993"/>
                  </a:lnTo>
                  <a:lnTo>
                    <a:pt x="534873" y="54635"/>
                  </a:lnTo>
                  <a:lnTo>
                    <a:pt x="533095" y="61709"/>
                  </a:lnTo>
                  <a:lnTo>
                    <a:pt x="532511" y="69202"/>
                  </a:lnTo>
                  <a:lnTo>
                    <a:pt x="533209" y="77177"/>
                  </a:lnTo>
                  <a:lnTo>
                    <a:pt x="535292" y="84721"/>
                  </a:lnTo>
                  <a:lnTo>
                    <a:pt x="538784" y="91846"/>
                  </a:lnTo>
                  <a:lnTo>
                    <a:pt x="543572" y="98412"/>
                  </a:lnTo>
                  <a:lnTo>
                    <a:pt x="543661" y="98552"/>
                  </a:lnTo>
                  <a:lnTo>
                    <a:pt x="549783" y="104241"/>
                  </a:lnTo>
                  <a:lnTo>
                    <a:pt x="556983" y="108292"/>
                  </a:lnTo>
                  <a:lnTo>
                    <a:pt x="565264" y="110731"/>
                  </a:lnTo>
                  <a:lnTo>
                    <a:pt x="574624" y="111544"/>
                  </a:lnTo>
                  <a:lnTo>
                    <a:pt x="580580" y="111544"/>
                  </a:lnTo>
                  <a:lnTo>
                    <a:pt x="585368" y="110731"/>
                  </a:lnTo>
                  <a:lnTo>
                    <a:pt x="585673" y="110731"/>
                  </a:lnTo>
                  <a:lnTo>
                    <a:pt x="613321" y="87198"/>
                  </a:lnTo>
                  <a:lnTo>
                    <a:pt x="604532" y="82588"/>
                  </a:lnTo>
                  <a:lnTo>
                    <a:pt x="601357" y="87896"/>
                  </a:lnTo>
                  <a:lnTo>
                    <a:pt x="598297" y="91846"/>
                  </a:lnTo>
                  <a:lnTo>
                    <a:pt x="592950" y="96507"/>
                  </a:lnTo>
                  <a:lnTo>
                    <a:pt x="589648" y="98412"/>
                  </a:lnTo>
                  <a:lnTo>
                    <a:pt x="581850" y="101295"/>
                  </a:lnTo>
                  <a:lnTo>
                    <a:pt x="577850" y="102019"/>
                  </a:lnTo>
                  <a:lnTo>
                    <a:pt x="565200" y="102019"/>
                  </a:lnTo>
                  <a:lnTo>
                    <a:pt x="558025" y="98996"/>
                  </a:lnTo>
                  <a:lnTo>
                    <a:pt x="546417" y="86944"/>
                  </a:lnTo>
                  <a:lnTo>
                    <a:pt x="543420" y="79222"/>
                  </a:lnTo>
                  <a:lnTo>
                    <a:pt x="543217" y="69799"/>
                  </a:lnTo>
                  <a:lnTo>
                    <a:pt x="616000" y="69799"/>
                  </a:lnTo>
                  <a:close/>
                </a:path>
                <a:path w="808989" h="139700">
                  <a:moveTo>
                    <a:pt x="715086" y="100596"/>
                  </a:moveTo>
                  <a:lnTo>
                    <a:pt x="705332" y="100596"/>
                  </a:lnTo>
                  <a:lnTo>
                    <a:pt x="694093" y="74485"/>
                  </a:lnTo>
                  <a:lnTo>
                    <a:pt x="694093" y="100596"/>
                  </a:lnTo>
                  <a:lnTo>
                    <a:pt x="647738" y="100596"/>
                  </a:lnTo>
                  <a:lnTo>
                    <a:pt x="671398" y="44564"/>
                  </a:lnTo>
                  <a:lnTo>
                    <a:pt x="694093" y="100596"/>
                  </a:lnTo>
                  <a:lnTo>
                    <a:pt x="694093" y="74485"/>
                  </a:lnTo>
                  <a:lnTo>
                    <a:pt x="681215" y="44564"/>
                  </a:lnTo>
                  <a:lnTo>
                    <a:pt x="674293" y="28486"/>
                  </a:lnTo>
                  <a:lnTo>
                    <a:pt x="668870" y="28486"/>
                  </a:lnTo>
                  <a:lnTo>
                    <a:pt x="637616" y="100596"/>
                  </a:lnTo>
                  <a:lnTo>
                    <a:pt x="627786" y="100596"/>
                  </a:lnTo>
                  <a:lnTo>
                    <a:pt x="627786" y="120243"/>
                  </a:lnTo>
                  <a:lnTo>
                    <a:pt x="638060" y="120243"/>
                  </a:lnTo>
                  <a:lnTo>
                    <a:pt x="638060" y="109461"/>
                  </a:lnTo>
                  <a:lnTo>
                    <a:pt x="705027" y="109461"/>
                  </a:lnTo>
                  <a:lnTo>
                    <a:pt x="705027" y="119799"/>
                  </a:lnTo>
                  <a:lnTo>
                    <a:pt x="715086" y="119799"/>
                  </a:lnTo>
                  <a:lnTo>
                    <a:pt x="715086" y="109461"/>
                  </a:lnTo>
                  <a:lnTo>
                    <a:pt x="715086" y="100596"/>
                  </a:lnTo>
                  <a:close/>
                </a:path>
                <a:path w="808989" h="139700">
                  <a:moveTo>
                    <a:pt x="808824" y="69202"/>
                  </a:moveTo>
                  <a:lnTo>
                    <a:pt x="808126" y="61074"/>
                  </a:lnTo>
                  <a:lnTo>
                    <a:pt x="806043" y="53492"/>
                  </a:lnTo>
                  <a:lnTo>
                    <a:pt x="802576" y="46482"/>
                  </a:lnTo>
                  <a:lnTo>
                    <a:pt x="798258" y="40741"/>
                  </a:lnTo>
                  <a:lnTo>
                    <a:pt x="798258" y="60350"/>
                  </a:lnTo>
                  <a:lnTo>
                    <a:pt x="798258" y="75272"/>
                  </a:lnTo>
                  <a:lnTo>
                    <a:pt x="772464" y="101638"/>
                  </a:lnTo>
                  <a:lnTo>
                    <a:pt x="760945" y="101638"/>
                  </a:lnTo>
                  <a:lnTo>
                    <a:pt x="735152" y="75272"/>
                  </a:lnTo>
                  <a:lnTo>
                    <a:pt x="735152" y="60350"/>
                  </a:lnTo>
                  <a:lnTo>
                    <a:pt x="738251" y="52603"/>
                  </a:lnTo>
                  <a:lnTo>
                    <a:pt x="750658" y="39801"/>
                  </a:lnTo>
                  <a:lnTo>
                    <a:pt x="758075" y="36601"/>
                  </a:lnTo>
                  <a:lnTo>
                    <a:pt x="775284" y="36601"/>
                  </a:lnTo>
                  <a:lnTo>
                    <a:pt x="782701" y="39801"/>
                  </a:lnTo>
                  <a:lnTo>
                    <a:pt x="795147" y="52603"/>
                  </a:lnTo>
                  <a:lnTo>
                    <a:pt x="798258" y="60350"/>
                  </a:lnTo>
                  <a:lnTo>
                    <a:pt x="798258" y="40741"/>
                  </a:lnTo>
                  <a:lnTo>
                    <a:pt x="766711" y="26416"/>
                  </a:lnTo>
                  <a:lnTo>
                    <a:pt x="757732" y="27266"/>
                  </a:lnTo>
                  <a:lnTo>
                    <a:pt x="727303" y="53492"/>
                  </a:lnTo>
                  <a:lnTo>
                    <a:pt x="724522" y="69202"/>
                  </a:lnTo>
                  <a:lnTo>
                    <a:pt x="725258" y="77419"/>
                  </a:lnTo>
                  <a:lnTo>
                    <a:pt x="749808" y="108369"/>
                  </a:lnTo>
                  <a:lnTo>
                    <a:pt x="766711" y="111544"/>
                  </a:lnTo>
                  <a:lnTo>
                    <a:pt x="775550" y="110744"/>
                  </a:lnTo>
                  <a:lnTo>
                    <a:pt x="783551" y="108369"/>
                  </a:lnTo>
                  <a:lnTo>
                    <a:pt x="790714" y="104406"/>
                  </a:lnTo>
                  <a:lnTo>
                    <a:pt x="793851" y="101638"/>
                  </a:lnTo>
                  <a:lnTo>
                    <a:pt x="797026" y="98856"/>
                  </a:lnTo>
                  <a:lnTo>
                    <a:pt x="802195" y="92240"/>
                  </a:lnTo>
                  <a:lnTo>
                    <a:pt x="805878" y="85090"/>
                  </a:lnTo>
                  <a:lnTo>
                    <a:pt x="808088" y="77419"/>
                  </a:lnTo>
                  <a:lnTo>
                    <a:pt x="808824" y="692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703886" y="1899298"/>
              <a:ext cx="285714" cy="95843"/>
            </a:xfrm>
            <a:prstGeom prst="rect">
              <a:avLst/>
            </a:prstGeom>
          </p:spPr>
        </p:pic>
      </p:grpSp>
      <p:grpSp>
        <p:nvGrpSpPr>
          <p:cNvPr id="50" name="object 50"/>
          <p:cNvGrpSpPr/>
          <p:nvPr/>
        </p:nvGrpSpPr>
        <p:grpSpPr>
          <a:xfrm>
            <a:off x="6215953" y="1899298"/>
            <a:ext cx="802640" cy="113030"/>
            <a:chOff x="6215953" y="1899298"/>
            <a:chExt cx="802640" cy="113030"/>
          </a:xfrm>
        </p:grpSpPr>
        <p:pic>
          <p:nvPicPr>
            <p:cNvPr id="51" name="object 5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215953" y="1899298"/>
              <a:ext cx="180950" cy="8512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417702" y="1899298"/>
              <a:ext cx="419270" cy="112661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859644" y="1899298"/>
              <a:ext cx="158951" cy="112661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1188749" y="2056057"/>
            <a:ext cx="1091565" cy="142240"/>
            <a:chOff x="1188749" y="2056057"/>
            <a:chExt cx="1091565" cy="142240"/>
          </a:xfrm>
        </p:grpSpPr>
        <p:pic>
          <p:nvPicPr>
            <p:cNvPr id="55" name="object 5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188749" y="2085228"/>
              <a:ext cx="156933" cy="85129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365336" y="2056057"/>
              <a:ext cx="335915" cy="142240"/>
            </a:xfrm>
            <a:custGeom>
              <a:avLst/>
              <a:gdLst/>
              <a:ahLst/>
              <a:cxnLst/>
              <a:rect l="l" t="t" r="r" b="b"/>
              <a:pathLst>
                <a:path w="335914" h="142239">
                  <a:moveTo>
                    <a:pt x="10490" y="31252"/>
                  </a:moveTo>
                  <a:lnTo>
                    <a:pt x="0" y="31252"/>
                  </a:lnTo>
                  <a:lnTo>
                    <a:pt x="0" y="112215"/>
                  </a:lnTo>
                  <a:lnTo>
                    <a:pt x="10490" y="112215"/>
                  </a:lnTo>
                  <a:lnTo>
                    <a:pt x="10490" y="73224"/>
                  </a:lnTo>
                  <a:lnTo>
                    <a:pt x="67938" y="73224"/>
                  </a:lnTo>
                  <a:lnTo>
                    <a:pt x="67938" y="63399"/>
                  </a:lnTo>
                  <a:lnTo>
                    <a:pt x="10490" y="63399"/>
                  </a:lnTo>
                  <a:lnTo>
                    <a:pt x="10490" y="31252"/>
                  </a:lnTo>
                  <a:close/>
                </a:path>
                <a:path w="335914" h="142239">
                  <a:moveTo>
                    <a:pt x="67938" y="73224"/>
                  </a:moveTo>
                  <a:lnTo>
                    <a:pt x="57520" y="73224"/>
                  </a:lnTo>
                  <a:lnTo>
                    <a:pt x="57520" y="112215"/>
                  </a:lnTo>
                  <a:lnTo>
                    <a:pt x="67938" y="112215"/>
                  </a:lnTo>
                  <a:lnTo>
                    <a:pt x="67938" y="73224"/>
                  </a:lnTo>
                  <a:close/>
                </a:path>
                <a:path w="335914" h="142239">
                  <a:moveTo>
                    <a:pt x="67938" y="31252"/>
                  </a:moveTo>
                  <a:lnTo>
                    <a:pt x="57520" y="31252"/>
                  </a:lnTo>
                  <a:lnTo>
                    <a:pt x="57520" y="63399"/>
                  </a:lnTo>
                  <a:lnTo>
                    <a:pt x="67938" y="63399"/>
                  </a:lnTo>
                  <a:lnTo>
                    <a:pt x="67938" y="31252"/>
                  </a:lnTo>
                  <a:close/>
                </a:path>
                <a:path w="335914" h="142239">
                  <a:moveTo>
                    <a:pt x="167205" y="100087"/>
                  </a:moveTo>
                  <a:lnTo>
                    <a:pt x="156862" y="100087"/>
                  </a:lnTo>
                  <a:lnTo>
                    <a:pt x="156862" y="141832"/>
                  </a:lnTo>
                  <a:lnTo>
                    <a:pt x="167205" y="141832"/>
                  </a:lnTo>
                  <a:lnTo>
                    <a:pt x="167205" y="100087"/>
                  </a:lnTo>
                  <a:close/>
                </a:path>
                <a:path w="335914" h="142239">
                  <a:moveTo>
                    <a:pt x="128807" y="29617"/>
                  </a:moveTo>
                  <a:lnTo>
                    <a:pt x="119031" y="30482"/>
                  </a:lnTo>
                  <a:lnTo>
                    <a:pt x="119943" y="30482"/>
                  </a:lnTo>
                  <a:lnTo>
                    <a:pt x="112593" y="32612"/>
                  </a:lnTo>
                  <a:lnTo>
                    <a:pt x="88032" y="63377"/>
                  </a:lnTo>
                  <a:lnTo>
                    <a:pt x="87347" y="71586"/>
                  </a:lnTo>
                  <a:lnTo>
                    <a:pt x="87399" y="73670"/>
                  </a:lnTo>
                  <a:lnTo>
                    <a:pt x="88009" y="80838"/>
                  </a:lnTo>
                  <a:lnTo>
                    <a:pt x="88041" y="81214"/>
                  </a:lnTo>
                  <a:lnTo>
                    <a:pt x="112650" y="111770"/>
                  </a:lnTo>
                  <a:lnTo>
                    <a:pt x="128285" y="114745"/>
                  </a:lnTo>
                  <a:lnTo>
                    <a:pt x="135560" y="114002"/>
                  </a:lnTo>
                  <a:lnTo>
                    <a:pt x="136758" y="114002"/>
                  </a:lnTo>
                  <a:lnTo>
                    <a:pt x="144993" y="111081"/>
                  </a:lnTo>
                  <a:lnTo>
                    <a:pt x="151532" y="106501"/>
                  </a:lnTo>
                  <a:lnTo>
                    <a:pt x="153030" y="104698"/>
                  </a:lnTo>
                  <a:lnTo>
                    <a:pt x="120149" y="104698"/>
                  </a:lnTo>
                  <a:lnTo>
                    <a:pt x="112348" y="101473"/>
                  </a:lnTo>
                  <a:lnTo>
                    <a:pt x="100691" y="88577"/>
                  </a:lnTo>
                  <a:lnTo>
                    <a:pt x="97776" y="80838"/>
                  </a:lnTo>
                  <a:lnTo>
                    <a:pt x="97776" y="62381"/>
                  </a:lnTo>
                  <a:lnTo>
                    <a:pt x="100849" y="54569"/>
                  </a:lnTo>
                  <a:lnTo>
                    <a:pt x="113154" y="42166"/>
                  </a:lnTo>
                  <a:lnTo>
                    <a:pt x="120575" y="39067"/>
                  </a:lnTo>
                  <a:lnTo>
                    <a:pt x="153043" y="39067"/>
                  </a:lnTo>
                  <a:lnTo>
                    <a:pt x="151592" y="37400"/>
                  </a:lnTo>
                  <a:lnTo>
                    <a:pt x="145159" y="33076"/>
                  </a:lnTo>
                  <a:lnTo>
                    <a:pt x="137564" y="30482"/>
                  </a:lnTo>
                  <a:lnTo>
                    <a:pt x="128807" y="29617"/>
                  </a:lnTo>
                  <a:close/>
                </a:path>
                <a:path w="335914" h="142239">
                  <a:moveTo>
                    <a:pt x="202965" y="114002"/>
                  </a:moveTo>
                  <a:lnTo>
                    <a:pt x="189093" y="114002"/>
                  </a:lnTo>
                  <a:lnTo>
                    <a:pt x="196279" y="114745"/>
                  </a:lnTo>
                  <a:lnTo>
                    <a:pt x="194725" y="114745"/>
                  </a:lnTo>
                  <a:lnTo>
                    <a:pt x="202965" y="114002"/>
                  </a:lnTo>
                  <a:close/>
                </a:path>
                <a:path w="335914" h="142239">
                  <a:moveTo>
                    <a:pt x="178816" y="100087"/>
                  </a:moveTo>
                  <a:lnTo>
                    <a:pt x="167205" y="100087"/>
                  </a:lnTo>
                  <a:lnTo>
                    <a:pt x="172623" y="106501"/>
                  </a:lnTo>
                  <a:lnTo>
                    <a:pt x="174837" y="108050"/>
                  </a:lnTo>
                  <a:lnTo>
                    <a:pt x="179249" y="111081"/>
                  </a:lnTo>
                  <a:lnTo>
                    <a:pt x="187430" y="114002"/>
                  </a:lnTo>
                  <a:lnTo>
                    <a:pt x="203541" y="114002"/>
                  </a:lnTo>
                  <a:lnTo>
                    <a:pt x="222372" y="104698"/>
                  </a:lnTo>
                  <a:lnTo>
                    <a:pt x="186998" y="104698"/>
                  </a:lnTo>
                  <a:lnTo>
                    <a:pt x="180672" y="101944"/>
                  </a:lnTo>
                  <a:lnTo>
                    <a:pt x="178816" y="100087"/>
                  </a:lnTo>
                  <a:close/>
                </a:path>
                <a:path w="335914" h="142239">
                  <a:moveTo>
                    <a:pt x="153043" y="39067"/>
                  </a:moveTo>
                  <a:lnTo>
                    <a:pt x="136993" y="39067"/>
                  </a:lnTo>
                  <a:lnTo>
                    <a:pt x="143592" y="41856"/>
                  </a:lnTo>
                  <a:lnTo>
                    <a:pt x="149047" y="47440"/>
                  </a:lnTo>
                  <a:lnTo>
                    <a:pt x="152642" y="52119"/>
                  </a:lnTo>
                  <a:lnTo>
                    <a:pt x="155186" y="57662"/>
                  </a:lnTo>
                  <a:lnTo>
                    <a:pt x="156721" y="64161"/>
                  </a:lnTo>
                  <a:lnTo>
                    <a:pt x="157233" y="71586"/>
                  </a:lnTo>
                  <a:lnTo>
                    <a:pt x="157233" y="78185"/>
                  </a:lnTo>
                  <a:lnTo>
                    <a:pt x="133296" y="104698"/>
                  </a:lnTo>
                  <a:lnTo>
                    <a:pt x="153030" y="104698"/>
                  </a:lnTo>
                  <a:lnTo>
                    <a:pt x="156862" y="100087"/>
                  </a:lnTo>
                  <a:lnTo>
                    <a:pt x="178816" y="100087"/>
                  </a:lnTo>
                  <a:lnTo>
                    <a:pt x="169660" y="90931"/>
                  </a:lnTo>
                  <a:lnTo>
                    <a:pt x="166905" y="83343"/>
                  </a:lnTo>
                  <a:lnTo>
                    <a:pt x="167031" y="71586"/>
                  </a:lnTo>
                  <a:lnTo>
                    <a:pt x="167412" y="65272"/>
                  </a:lnTo>
                  <a:lnTo>
                    <a:pt x="168933" y="58089"/>
                  </a:lnTo>
                  <a:lnTo>
                    <a:pt x="171468" y="52119"/>
                  </a:lnTo>
                  <a:lnTo>
                    <a:pt x="174960" y="47440"/>
                  </a:lnTo>
                  <a:lnTo>
                    <a:pt x="178837" y="43455"/>
                  </a:lnTo>
                  <a:lnTo>
                    <a:pt x="156862" y="43455"/>
                  </a:lnTo>
                  <a:lnTo>
                    <a:pt x="153043" y="39067"/>
                  </a:lnTo>
                  <a:close/>
                </a:path>
                <a:path w="335914" h="142239">
                  <a:moveTo>
                    <a:pt x="221785" y="39067"/>
                  </a:moveTo>
                  <a:lnTo>
                    <a:pt x="203442" y="39067"/>
                  </a:lnTo>
                  <a:lnTo>
                    <a:pt x="210847" y="42166"/>
                  </a:lnTo>
                  <a:lnTo>
                    <a:pt x="223199" y="54569"/>
                  </a:lnTo>
                  <a:lnTo>
                    <a:pt x="226288" y="62381"/>
                  </a:lnTo>
                  <a:lnTo>
                    <a:pt x="226279" y="80838"/>
                  </a:lnTo>
                  <a:lnTo>
                    <a:pt x="223361" y="88577"/>
                  </a:lnTo>
                  <a:lnTo>
                    <a:pt x="211654" y="101473"/>
                  </a:lnTo>
                  <a:lnTo>
                    <a:pt x="203868" y="104698"/>
                  </a:lnTo>
                  <a:lnTo>
                    <a:pt x="222372" y="104698"/>
                  </a:lnTo>
                  <a:lnTo>
                    <a:pt x="236720" y="71586"/>
                  </a:lnTo>
                  <a:lnTo>
                    <a:pt x="236194" y="65272"/>
                  </a:lnTo>
                  <a:lnTo>
                    <a:pt x="236101" y="64161"/>
                  </a:lnTo>
                  <a:lnTo>
                    <a:pt x="236036" y="63377"/>
                  </a:lnTo>
                  <a:lnTo>
                    <a:pt x="233796" y="55271"/>
                  </a:lnTo>
                  <a:lnTo>
                    <a:pt x="230063" y="48011"/>
                  </a:lnTo>
                  <a:lnTo>
                    <a:pt x="224838" y="41597"/>
                  </a:lnTo>
                  <a:lnTo>
                    <a:pt x="221785" y="39067"/>
                  </a:lnTo>
                  <a:close/>
                </a:path>
                <a:path w="335914" h="142239">
                  <a:moveTo>
                    <a:pt x="167205" y="0"/>
                  </a:moveTo>
                  <a:lnTo>
                    <a:pt x="156862" y="0"/>
                  </a:lnTo>
                  <a:lnTo>
                    <a:pt x="156862" y="43455"/>
                  </a:lnTo>
                  <a:lnTo>
                    <a:pt x="167205" y="43455"/>
                  </a:lnTo>
                  <a:lnTo>
                    <a:pt x="167205" y="0"/>
                  </a:lnTo>
                  <a:close/>
                </a:path>
                <a:path w="335914" h="142239">
                  <a:moveTo>
                    <a:pt x="195259" y="29617"/>
                  </a:moveTo>
                  <a:lnTo>
                    <a:pt x="186641" y="30482"/>
                  </a:lnTo>
                  <a:lnTo>
                    <a:pt x="179093" y="33076"/>
                  </a:lnTo>
                  <a:lnTo>
                    <a:pt x="172614" y="37400"/>
                  </a:lnTo>
                  <a:lnTo>
                    <a:pt x="167205" y="43455"/>
                  </a:lnTo>
                  <a:lnTo>
                    <a:pt x="178837" y="43455"/>
                  </a:lnTo>
                  <a:lnTo>
                    <a:pt x="180400" y="41856"/>
                  </a:lnTo>
                  <a:lnTo>
                    <a:pt x="187022" y="39067"/>
                  </a:lnTo>
                  <a:lnTo>
                    <a:pt x="221785" y="39067"/>
                  </a:lnTo>
                  <a:lnTo>
                    <a:pt x="218511" y="36355"/>
                  </a:lnTo>
                  <a:lnTo>
                    <a:pt x="211473" y="32612"/>
                  </a:lnTo>
                  <a:lnTo>
                    <a:pt x="204123" y="30482"/>
                  </a:lnTo>
                  <a:lnTo>
                    <a:pt x="205035" y="30482"/>
                  </a:lnTo>
                  <a:lnTo>
                    <a:pt x="195259" y="29617"/>
                  </a:lnTo>
                  <a:close/>
                </a:path>
                <a:path w="335914" h="142239">
                  <a:moveTo>
                    <a:pt x="293709" y="29170"/>
                  </a:moveTo>
                  <a:lnTo>
                    <a:pt x="283934" y="30152"/>
                  </a:lnTo>
                  <a:lnTo>
                    <a:pt x="284099" y="30152"/>
                  </a:lnTo>
                  <a:lnTo>
                    <a:pt x="275366" y="33096"/>
                  </a:lnTo>
                  <a:lnTo>
                    <a:pt x="275497" y="33096"/>
                  </a:lnTo>
                  <a:lnTo>
                    <a:pt x="268134" y="37792"/>
                  </a:lnTo>
                  <a:lnTo>
                    <a:pt x="261636" y="44499"/>
                  </a:lnTo>
                  <a:lnTo>
                    <a:pt x="257492" y="50758"/>
                  </a:lnTo>
                  <a:lnTo>
                    <a:pt x="254549" y="57390"/>
                  </a:lnTo>
                  <a:lnTo>
                    <a:pt x="252777" y="64463"/>
                  </a:lnTo>
                  <a:lnTo>
                    <a:pt x="252186" y="71956"/>
                  </a:lnTo>
                  <a:lnTo>
                    <a:pt x="252883" y="79931"/>
                  </a:lnTo>
                  <a:lnTo>
                    <a:pt x="276667" y="111054"/>
                  </a:lnTo>
                  <a:lnTo>
                    <a:pt x="294303" y="114300"/>
                  </a:lnTo>
                  <a:lnTo>
                    <a:pt x="300257" y="114300"/>
                  </a:lnTo>
                  <a:lnTo>
                    <a:pt x="305041" y="113488"/>
                  </a:lnTo>
                  <a:lnTo>
                    <a:pt x="305346" y="113488"/>
                  </a:lnTo>
                  <a:lnTo>
                    <a:pt x="315014" y="109774"/>
                  </a:lnTo>
                  <a:lnTo>
                    <a:pt x="319258" y="107132"/>
                  </a:lnTo>
                  <a:lnTo>
                    <a:pt x="321815" y="104775"/>
                  </a:lnTo>
                  <a:lnTo>
                    <a:pt x="284878" y="104775"/>
                  </a:lnTo>
                  <a:lnTo>
                    <a:pt x="277710" y="101761"/>
                  </a:lnTo>
                  <a:lnTo>
                    <a:pt x="266100" y="89705"/>
                  </a:lnTo>
                  <a:lnTo>
                    <a:pt x="263098" y="81979"/>
                  </a:lnTo>
                  <a:lnTo>
                    <a:pt x="262900" y="72553"/>
                  </a:lnTo>
                  <a:lnTo>
                    <a:pt x="335677" y="72553"/>
                  </a:lnTo>
                  <a:lnTo>
                    <a:pt x="335065" y="64601"/>
                  </a:lnTo>
                  <a:lnTo>
                    <a:pt x="334819" y="63546"/>
                  </a:lnTo>
                  <a:lnTo>
                    <a:pt x="263944" y="63546"/>
                  </a:lnTo>
                  <a:lnTo>
                    <a:pt x="266078" y="56106"/>
                  </a:lnTo>
                  <a:lnTo>
                    <a:pt x="269229" y="50525"/>
                  </a:lnTo>
                  <a:lnTo>
                    <a:pt x="279100" y="41695"/>
                  </a:lnTo>
                  <a:lnTo>
                    <a:pt x="285918" y="39138"/>
                  </a:lnTo>
                  <a:lnTo>
                    <a:pt x="321160" y="39138"/>
                  </a:lnTo>
                  <a:lnTo>
                    <a:pt x="320051" y="38002"/>
                  </a:lnTo>
                  <a:lnTo>
                    <a:pt x="312312" y="33096"/>
                  </a:lnTo>
                  <a:lnTo>
                    <a:pt x="303532" y="30152"/>
                  </a:lnTo>
                  <a:lnTo>
                    <a:pt x="293709" y="29170"/>
                  </a:lnTo>
                  <a:close/>
                </a:path>
                <a:path w="335914" h="142239">
                  <a:moveTo>
                    <a:pt x="324219" y="85352"/>
                  </a:moveTo>
                  <a:lnTo>
                    <a:pt x="297529" y="104775"/>
                  </a:lnTo>
                  <a:lnTo>
                    <a:pt x="321815" y="104775"/>
                  </a:lnTo>
                  <a:lnTo>
                    <a:pt x="326796" y="100183"/>
                  </a:lnTo>
                  <a:lnTo>
                    <a:pt x="330123" y="95619"/>
                  </a:lnTo>
                  <a:lnTo>
                    <a:pt x="332999" y="89964"/>
                  </a:lnTo>
                  <a:lnTo>
                    <a:pt x="324219" y="85352"/>
                  </a:lnTo>
                  <a:close/>
                </a:path>
                <a:path w="335914" h="142239">
                  <a:moveTo>
                    <a:pt x="321160" y="39138"/>
                  </a:moveTo>
                  <a:lnTo>
                    <a:pt x="298669" y="39138"/>
                  </a:lnTo>
                  <a:lnTo>
                    <a:pt x="303256" y="40157"/>
                  </a:lnTo>
                  <a:lnTo>
                    <a:pt x="311989" y="44226"/>
                  </a:lnTo>
                  <a:lnTo>
                    <a:pt x="315499" y="46904"/>
                  </a:lnTo>
                  <a:lnTo>
                    <a:pt x="320805" y="53549"/>
                  </a:lnTo>
                  <a:lnTo>
                    <a:pt x="322830" y="57992"/>
                  </a:lnTo>
                  <a:lnTo>
                    <a:pt x="324219" y="63546"/>
                  </a:lnTo>
                  <a:lnTo>
                    <a:pt x="334819" y="63546"/>
                  </a:lnTo>
                  <a:lnTo>
                    <a:pt x="333385" y="57390"/>
                  </a:lnTo>
                  <a:lnTo>
                    <a:pt x="330600" y="50758"/>
                  </a:lnTo>
                  <a:lnTo>
                    <a:pt x="326749" y="44870"/>
                  </a:lnTo>
                  <a:lnTo>
                    <a:pt x="321160" y="391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721958" y="2085228"/>
              <a:ext cx="183431" cy="112661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925885" y="2087309"/>
              <a:ext cx="67938" cy="80963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014297" y="2087309"/>
              <a:ext cx="171100" cy="93761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09071" y="2087309"/>
              <a:ext cx="70693" cy="80963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724989" y="2430961"/>
            <a:ext cx="4785995" cy="328295"/>
            <a:chOff x="724989" y="2430961"/>
            <a:chExt cx="4785995" cy="328295"/>
          </a:xfrm>
        </p:grpSpPr>
        <p:pic>
          <p:nvPicPr>
            <p:cNvPr id="62" name="object 6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24989" y="2433715"/>
              <a:ext cx="1931468" cy="325008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565384" y="2430961"/>
              <a:ext cx="2945168" cy="327761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2672557" y="2712734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4" h="19050">
                  <a:moveTo>
                    <a:pt x="11685" y="0"/>
                  </a:moveTo>
                  <a:lnTo>
                    <a:pt x="9154" y="0"/>
                  </a:lnTo>
                  <a:lnTo>
                    <a:pt x="6623" y="0"/>
                  </a:lnTo>
                  <a:lnTo>
                    <a:pt x="4467" y="892"/>
                  </a:lnTo>
                  <a:lnTo>
                    <a:pt x="892" y="4467"/>
                  </a:lnTo>
                  <a:lnTo>
                    <a:pt x="0" y="6648"/>
                  </a:lnTo>
                  <a:lnTo>
                    <a:pt x="0" y="11760"/>
                  </a:lnTo>
                  <a:lnTo>
                    <a:pt x="892" y="13931"/>
                  </a:lnTo>
                  <a:lnTo>
                    <a:pt x="4467" y="17552"/>
                  </a:lnTo>
                  <a:lnTo>
                    <a:pt x="6623" y="18456"/>
                  </a:lnTo>
                  <a:lnTo>
                    <a:pt x="11685" y="18456"/>
                  </a:lnTo>
                  <a:lnTo>
                    <a:pt x="13841" y="17552"/>
                  </a:lnTo>
                  <a:lnTo>
                    <a:pt x="17412" y="13931"/>
                  </a:lnTo>
                  <a:lnTo>
                    <a:pt x="18305" y="11760"/>
                  </a:lnTo>
                  <a:lnTo>
                    <a:pt x="18305" y="6648"/>
                  </a:lnTo>
                  <a:lnTo>
                    <a:pt x="17412" y="4467"/>
                  </a:lnTo>
                  <a:lnTo>
                    <a:pt x="13841" y="892"/>
                  </a:lnTo>
                  <a:lnTo>
                    <a:pt x="116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5578077" y="2619644"/>
            <a:ext cx="329565" cy="112395"/>
            <a:chOff x="5578077" y="2619644"/>
            <a:chExt cx="329565" cy="112395"/>
          </a:xfrm>
        </p:grpSpPr>
        <p:pic>
          <p:nvPicPr>
            <p:cNvPr id="66" name="object 6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578077" y="2619644"/>
              <a:ext cx="156744" cy="109462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757393" y="2619644"/>
              <a:ext cx="149943" cy="112215"/>
            </a:xfrm>
            <a:prstGeom prst="rect">
              <a:avLst/>
            </a:prstGeom>
          </p:spPr>
        </p:pic>
      </p:grpSp>
      <p:sp>
        <p:nvSpPr>
          <p:cNvPr id="68" name="object 68"/>
          <p:cNvSpPr/>
          <p:nvPr/>
        </p:nvSpPr>
        <p:spPr>
          <a:xfrm>
            <a:off x="730643" y="3180739"/>
            <a:ext cx="64769" cy="111760"/>
          </a:xfrm>
          <a:custGeom>
            <a:avLst/>
            <a:gdLst/>
            <a:ahLst/>
            <a:cxnLst/>
            <a:rect l="l" t="t" r="r" b="b"/>
            <a:pathLst>
              <a:path w="64770" h="111760">
                <a:moveTo>
                  <a:pt x="20688" y="0"/>
                </a:moveTo>
                <a:lnTo>
                  <a:pt x="0" y="0"/>
                </a:lnTo>
                <a:lnTo>
                  <a:pt x="0" y="109461"/>
                </a:lnTo>
                <a:lnTo>
                  <a:pt x="20688" y="109461"/>
                </a:lnTo>
                <a:lnTo>
                  <a:pt x="20688" y="0"/>
                </a:lnTo>
                <a:close/>
              </a:path>
              <a:path w="64770" h="111760">
                <a:moveTo>
                  <a:pt x="64693" y="96634"/>
                </a:moveTo>
                <a:lnTo>
                  <a:pt x="63550" y="93891"/>
                </a:lnTo>
                <a:lnTo>
                  <a:pt x="58991" y="89382"/>
                </a:lnTo>
                <a:lnTo>
                  <a:pt x="56235" y="88252"/>
                </a:lnTo>
                <a:lnTo>
                  <a:pt x="53009" y="88252"/>
                </a:lnTo>
                <a:lnTo>
                  <a:pt x="49784" y="88252"/>
                </a:lnTo>
                <a:lnTo>
                  <a:pt x="47028" y="89382"/>
                </a:lnTo>
                <a:lnTo>
                  <a:pt x="42468" y="93891"/>
                </a:lnTo>
                <a:lnTo>
                  <a:pt x="41325" y="96634"/>
                </a:lnTo>
                <a:lnTo>
                  <a:pt x="41325" y="103085"/>
                </a:lnTo>
                <a:lnTo>
                  <a:pt x="42468" y="105829"/>
                </a:lnTo>
                <a:lnTo>
                  <a:pt x="47028" y="110401"/>
                </a:lnTo>
                <a:lnTo>
                  <a:pt x="49784" y="111544"/>
                </a:lnTo>
                <a:lnTo>
                  <a:pt x="56235" y="111544"/>
                </a:lnTo>
                <a:lnTo>
                  <a:pt x="58991" y="110401"/>
                </a:lnTo>
                <a:lnTo>
                  <a:pt x="63550" y="105829"/>
                </a:lnTo>
                <a:lnTo>
                  <a:pt x="64693" y="103085"/>
                </a:lnTo>
                <a:lnTo>
                  <a:pt x="64693" y="966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9" name="object 69"/>
          <p:cNvGrpSpPr/>
          <p:nvPr/>
        </p:nvGrpSpPr>
        <p:grpSpPr>
          <a:xfrm>
            <a:off x="719632" y="3177975"/>
            <a:ext cx="4573905" cy="142240"/>
            <a:chOff x="719632" y="3177975"/>
            <a:chExt cx="4573905" cy="142240"/>
          </a:xfrm>
        </p:grpSpPr>
        <p:pic>
          <p:nvPicPr>
            <p:cNvPr id="70" name="object 7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60075" y="3177975"/>
              <a:ext cx="4422564" cy="141833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719632" y="3305430"/>
              <a:ext cx="4573905" cy="12700"/>
            </a:xfrm>
            <a:custGeom>
              <a:avLst/>
              <a:gdLst/>
              <a:ahLst/>
              <a:cxnLst/>
              <a:rect l="l" t="t" r="r" b="b"/>
              <a:pathLst>
                <a:path w="4573905" h="12700">
                  <a:moveTo>
                    <a:pt x="4573778" y="0"/>
                  </a:moveTo>
                  <a:lnTo>
                    <a:pt x="0" y="0"/>
                  </a:lnTo>
                  <a:lnTo>
                    <a:pt x="0" y="12193"/>
                  </a:lnTo>
                  <a:lnTo>
                    <a:pt x="4573778" y="12193"/>
                  </a:lnTo>
                  <a:lnTo>
                    <a:pt x="45737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2" name="object 72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969886" y="3369704"/>
            <a:ext cx="95940" cy="111545"/>
          </a:xfrm>
          <a:prstGeom prst="rect">
            <a:avLst/>
          </a:prstGeom>
        </p:spPr>
      </p:pic>
      <p:sp>
        <p:nvSpPr>
          <p:cNvPr id="73" name="object 73"/>
          <p:cNvSpPr/>
          <p:nvPr/>
        </p:nvSpPr>
        <p:spPr>
          <a:xfrm>
            <a:off x="1185684" y="3369716"/>
            <a:ext cx="693420" cy="111760"/>
          </a:xfrm>
          <a:custGeom>
            <a:avLst/>
            <a:gdLst/>
            <a:ahLst/>
            <a:cxnLst/>
            <a:rect l="l" t="t" r="r" b="b"/>
            <a:pathLst>
              <a:path w="693419" h="111760">
                <a:moveTo>
                  <a:pt x="115570" y="37795"/>
                </a:moveTo>
                <a:lnTo>
                  <a:pt x="112395" y="30099"/>
                </a:lnTo>
                <a:lnTo>
                  <a:pt x="106895" y="24549"/>
                </a:lnTo>
                <a:lnTo>
                  <a:pt x="106006" y="23660"/>
                </a:lnTo>
                <a:lnTo>
                  <a:pt x="104267" y="22390"/>
                </a:lnTo>
                <a:lnTo>
                  <a:pt x="104267" y="39878"/>
                </a:lnTo>
                <a:lnTo>
                  <a:pt x="104267" y="52628"/>
                </a:lnTo>
                <a:lnTo>
                  <a:pt x="102235" y="57658"/>
                </a:lnTo>
                <a:lnTo>
                  <a:pt x="94157" y="65633"/>
                </a:lnTo>
                <a:lnTo>
                  <a:pt x="88315" y="67640"/>
                </a:lnTo>
                <a:lnTo>
                  <a:pt x="63258" y="67640"/>
                </a:lnTo>
                <a:lnTo>
                  <a:pt x="63258" y="24549"/>
                </a:lnTo>
                <a:lnTo>
                  <a:pt x="85166" y="24549"/>
                </a:lnTo>
                <a:lnTo>
                  <a:pt x="92354" y="26543"/>
                </a:lnTo>
                <a:lnTo>
                  <a:pt x="101879" y="34531"/>
                </a:lnTo>
                <a:lnTo>
                  <a:pt x="104267" y="39878"/>
                </a:lnTo>
                <a:lnTo>
                  <a:pt x="104267" y="22390"/>
                </a:lnTo>
                <a:lnTo>
                  <a:pt x="100253" y="19431"/>
                </a:lnTo>
                <a:lnTo>
                  <a:pt x="92621" y="16408"/>
                </a:lnTo>
                <a:lnTo>
                  <a:pt x="83083" y="14592"/>
                </a:lnTo>
                <a:lnTo>
                  <a:pt x="71666" y="13982"/>
                </a:lnTo>
                <a:lnTo>
                  <a:pt x="63258" y="13982"/>
                </a:lnTo>
                <a:lnTo>
                  <a:pt x="63258" y="0"/>
                </a:lnTo>
                <a:lnTo>
                  <a:pt x="52324" y="0"/>
                </a:lnTo>
                <a:lnTo>
                  <a:pt x="52324" y="13982"/>
                </a:lnTo>
                <a:lnTo>
                  <a:pt x="52324" y="24549"/>
                </a:lnTo>
                <a:lnTo>
                  <a:pt x="52324" y="67640"/>
                </a:lnTo>
                <a:lnTo>
                  <a:pt x="27368" y="67640"/>
                </a:lnTo>
                <a:lnTo>
                  <a:pt x="11315" y="39458"/>
                </a:lnTo>
                <a:lnTo>
                  <a:pt x="13855" y="34036"/>
                </a:lnTo>
                <a:lnTo>
                  <a:pt x="23901" y="26543"/>
                </a:lnTo>
                <a:lnTo>
                  <a:pt x="23660" y="26543"/>
                </a:lnTo>
                <a:lnTo>
                  <a:pt x="31064" y="24549"/>
                </a:lnTo>
                <a:lnTo>
                  <a:pt x="52324" y="24549"/>
                </a:lnTo>
                <a:lnTo>
                  <a:pt x="52324" y="13982"/>
                </a:lnTo>
                <a:lnTo>
                  <a:pt x="43980" y="13982"/>
                </a:lnTo>
                <a:lnTo>
                  <a:pt x="32486" y="14592"/>
                </a:lnTo>
                <a:lnTo>
                  <a:pt x="0" y="37795"/>
                </a:lnTo>
                <a:lnTo>
                  <a:pt x="0" y="53873"/>
                </a:lnTo>
                <a:lnTo>
                  <a:pt x="32232" y="78130"/>
                </a:lnTo>
                <a:lnTo>
                  <a:pt x="52324" y="78130"/>
                </a:lnTo>
                <a:lnTo>
                  <a:pt x="52324" y="109461"/>
                </a:lnTo>
                <a:lnTo>
                  <a:pt x="63258" y="109461"/>
                </a:lnTo>
                <a:lnTo>
                  <a:pt x="63258" y="78130"/>
                </a:lnTo>
                <a:lnTo>
                  <a:pt x="75095" y="78130"/>
                </a:lnTo>
                <a:lnTo>
                  <a:pt x="112763" y="62191"/>
                </a:lnTo>
                <a:lnTo>
                  <a:pt x="115570" y="54914"/>
                </a:lnTo>
                <a:lnTo>
                  <a:pt x="115570" y="37795"/>
                </a:lnTo>
                <a:close/>
              </a:path>
              <a:path w="693419" h="111760">
                <a:moveTo>
                  <a:pt x="217690" y="28486"/>
                </a:moveTo>
                <a:lnTo>
                  <a:pt x="208089" y="28486"/>
                </a:lnTo>
                <a:lnTo>
                  <a:pt x="208089" y="60045"/>
                </a:lnTo>
                <a:lnTo>
                  <a:pt x="208089" y="75577"/>
                </a:lnTo>
                <a:lnTo>
                  <a:pt x="206717" y="81102"/>
                </a:lnTo>
                <a:lnTo>
                  <a:pt x="201333" y="90703"/>
                </a:lnTo>
                <a:lnTo>
                  <a:pt x="201206" y="90932"/>
                </a:lnTo>
                <a:lnTo>
                  <a:pt x="197281" y="94818"/>
                </a:lnTo>
                <a:lnTo>
                  <a:pt x="187058" y="100571"/>
                </a:lnTo>
                <a:lnTo>
                  <a:pt x="181648" y="102019"/>
                </a:lnTo>
                <a:lnTo>
                  <a:pt x="170294" y="102019"/>
                </a:lnTo>
                <a:lnTo>
                  <a:pt x="143878" y="74828"/>
                </a:lnTo>
                <a:lnTo>
                  <a:pt x="143878" y="63373"/>
                </a:lnTo>
                <a:lnTo>
                  <a:pt x="170218" y="36449"/>
                </a:lnTo>
                <a:lnTo>
                  <a:pt x="185051" y="36449"/>
                </a:lnTo>
                <a:lnTo>
                  <a:pt x="192646" y="39598"/>
                </a:lnTo>
                <a:lnTo>
                  <a:pt x="205003" y="52209"/>
                </a:lnTo>
                <a:lnTo>
                  <a:pt x="208089" y="60045"/>
                </a:lnTo>
                <a:lnTo>
                  <a:pt x="208089" y="28486"/>
                </a:lnTo>
                <a:lnTo>
                  <a:pt x="207429" y="28486"/>
                </a:lnTo>
                <a:lnTo>
                  <a:pt x="207429" y="43383"/>
                </a:lnTo>
                <a:lnTo>
                  <a:pt x="203466" y="37884"/>
                </a:lnTo>
                <a:lnTo>
                  <a:pt x="181851" y="26416"/>
                </a:lnTo>
                <a:lnTo>
                  <a:pt x="175209" y="26416"/>
                </a:lnTo>
                <a:lnTo>
                  <a:pt x="140284" y="45364"/>
                </a:lnTo>
                <a:lnTo>
                  <a:pt x="133388" y="68745"/>
                </a:lnTo>
                <a:lnTo>
                  <a:pt x="134137" y="77343"/>
                </a:lnTo>
                <a:lnTo>
                  <a:pt x="158965" y="108419"/>
                </a:lnTo>
                <a:lnTo>
                  <a:pt x="174904" y="111544"/>
                </a:lnTo>
                <a:lnTo>
                  <a:pt x="181356" y="111544"/>
                </a:lnTo>
                <a:lnTo>
                  <a:pt x="207429" y="95542"/>
                </a:lnTo>
                <a:lnTo>
                  <a:pt x="207429" y="109461"/>
                </a:lnTo>
                <a:lnTo>
                  <a:pt x="217690" y="109461"/>
                </a:lnTo>
                <a:lnTo>
                  <a:pt x="217690" y="95542"/>
                </a:lnTo>
                <a:lnTo>
                  <a:pt x="217690" y="43383"/>
                </a:lnTo>
                <a:lnTo>
                  <a:pt x="217690" y="28486"/>
                </a:lnTo>
                <a:close/>
              </a:path>
              <a:path w="693419" h="111760">
                <a:moveTo>
                  <a:pt x="358990" y="109461"/>
                </a:moveTo>
                <a:lnTo>
                  <a:pt x="338772" y="49847"/>
                </a:lnTo>
                <a:lnTo>
                  <a:pt x="331533" y="28486"/>
                </a:lnTo>
                <a:lnTo>
                  <a:pt x="328561" y="28486"/>
                </a:lnTo>
                <a:lnTo>
                  <a:pt x="296113" y="91821"/>
                </a:lnTo>
                <a:lnTo>
                  <a:pt x="274510" y="49847"/>
                </a:lnTo>
                <a:lnTo>
                  <a:pt x="263512" y="28486"/>
                </a:lnTo>
                <a:lnTo>
                  <a:pt x="260692" y="28486"/>
                </a:lnTo>
                <a:lnTo>
                  <a:pt x="233083" y="109461"/>
                </a:lnTo>
                <a:lnTo>
                  <a:pt x="243954" y="109461"/>
                </a:lnTo>
                <a:lnTo>
                  <a:pt x="263893" y="49847"/>
                </a:lnTo>
                <a:lnTo>
                  <a:pt x="295071" y="109461"/>
                </a:lnTo>
                <a:lnTo>
                  <a:pt x="297002" y="109461"/>
                </a:lnTo>
                <a:lnTo>
                  <a:pt x="306209" y="91821"/>
                </a:lnTo>
                <a:lnTo>
                  <a:pt x="328117" y="49847"/>
                </a:lnTo>
                <a:lnTo>
                  <a:pt x="348132" y="109461"/>
                </a:lnTo>
                <a:lnTo>
                  <a:pt x="358990" y="109461"/>
                </a:lnTo>
                <a:close/>
              </a:path>
              <a:path w="693419" h="111760">
                <a:moveTo>
                  <a:pt x="445312" y="28486"/>
                </a:moveTo>
                <a:lnTo>
                  <a:pt x="444487" y="28486"/>
                </a:lnTo>
                <a:lnTo>
                  <a:pt x="385038" y="88392"/>
                </a:lnTo>
                <a:lnTo>
                  <a:pt x="385038" y="28486"/>
                </a:lnTo>
                <a:lnTo>
                  <a:pt x="374624" y="28486"/>
                </a:lnTo>
                <a:lnTo>
                  <a:pt x="374624" y="109461"/>
                </a:lnTo>
                <a:lnTo>
                  <a:pt x="375881" y="109461"/>
                </a:lnTo>
                <a:lnTo>
                  <a:pt x="396811" y="88392"/>
                </a:lnTo>
                <a:lnTo>
                  <a:pt x="434898" y="50076"/>
                </a:lnTo>
                <a:lnTo>
                  <a:pt x="434898" y="109461"/>
                </a:lnTo>
                <a:lnTo>
                  <a:pt x="445312" y="109461"/>
                </a:lnTo>
                <a:lnTo>
                  <a:pt x="445312" y="50076"/>
                </a:lnTo>
                <a:lnTo>
                  <a:pt x="445312" y="28486"/>
                </a:lnTo>
                <a:close/>
              </a:path>
              <a:path w="693419" h="111760">
                <a:moveTo>
                  <a:pt x="537679" y="109461"/>
                </a:moveTo>
                <a:lnTo>
                  <a:pt x="500392" y="28486"/>
                </a:lnTo>
                <a:lnTo>
                  <a:pt x="498538" y="28486"/>
                </a:lnTo>
                <a:lnTo>
                  <a:pt x="461479" y="109461"/>
                </a:lnTo>
                <a:lnTo>
                  <a:pt x="472643" y="109461"/>
                </a:lnTo>
                <a:lnTo>
                  <a:pt x="499503" y="50520"/>
                </a:lnTo>
                <a:lnTo>
                  <a:pt x="526592" y="109461"/>
                </a:lnTo>
                <a:lnTo>
                  <a:pt x="537679" y="109461"/>
                </a:lnTo>
                <a:close/>
              </a:path>
              <a:path w="693419" h="111760">
                <a:moveTo>
                  <a:pt x="625055" y="28486"/>
                </a:moveTo>
                <a:lnTo>
                  <a:pt x="624230" y="28486"/>
                </a:lnTo>
                <a:lnTo>
                  <a:pt x="564781" y="88392"/>
                </a:lnTo>
                <a:lnTo>
                  <a:pt x="564781" y="28486"/>
                </a:lnTo>
                <a:lnTo>
                  <a:pt x="554367" y="28486"/>
                </a:lnTo>
                <a:lnTo>
                  <a:pt x="554367" y="109461"/>
                </a:lnTo>
                <a:lnTo>
                  <a:pt x="555625" y="109461"/>
                </a:lnTo>
                <a:lnTo>
                  <a:pt x="614641" y="50076"/>
                </a:lnTo>
                <a:lnTo>
                  <a:pt x="614641" y="109461"/>
                </a:lnTo>
                <a:lnTo>
                  <a:pt x="625055" y="109461"/>
                </a:lnTo>
                <a:lnTo>
                  <a:pt x="625055" y="28486"/>
                </a:lnTo>
                <a:close/>
              </a:path>
              <a:path w="693419" h="111760">
                <a:moveTo>
                  <a:pt x="693305" y="28486"/>
                </a:moveTo>
                <a:lnTo>
                  <a:pt x="682879" y="28486"/>
                </a:lnTo>
                <a:lnTo>
                  <a:pt x="682879" y="37503"/>
                </a:lnTo>
                <a:lnTo>
                  <a:pt x="682879" y="64363"/>
                </a:lnTo>
                <a:lnTo>
                  <a:pt x="669886" y="64363"/>
                </a:lnTo>
                <a:lnTo>
                  <a:pt x="665746" y="64109"/>
                </a:lnTo>
                <a:lnTo>
                  <a:pt x="661479" y="63119"/>
                </a:lnTo>
                <a:lnTo>
                  <a:pt x="659549" y="61785"/>
                </a:lnTo>
                <a:lnTo>
                  <a:pt x="656069" y="57480"/>
                </a:lnTo>
                <a:lnTo>
                  <a:pt x="655205" y="54737"/>
                </a:lnTo>
                <a:lnTo>
                  <a:pt x="655205" y="47942"/>
                </a:lnTo>
                <a:lnTo>
                  <a:pt x="669391" y="37503"/>
                </a:lnTo>
                <a:lnTo>
                  <a:pt x="682879" y="37503"/>
                </a:lnTo>
                <a:lnTo>
                  <a:pt x="682879" y="28486"/>
                </a:lnTo>
                <a:lnTo>
                  <a:pt x="661619" y="28486"/>
                </a:lnTo>
                <a:lnTo>
                  <a:pt x="655929" y="30454"/>
                </a:lnTo>
                <a:lnTo>
                  <a:pt x="647255" y="38290"/>
                </a:lnTo>
                <a:lnTo>
                  <a:pt x="645083" y="43815"/>
                </a:lnTo>
                <a:lnTo>
                  <a:pt x="645083" y="56667"/>
                </a:lnTo>
                <a:lnTo>
                  <a:pt x="646963" y="61442"/>
                </a:lnTo>
                <a:lnTo>
                  <a:pt x="654507" y="69138"/>
                </a:lnTo>
                <a:lnTo>
                  <a:pt x="659422" y="71424"/>
                </a:lnTo>
                <a:lnTo>
                  <a:pt x="665467" y="72174"/>
                </a:lnTo>
                <a:lnTo>
                  <a:pt x="641134" y="109461"/>
                </a:lnTo>
                <a:lnTo>
                  <a:pt x="652373" y="109461"/>
                </a:lnTo>
                <a:lnTo>
                  <a:pt x="675436" y="73215"/>
                </a:lnTo>
                <a:lnTo>
                  <a:pt x="682879" y="73215"/>
                </a:lnTo>
                <a:lnTo>
                  <a:pt x="682879" y="109461"/>
                </a:lnTo>
                <a:lnTo>
                  <a:pt x="693305" y="109461"/>
                </a:lnTo>
                <a:lnTo>
                  <a:pt x="693305" y="73215"/>
                </a:lnTo>
                <a:lnTo>
                  <a:pt x="693305" y="64363"/>
                </a:lnTo>
                <a:lnTo>
                  <a:pt x="693305" y="37503"/>
                </a:lnTo>
                <a:lnTo>
                  <a:pt x="693305" y="284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086923" y="3369704"/>
            <a:ext cx="289560" cy="109855"/>
          </a:xfrm>
          <a:custGeom>
            <a:avLst/>
            <a:gdLst/>
            <a:ahLst/>
            <a:cxnLst/>
            <a:rect l="l" t="t" r="r" b="b"/>
            <a:pathLst>
              <a:path w="289560" h="109854">
                <a:moveTo>
                  <a:pt x="10937" y="0"/>
                </a:moveTo>
                <a:lnTo>
                  <a:pt x="0" y="0"/>
                </a:lnTo>
                <a:lnTo>
                  <a:pt x="0" y="109461"/>
                </a:lnTo>
                <a:lnTo>
                  <a:pt x="2454" y="109461"/>
                </a:lnTo>
                <a:lnTo>
                  <a:pt x="23184" y="85351"/>
                </a:lnTo>
                <a:lnTo>
                  <a:pt x="10937" y="85351"/>
                </a:lnTo>
                <a:lnTo>
                  <a:pt x="10937" y="0"/>
                </a:lnTo>
                <a:close/>
              </a:path>
              <a:path w="289560" h="109854">
                <a:moveTo>
                  <a:pt x="85945" y="25595"/>
                </a:moveTo>
                <a:lnTo>
                  <a:pt x="74562" y="25595"/>
                </a:lnTo>
                <a:lnTo>
                  <a:pt x="74562" y="109461"/>
                </a:lnTo>
                <a:lnTo>
                  <a:pt x="85945" y="109461"/>
                </a:lnTo>
                <a:lnTo>
                  <a:pt x="85945" y="25595"/>
                </a:lnTo>
                <a:close/>
              </a:path>
              <a:path w="289560" h="109854">
                <a:moveTo>
                  <a:pt x="85945" y="0"/>
                </a:moveTo>
                <a:lnTo>
                  <a:pt x="83491" y="0"/>
                </a:lnTo>
                <a:lnTo>
                  <a:pt x="10937" y="85351"/>
                </a:lnTo>
                <a:lnTo>
                  <a:pt x="23184" y="85351"/>
                </a:lnTo>
                <a:lnTo>
                  <a:pt x="74562" y="25595"/>
                </a:lnTo>
                <a:lnTo>
                  <a:pt x="85945" y="25595"/>
                </a:lnTo>
                <a:lnTo>
                  <a:pt x="85945" y="0"/>
                </a:lnTo>
                <a:close/>
              </a:path>
              <a:path w="289560" h="109854">
                <a:moveTo>
                  <a:pt x="133794" y="28497"/>
                </a:moveTo>
                <a:lnTo>
                  <a:pt x="130967" y="28497"/>
                </a:lnTo>
                <a:lnTo>
                  <a:pt x="103358" y="109461"/>
                </a:lnTo>
                <a:lnTo>
                  <a:pt x="114223" y="109461"/>
                </a:lnTo>
                <a:lnTo>
                  <a:pt x="134167" y="49856"/>
                </a:lnTo>
                <a:lnTo>
                  <a:pt x="144787" y="49856"/>
                </a:lnTo>
                <a:lnTo>
                  <a:pt x="133794" y="28497"/>
                </a:lnTo>
                <a:close/>
              </a:path>
              <a:path w="289560" h="109854">
                <a:moveTo>
                  <a:pt x="144787" y="49856"/>
                </a:moveTo>
                <a:lnTo>
                  <a:pt x="134167" y="49856"/>
                </a:lnTo>
                <a:lnTo>
                  <a:pt x="165347" y="109461"/>
                </a:lnTo>
                <a:lnTo>
                  <a:pt x="167280" y="109461"/>
                </a:lnTo>
                <a:lnTo>
                  <a:pt x="176485" y="91824"/>
                </a:lnTo>
                <a:lnTo>
                  <a:pt x="166387" y="91824"/>
                </a:lnTo>
                <a:lnTo>
                  <a:pt x="144787" y="49856"/>
                </a:lnTo>
                <a:close/>
              </a:path>
              <a:path w="289560" h="109854">
                <a:moveTo>
                  <a:pt x="209052" y="49856"/>
                </a:moveTo>
                <a:lnTo>
                  <a:pt x="198389" y="49856"/>
                </a:lnTo>
                <a:lnTo>
                  <a:pt x="218404" y="109461"/>
                </a:lnTo>
                <a:lnTo>
                  <a:pt x="229269" y="109461"/>
                </a:lnTo>
                <a:lnTo>
                  <a:pt x="209052" y="49856"/>
                </a:lnTo>
                <a:close/>
              </a:path>
              <a:path w="289560" h="109854">
                <a:moveTo>
                  <a:pt x="201808" y="28497"/>
                </a:moveTo>
                <a:lnTo>
                  <a:pt x="198835" y="28497"/>
                </a:lnTo>
                <a:lnTo>
                  <a:pt x="166387" y="91824"/>
                </a:lnTo>
                <a:lnTo>
                  <a:pt x="176485" y="91824"/>
                </a:lnTo>
                <a:lnTo>
                  <a:pt x="198389" y="49856"/>
                </a:lnTo>
                <a:lnTo>
                  <a:pt x="209052" y="49856"/>
                </a:lnTo>
                <a:lnTo>
                  <a:pt x="201808" y="28497"/>
                </a:lnTo>
                <a:close/>
              </a:path>
              <a:path w="289560" h="109854">
                <a:moveTo>
                  <a:pt x="289468" y="28497"/>
                </a:moveTo>
                <a:lnTo>
                  <a:pt x="257792" y="28497"/>
                </a:lnTo>
                <a:lnTo>
                  <a:pt x="252100" y="30455"/>
                </a:lnTo>
                <a:lnTo>
                  <a:pt x="243420" y="38296"/>
                </a:lnTo>
                <a:lnTo>
                  <a:pt x="241250" y="43826"/>
                </a:lnTo>
                <a:lnTo>
                  <a:pt x="241250" y="56678"/>
                </a:lnTo>
                <a:lnTo>
                  <a:pt x="243136" y="61451"/>
                </a:lnTo>
                <a:lnTo>
                  <a:pt x="250675" y="69141"/>
                </a:lnTo>
                <a:lnTo>
                  <a:pt x="255584" y="71434"/>
                </a:lnTo>
                <a:lnTo>
                  <a:pt x="261636" y="72180"/>
                </a:lnTo>
                <a:lnTo>
                  <a:pt x="237304" y="109461"/>
                </a:lnTo>
                <a:lnTo>
                  <a:pt x="248540" y="109461"/>
                </a:lnTo>
                <a:lnTo>
                  <a:pt x="271608" y="73220"/>
                </a:lnTo>
                <a:lnTo>
                  <a:pt x="289468" y="73220"/>
                </a:lnTo>
                <a:lnTo>
                  <a:pt x="289468" y="64367"/>
                </a:lnTo>
                <a:lnTo>
                  <a:pt x="266054" y="64367"/>
                </a:lnTo>
                <a:lnTo>
                  <a:pt x="261914" y="64119"/>
                </a:lnTo>
                <a:lnTo>
                  <a:pt x="257644" y="63125"/>
                </a:lnTo>
                <a:lnTo>
                  <a:pt x="255711" y="61796"/>
                </a:lnTo>
                <a:lnTo>
                  <a:pt x="252237" y="57484"/>
                </a:lnTo>
                <a:lnTo>
                  <a:pt x="251369" y="54740"/>
                </a:lnTo>
                <a:lnTo>
                  <a:pt x="251369" y="47945"/>
                </a:lnTo>
                <a:lnTo>
                  <a:pt x="265556" y="37504"/>
                </a:lnTo>
                <a:lnTo>
                  <a:pt x="289468" y="37504"/>
                </a:lnTo>
                <a:lnTo>
                  <a:pt x="289468" y="28497"/>
                </a:lnTo>
                <a:close/>
              </a:path>
              <a:path w="289560" h="109854">
                <a:moveTo>
                  <a:pt x="289468" y="73220"/>
                </a:moveTo>
                <a:lnTo>
                  <a:pt x="279050" y="73220"/>
                </a:lnTo>
                <a:lnTo>
                  <a:pt x="279050" y="109461"/>
                </a:lnTo>
                <a:lnTo>
                  <a:pt x="289468" y="109461"/>
                </a:lnTo>
                <a:lnTo>
                  <a:pt x="289468" y="73220"/>
                </a:lnTo>
                <a:close/>
              </a:path>
              <a:path w="289560" h="109854">
                <a:moveTo>
                  <a:pt x="289468" y="37504"/>
                </a:moveTo>
                <a:lnTo>
                  <a:pt x="279050" y="37504"/>
                </a:lnTo>
                <a:lnTo>
                  <a:pt x="279050" y="64367"/>
                </a:lnTo>
                <a:lnTo>
                  <a:pt x="289468" y="64367"/>
                </a:lnTo>
                <a:lnTo>
                  <a:pt x="289468" y="37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578900" y="3366959"/>
            <a:ext cx="668655" cy="115570"/>
          </a:xfrm>
          <a:custGeom>
            <a:avLst/>
            <a:gdLst/>
            <a:ahLst/>
            <a:cxnLst/>
            <a:rect l="l" t="t" r="r" b="b"/>
            <a:pathLst>
              <a:path w="668655" h="115570">
                <a:moveTo>
                  <a:pt x="115277" y="57442"/>
                </a:moveTo>
                <a:lnTo>
                  <a:pt x="114223" y="45796"/>
                </a:lnTo>
                <a:lnTo>
                  <a:pt x="111086" y="35102"/>
                </a:lnTo>
                <a:lnTo>
                  <a:pt x="105854" y="25374"/>
                </a:lnTo>
                <a:lnTo>
                  <a:pt x="103962" y="23114"/>
                </a:lnTo>
                <a:lnTo>
                  <a:pt x="103962" y="48755"/>
                </a:lnTo>
                <a:lnTo>
                  <a:pt x="103962" y="66167"/>
                </a:lnTo>
                <a:lnTo>
                  <a:pt x="73787" y="102260"/>
                </a:lnTo>
                <a:lnTo>
                  <a:pt x="65938" y="104317"/>
                </a:lnTo>
                <a:lnTo>
                  <a:pt x="57454" y="104317"/>
                </a:lnTo>
                <a:lnTo>
                  <a:pt x="18986" y="83794"/>
                </a:lnTo>
                <a:lnTo>
                  <a:pt x="11391" y="57962"/>
                </a:lnTo>
                <a:lnTo>
                  <a:pt x="11493" y="48755"/>
                </a:lnTo>
                <a:lnTo>
                  <a:pt x="41694" y="12814"/>
                </a:lnTo>
                <a:lnTo>
                  <a:pt x="49364" y="10706"/>
                </a:lnTo>
                <a:lnTo>
                  <a:pt x="65684" y="10706"/>
                </a:lnTo>
                <a:lnTo>
                  <a:pt x="101942" y="40906"/>
                </a:lnTo>
                <a:lnTo>
                  <a:pt x="103962" y="48755"/>
                </a:lnTo>
                <a:lnTo>
                  <a:pt x="103962" y="23114"/>
                </a:lnTo>
                <a:lnTo>
                  <a:pt x="68846" y="1028"/>
                </a:lnTo>
                <a:lnTo>
                  <a:pt x="56934" y="0"/>
                </a:lnTo>
                <a:lnTo>
                  <a:pt x="49403" y="469"/>
                </a:lnTo>
                <a:lnTo>
                  <a:pt x="11798" y="22352"/>
                </a:lnTo>
                <a:lnTo>
                  <a:pt x="38" y="57442"/>
                </a:lnTo>
                <a:lnTo>
                  <a:pt x="0" y="57962"/>
                </a:lnTo>
                <a:lnTo>
                  <a:pt x="1016" y="68999"/>
                </a:lnTo>
                <a:lnTo>
                  <a:pt x="1054" y="69354"/>
                </a:lnTo>
                <a:lnTo>
                  <a:pt x="4127" y="79654"/>
                </a:lnTo>
                <a:lnTo>
                  <a:pt x="4191" y="79883"/>
                </a:lnTo>
                <a:lnTo>
                  <a:pt x="35382" y="110794"/>
                </a:lnTo>
                <a:lnTo>
                  <a:pt x="57823" y="114960"/>
                </a:lnTo>
                <a:lnTo>
                  <a:pt x="69329" y="113919"/>
                </a:lnTo>
                <a:lnTo>
                  <a:pt x="105765" y="89522"/>
                </a:lnTo>
                <a:lnTo>
                  <a:pt x="105879" y="89395"/>
                </a:lnTo>
                <a:lnTo>
                  <a:pt x="110972" y="79883"/>
                </a:lnTo>
                <a:lnTo>
                  <a:pt x="111099" y="79654"/>
                </a:lnTo>
                <a:lnTo>
                  <a:pt x="114122" y="69354"/>
                </a:lnTo>
                <a:lnTo>
                  <a:pt x="114223" y="68999"/>
                </a:lnTo>
                <a:lnTo>
                  <a:pt x="115227" y="57962"/>
                </a:lnTo>
                <a:lnTo>
                  <a:pt x="115277" y="57442"/>
                </a:lnTo>
                <a:close/>
              </a:path>
              <a:path w="668655" h="115570">
                <a:moveTo>
                  <a:pt x="178346" y="31242"/>
                </a:moveTo>
                <a:lnTo>
                  <a:pt x="125069" y="31242"/>
                </a:lnTo>
                <a:lnTo>
                  <a:pt x="125069" y="40259"/>
                </a:lnTo>
                <a:lnTo>
                  <a:pt x="146418" y="40259"/>
                </a:lnTo>
                <a:lnTo>
                  <a:pt x="146418" y="112217"/>
                </a:lnTo>
                <a:lnTo>
                  <a:pt x="156908" y="112217"/>
                </a:lnTo>
                <a:lnTo>
                  <a:pt x="156908" y="40259"/>
                </a:lnTo>
                <a:lnTo>
                  <a:pt x="178346" y="40259"/>
                </a:lnTo>
                <a:lnTo>
                  <a:pt x="178346" y="31242"/>
                </a:lnTo>
                <a:close/>
              </a:path>
              <a:path w="668655" h="115570">
                <a:moveTo>
                  <a:pt x="239064" y="31242"/>
                </a:moveTo>
                <a:lnTo>
                  <a:pt x="228727" y="31242"/>
                </a:lnTo>
                <a:lnTo>
                  <a:pt x="228727" y="66814"/>
                </a:lnTo>
                <a:lnTo>
                  <a:pt x="207314" y="66814"/>
                </a:lnTo>
                <a:lnTo>
                  <a:pt x="202907" y="65697"/>
                </a:lnTo>
                <a:lnTo>
                  <a:pt x="197548" y="61175"/>
                </a:lnTo>
                <a:lnTo>
                  <a:pt x="196202" y="55333"/>
                </a:lnTo>
                <a:lnTo>
                  <a:pt x="196202" y="31242"/>
                </a:lnTo>
                <a:lnTo>
                  <a:pt x="186004" y="31242"/>
                </a:lnTo>
                <a:lnTo>
                  <a:pt x="186004" y="59080"/>
                </a:lnTo>
                <a:lnTo>
                  <a:pt x="188010" y="65011"/>
                </a:lnTo>
                <a:lnTo>
                  <a:pt x="195986" y="73545"/>
                </a:lnTo>
                <a:lnTo>
                  <a:pt x="202133" y="75679"/>
                </a:lnTo>
                <a:lnTo>
                  <a:pt x="228727" y="75679"/>
                </a:lnTo>
                <a:lnTo>
                  <a:pt x="228727" y="112217"/>
                </a:lnTo>
                <a:lnTo>
                  <a:pt x="239064" y="112217"/>
                </a:lnTo>
                <a:lnTo>
                  <a:pt x="239064" y="66814"/>
                </a:lnTo>
                <a:lnTo>
                  <a:pt x="239064" y="31242"/>
                </a:lnTo>
                <a:close/>
              </a:path>
              <a:path w="668655" h="115570">
                <a:moveTo>
                  <a:pt x="341909" y="72555"/>
                </a:moveTo>
                <a:lnTo>
                  <a:pt x="341299" y="64592"/>
                </a:lnTo>
                <a:lnTo>
                  <a:pt x="341045" y="63538"/>
                </a:lnTo>
                <a:lnTo>
                  <a:pt x="339610" y="57391"/>
                </a:lnTo>
                <a:lnTo>
                  <a:pt x="336829" y="50749"/>
                </a:lnTo>
                <a:lnTo>
                  <a:pt x="332981" y="44869"/>
                </a:lnTo>
                <a:lnTo>
                  <a:pt x="330454" y="42291"/>
                </a:lnTo>
                <a:lnTo>
                  <a:pt x="330454" y="63538"/>
                </a:lnTo>
                <a:lnTo>
                  <a:pt x="270179" y="63538"/>
                </a:lnTo>
                <a:lnTo>
                  <a:pt x="272313" y="56095"/>
                </a:lnTo>
                <a:lnTo>
                  <a:pt x="275463" y="50520"/>
                </a:lnTo>
                <a:lnTo>
                  <a:pt x="285330" y="41694"/>
                </a:lnTo>
                <a:lnTo>
                  <a:pt x="292150" y="39141"/>
                </a:lnTo>
                <a:lnTo>
                  <a:pt x="304901" y="39141"/>
                </a:lnTo>
                <a:lnTo>
                  <a:pt x="330454" y="63538"/>
                </a:lnTo>
                <a:lnTo>
                  <a:pt x="330454" y="42291"/>
                </a:lnTo>
                <a:lnTo>
                  <a:pt x="299935" y="29171"/>
                </a:lnTo>
                <a:lnTo>
                  <a:pt x="290169" y="30149"/>
                </a:lnTo>
                <a:lnTo>
                  <a:pt x="290334" y="30149"/>
                </a:lnTo>
                <a:lnTo>
                  <a:pt x="281597" y="33096"/>
                </a:lnTo>
                <a:lnTo>
                  <a:pt x="281724" y="33096"/>
                </a:lnTo>
                <a:lnTo>
                  <a:pt x="274358" y="37795"/>
                </a:lnTo>
                <a:lnTo>
                  <a:pt x="267868" y="44500"/>
                </a:lnTo>
                <a:lnTo>
                  <a:pt x="263715" y="50749"/>
                </a:lnTo>
                <a:lnTo>
                  <a:pt x="260781" y="57391"/>
                </a:lnTo>
                <a:lnTo>
                  <a:pt x="259003" y="64465"/>
                </a:lnTo>
                <a:lnTo>
                  <a:pt x="258419" y="71958"/>
                </a:lnTo>
                <a:lnTo>
                  <a:pt x="259118" y="79933"/>
                </a:lnTo>
                <a:lnTo>
                  <a:pt x="261200" y="87477"/>
                </a:lnTo>
                <a:lnTo>
                  <a:pt x="264693" y="94602"/>
                </a:lnTo>
                <a:lnTo>
                  <a:pt x="269481" y="101168"/>
                </a:lnTo>
                <a:lnTo>
                  <a:pt x="269570" y="101307"/>
                </a:lnTo>
                <a:lnTo>
                  <a:pt x="275691" y="106997"/>
                </a:lnTo>
                <a:lnTo>
                  <a:pt x="282892" y="111048"/>
                </a:lnTo>
                <a:lnTo>
                  <a:pt x="291172" y="113487"/>
                </a:lnTo>
                <a:lnTo>
                  <a:pt x="300532" y="114300"/>
                </a:lnTo>
                <a:lnTo>
                  <a:pt x="306489" y="114300"/>
                </a:lnTo>
                <a:lnTo>
                  <a:pt x="311277" y="113487"/>
                </a:lnTo>
                <a:lnTo>
                  <a:pt x="311581" y="113487"/>
                </a:lnTo>
                <a:lnTo>
                  <a:pt x="339229" y="89954"/>
                </a:lnTo>
                <a:lnTo>
                  <a:pt x="330454" y="85344"/>
                </a:lnTo>
                <a:lnTo>
                  <a:pt x="327279" y="90652"/>
                </a:lnTo>
                <a:lnTo>
                  <a:pt x="324205" y="94602"/>
                </a:lnTo>
                <a:lnTo>
                  <a:pt x="318858" y="99263"/>
                </a:lnTo>
                <a:lnTo>
                  <a:pt x="315556" y="101168"/>
                </a:lnTo>
                <a:lnTo>
                  <a:pt x="307759" y="104051"/>
                </a:lnTo>
                <a:lnTo>
                  <a:pt x="303758" y="104775"/>
                </a:lnTo>
                <a:lnTo>
                  <a:pt x="291109" y="104775"/>
                </a:lnTo>
                <a:lnTo>
                  <a:pt x="283933" y="101752"/>
                </a:lnTo>
                <a:lnTo>
                  <a:pt x="272326" y="89700"/>
                </a:lnTo>
                <a:lnTo>
                  <a:pt x="269328" y="81978"/>
                </a:lnTo>
                <a:lnTo>
                  <a:pt x="269125" y="72555"/>
                </a:lnTo>
                <a:lnTo>
                  <a:pt x="341909" y="72555"/>
                </a:lnTo>
                <a:close/>
              </a:path>
              <a:path w="668655" h="115570">
                <a:moveTo>
                  <a:pt x="441134" y="48069"/>
                </a:moveTo>
                <a:lnTo>
                  <a:pt x="409435" y="29171"/>
                </a:lnTo>
                <a:lnTo>
                  <a:pt x="395541" y="29171"/>
                </a:lnTo>
                <a:lnTo>
                  <a:pt x="360730" y="57277"/>
                </a:lnTo>
                <a:lnTo>
                  <a:pt x="358749" y="64566"/>
                </a:lnTo>
                <a:lnTo>
                  <a:pt x="358749" y="72402"/>
                </a:lnTo>
                <a:lnTo>
                  <a:pt x="378142" y="107429"/>
                </a:lnTo>
                <a:lnTo>
                  <a:pt x="403250" y="114300"/>
                </a:lnTo>
                <a:lnTo>
                  <a:pt x="411594" y="114300"/>
                </a:lnTo>
                <a:lnTo>
                  <a:pt x="419023" y="112699"/>
                </a:lnTo>
                <a:lnTo>
                  <a:pt x="432066" y="106299"/>
                </a:lnTo>
                <a:lnTo>
                  <a:pt x="437261" y="101790"/>
                </a:lnTo>
                <a:lnTo>
                  <a:pt x="441134" y="95986"/>
                </a:lnTo>
                <a:lnTo>
                  <a:pt x="432866" y="90563"/>
                </a:lnTo>
                <a:lnTo>
                  <a:pt x="426808" y="96774"/>
                </a:lnTo>
                <a:lnTo>
                  <a:pt x="419925" y="101219"/>
                </a:lnTo>
                <a:lnTo>
                  <a:pt x="412216" y="103886"/>
                </a:lnTo>
                <a:lnTo>
                  <a:pt x="403707" y="104775"/>
                </a:lnTo>
                <a:lnTo>
                  <a:pt x="397205" y="104775"/>
                </a:lnTo>
                <a:lnTo>
                  <a:pt x="369252" y="77558"/>
                </a:lnTo>
                <a:lnTo>
                  <a:pt x="369252" y="62572"/>
                </a:lnTo>
                <a:lnTo>
                  <a:pt x="403631" y="38989"/>
                </a:lnTo>
                <a:lnTo>
                  <a:pt x="412407" y="39878"/>
                </a:lnTo>
                <a:lnTo>
                  <a:pt x="420204" y="42545"/>
                </a:lnTo>
                <a:lnTo>
                  <a:pt x="427024" y="46977"/>
                </a:lnTo>
                <a:lnTo>
                  <a:pt x="432866" y="53200"/>
                </a:lnTo>
                <a:lnTo>
                  <a:pt x="441134" y="48069"/>
                </a:lnTo>
                <a:close/>
              </a:path>
              <a:path w="668655" h="115570">
                <a:moveTo>
                  <a:pt x="504291" y="31242"/>
                </a:moveTo>
                <a:lnTo>
                  <a:pt x="451002" y="31242"/>
                </a:lnTo>
                <a:lnTo>
                  <a:pt x="451002" y="40259"/>
                </a:lnTo>
                <a:lnTo>
                  <a:pt x="472363" y="40259"/>
                </a:lnTo>
                <a:lnTo>
                  <a:pt x="472363" y="112217"/>
                </a:lnTo>
                <a:lnTo>
                  <a:pt x="482854" y="112217"/>
                </a:lnTo>
                <a:lnTo>
                  <a:pt x="482854" y="40259"/>
                </a:lnTo>
                <a:lnTo>
                  <a:pt x="504291" y="40259"/>
                </a:lnTo>
                <a:lnTo>
                  <a:pt x="504291" y="31242"/>
                </a:lnTo>
                <a:close/>
              </a:path>
              <a:path w="668655" h="115570">
                <a:moveTo>
                  <a:pt x="571411" y="89890"/>
                </a:moveTo>
                <a:lnTo>
                  <a:pt x="570420" y="82575"/>
                </a:lnTo>
                <a:lnTo>
                  <a:pt x="567461" y="76542"/>
                </a:lnTo>
                <a:lnTo>
                  <a:pt x="565924" y="75082"/>
                </a:lnTo>
                <a:lnTo>
                  <a:pt x="562533" y="71818"/>
                </a:lnTo>
                <a:lnTo>
                  <a:pt x="559574" y="70345"/>
                </a:lnTo>
                <a:lnTo>
                  <a:pt x="559574" y="85166"/>
                </a:lnTo>
                <a:lnTo>
                  <a:pt x="559574" y="93014"/>
                </a:lnTo>
                <a:lnTo>
                  <a:pt x="545338" y="103428"/>
                </a:lnTo>
                <a:lnTo>
                  <a:pt x="528916" y="103428"/>
                </a:lnTo>
                <a:lnTo>
                  <a:pt x="528916" y="75082"/>
                </a:lnTo>
                <a:lnTo>
                  <a:pt x="548957" y="75082"/>
                </a:lnTo>
                <a:lnTo>
                  <a:pt x="552627" y="76390"/>
                </a:lnTo>
                <a:lnTo>
                  <a:pt x="558190" y="81648"/>
                </a:lnTo>
                <a:lnTo>
                  <a:pt x="559574" y="85166"/>
                </a:lnTo>
                <a:lnTo>
                  <a:pt x="559574" y="70345"/>
                </a:lnTo>
                <a:lnTo>
                  <a:pt x="555637" y="68376"/>
                </a:lnTo>
                <a:lnTo>
                  <a:pt x="562622" y="65557"/>
                </a:lnTo>
                <a:lnTo>
                  <a:pt x="562813" y="65557"/>
                </a:lnTo>
                <a:lnTo>
                  <a:pt x="566496" y="59867"/>
                </a:lnTo>
                <a:lnTo>
                  <a:pt x="566496" y="46177"/>
                </a:lnTo>
                <a:lnTo>
                  <a:pt x="564553" y="41414"/>
                </a:lnTo>
                <a:lnTo>
                  <a:pt x="563435" y="40259"/>
                </a:lnTo>
                <a:lnTo>
                  <a:pt x="556768" y="33286"/>
                </a:lnTo>
                <a:lnTo>
                  <a:pt x="555561" y="32905"/>
                </a:lnTo>
                <a:lnTo>
                  <a:pt x="555561" y="49974"/>
                </a:lnTo>
                <a:lnTo>
                  <a:pt x="555561" y="56578"/>
                </a:lnTo>
                <a:lnTo>
                  <a:pt x="541845" y="65557"/>
                </a:lnTo>
                <a:lnTo>
                  <a:pt x="528916" y="65557"/>
                </a:lnTo>
                <a:lnTo>
                  <a:pt x="528916" y="40259"/>
                </a:lnTo>
                <a:lnTo>
                  <a:pt x="541642" y="40259"/>
                </a:lnTo>
                <a:lnTo>
                  <a:pt x="555561" y="49974"/>
                </a:lnTo>
                <a:lnTo>
                  <a:pt x="555561" y="32905"/>
                </a:lnTo>
                <a:lnTo>
                  <a:pt x="550392" y="31242"/>
                </a:lnTo>
                <a:lnTo>
                  <a:pt x="518426" y="31242"/>
                </a:lnTo>
                <a:lnTo>
                  <a:pt x="518426" y="112217"/>
                </a:lnTo>
                <a:lnTo>
                  <a:pt x="541947" y="112217"/>
                </a:lnTo>
                <a:lnTo>
                  <a:pt x="554837" y="110820"/>
                </a:lnTo>
                <a:lnTo>
                  <a:pt x="564045" y="106629"/>
                </a:lnTo>
                <a:lnTo>
                  <a:pt x="566572" y="103428"/>
                </a:lnTo>
                <a:lnTo>
                  <a:pt x="569569" y="99656"/>
                </a:lnTo>
                <a:lnTo>
                  <a:pt x="571411" y="89890"/>
                </a:lnTo>
                <a:close/>
              </a:path>
              <a:path w="668655" h="115570">
                <a:moveTo>
                  <a:pt x="668477" y="71958"/>
                </a:moveTo>
                <a:lnTo>
                  <a:pt x="667778" y="63830"/>
                </a:lnTo>
                <a:lnTo>
                  <a:pt x="665708" y="56248"/>
                </a:lnTo>
                <a:lnTo>
                  <a:pt x="662241" y="49237"/>
                </a:lnTo>
                <a:lnTo>
                  <a:pt x="657910" y="43497"/>
                </a:lnTo>
                <a:lnTo>
                  <a:pt x="657910" y="63106"/>
                </a:lnTo>
                <a:lnTo>
                  <a:pt x="657910" y="78028"/>
                </a:lnTo>
                <a:lnTo>
                  <a:pt x="632117" y="104394"/>
                </a:lnTo>
                <a:lnTo>
                  <a:pt x="620610" y="104394"/>
                </a:lnTo>
                <a:lnTo>
                  <a:pt x="594817" y="78028"/>
                </a:lnTo>
                <a:lnTo>
                  <a:pt x="594817" y="63106"/>
                </a:lnTo>
                <a:lnTo>
                  <a:pt x="597916" y="55359"/>
                </a:lnTo>
                <a:lnTo>
                  <a:pt x="610311" y="42557"/>
                </a:lnTo>
                <a:lnTo>
                  <a:pt x="617728" y="39357"/>
                </a:lnTo>
                <a:lnTo>
                  <a:pt x="634949" y="39357"/>
                </a:lnTo>
                <a:lnTo>
                  <a:pt x="642353" y="42557"/>
                </a:lnTo>
                <a:lnTo>
                  <a:pt x="654799" y="55359"/>
                </a:lnTo>
                <a:lnTo>
                  <a:pt x="657910" y="63106"/>
                </a:lnTo>
                <a:lnTo>
                  <a:pt x="657910" y="43497"/>
                </a:lnTo>
                <a:lnTo>
                  <a:pt x="626364" y="29171"/>
                </a:lnTo>
                <a:lnTo>
                  <a:pt x="617385" y="30022"/>
                </a:lnTo>
                <a:lnTo>
                  <a:pt x="586955" y="56248"/>
                </a:lnTo>
                <a:lnTo>
                  <a:pt x="584174" y="71958"/>
                </a:lnTo>
                <a:lnTo>
                  <a:pt x="584911" y="80175"/>
                </a:lnTo>
                <a:lnTo>
                  <a:pt x="609460" y="111125"/>
                </a:lnTo>
                <a:lnTo>
                  <a:pt x="626364" y="114300"/>
                </a:lnTo>
                <a:lnTo>
                  <a:pt x="635203" y="113499"/>
                </a:lnTo>
                <a:lnTo>
                  <a:pt x="643204" y="111125"/>
                </a:lnTo>
                <a:lnTo>
                  <a:pt x="650367" y="107162"/>
                </a:lnTo>
                <a:lnTo>
                  <a:pt x="653503" y="104394"/>
                </a:lnTo>
                <a:lnTo>
                  <a:pt x="656678" y="101612"/>
                </a:lnTo>
                <a:lnTo>
                  <a:pt x="661847" y="94996"/>
                </a:lnTo>
                <a:lnTo>
                  <a:pt x="665530" y="87845"/>
                </a:lnTo>
                <a:lnTo>
                  <a:pt x="667740" y="80175"/>
                </a:lnTo>
                <a:lnTo>
                  <a:pt x="668477" y="719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59531" y="3364877"/>
            <a:ext cx="894080" cy="146050"/>
          </a:xfrm>
          <a:custGeom>
            <a:avLst/>
            <a:gdLst/>
            <a:ahLst/>
            <a:cxnLst/>
            <a:rect l="l" t="t" r="r" b="b"/>
            <a:pathLst>
              <a:path w="894079" h="146050">
                <a:moveTo>
                  <a:pt x="27165" y="0"/>
                </a:moveTo>
                <a:lnTo>
                  <a:pt x="15100" y="0"/>
                </a:lnTo>
                <a:lnTo>
                  <a:pt x="11645" y="8623"/>
                </a:lnTo>
                <a:lnTo>
                  <a:pt x="2171" y="46697"/>
                </a:lnTo>
                <a:lnTo>
                  <a:pt x="0" y="77457"/>
                </a:lnTo>
                <a:lnTo>
                  <a:pt x="203" y="87083"/>
                </a:lnTo>
                <a:lnTo>
                  <a:pt x="7099" y="131572"/>
                </a:lnTo>
                <a:lnTo>
                  <a:pt x="12052" y="145999"/>
                </a:lnTo>
                <a:lnTo>
                  <a:pt x="23507" y="145999"/>
                </a:lnTo>
                <a:lnTo>
                  <a:pt x="20764" y="138798"/>
                </a:lnTo>
                <a:lnTo>
                  <a:pt x="18326" y="131064"/>
                </a:lnTo>
                <a:lnTo>
                  <a:pt x="11290" y="85775"/>
                </a:lnTo>
                <a:lnTo>
                  <a:pt x="11087" y="76047"/>
                </a:lnTo>
                <a:lnTo>
                  <a:pt x="11353" y="65519"/>
                </a:lnTo>
                <a:lnTo>
                  <a:pt x="17856" y="25234"/>
                </a:lnTo>
                <a:lnTo>
                  <a:pt x="23698" y="7785"/>
                </a:lnTo>
                <a:lnTo>
                  <a:pt x="27165" y="0"/>
                </a:lnTo>
                <a:close/>
              </a:path>
              <a:path w="894079" h="146050">
                <a:moveTo>
                  <a:pt x="114566" y="33324"/>
                </a:moveTo>
                <a:lnTo>
                  <a:pt x="46621" y="33324"/>
                </a:lnTo>
                <a:lnTo>
                  <a:pt x="46621" y="114300"/>
                </a:lnTo>
                <a:lnTo>
                  <a:pt x="57035" y="114300"/>
                </a:lnTo>
                <a:lnTo>
                  <a:pt x="57035" y="43154"/>
                </a:lnTo>
                <a:lnTo>
                  <a:pt x="104152" y="43154"/>
                </a:lnTo>
                <a:lnTo>
                  <a:pt x="104152" y="114300"/>
                </a:lnTo>
                <a:lnTo>
                  <a:pt x="114566" y="114300"/>
                </a:lnTo>
                <a:lnTo>
                  <a:pt x="114566" y="43154"/>
                </a:lnTo>
                <a:lnTo>
                  <a:pt x="114566" y="33324"/>
                </a:lnTo>
                <a:close/>
              </a:path>
              <a:path w="894079" h="146050">
                <a:moveTo>
                  <a:pt x="218224" y="74041"/>
                </a:moveTo>
                <a:lnTo>
                  <a:pt x="217525" y="65913"/>
                </a:lnTo>
                <a:lnTo>
                  <a:pt x="215442" y="58331"/>
                </a:lnTo>
                <a:lnTo>
                  <a:pt x="211975" y="51320"/>
                </a:lnTo>
                <a:lnTo>
                  <a:pt x="207657" y="45605"/>
                </a:lnTo>
                <a:lnTo>
                  <a:pt x="207657" y="65189"/>
                </a:lnTo>
                <a:lnTo>
                  <a:pt x="207657" y="80111"/>
                </a:lnTo>
                <a:lnTo>
                  <a:pt x="181864" y="106476"/>
                </a:lnTo>
                <a:lnTo>
                  <a:pt x="170345" y="106476"/>
                </a:lnTo>
                <a:lnTo>
                  <a:pt x="144551" y="80111"/>
                </a:lnTo>
                <a:lnTo>
                  <a:pt x="144551" y="65189"/>
                </a:lnTo>
                <a:lnTo>
                  <a:pt x="147650" y="57442"/>
                </a:lnTo>
                <a:lnTo>
                  <a:pt x="160058" y="44640"/>
                </a:lnTo>
                <a:lnTo>
                  <a:pt x="167474" y="41440"/>
                </a:lnTo>
                <a:lnTo>
                  <a:pt x="184683" y="41440"/>
                </a:lnTo>
                <a:lnTo>
                  <a:pt x="192087" y="44640"/>
                </a:lnTo>
                <a:lnTo>
                  <a:pt x="204546" y="57442"/>
                </a:lnTo>
                <a:lnTo>
                  <a:pt x="207657" y="65189"/>
                </a:lnTo>
                <a:lnTo>
                  <a:pt x="207657" y="45605"/>
                </a:lnTo>
                <a:lnTo>
                  <a:pt x="176098" y="31254"/>
                </a:lnTo>
                <a:lnTo>
                  <a:pt x="167132" y="32105"/>
                </a:lnTo>
                <a:lnTo>
                  <a:pt x="136702" y="58331"/>
                </a:lnTo>
                <a:lnTo>
                  <a:pt x="133908" y="74041"/>
                </a:lnTo>
                <a:lnTo>
                  <a:pt x="134645" y="82257"/>
                </a:lnTo>
                <a:lnTo>
                  <a:pt x="159207" y="113207"/>
                </a:lnTo>
                <a:lnTo>
                  <a:pt x="176098" y="116382"/>
                </a:lnTo>
                <a:lnTo>
                  <a:pt x="184950" y="115582"/>
                </a:lnTo>
                <a:lnTo>
                  <a:pt x="192951" y="113207"/>
                </a:lnTo>
                <a:lnTo>
                  <a:pt x="200113" y="109245"/>
                </a:lnTo>
                <a:lnTo>
                  <a:pt x="203250" y="106476"/>
                </a:lnTo>
                <a:lnTo>
                  <a:pt x="206425" y="103695"/>
                </a:lnTo>
                <a:lnTo>
                  <a:pt x="211582" y="97078"/>
                </a:lnTo>
                <a:lnTo>
                  <a:pt x="215265" y="89928"/>
                </a:lnTo>
                <a:lnTo>
                  <a:pt x="217487" y="82257"/>
                </a:lnTo>
                <a:lnTo>
                  <a:pt x="218224" y="74041"/>
                </a:lnTo>
                <a:close/>
              </a:path>
              <a:path w="894079" h="146050">
                <a:moveTo>
                  <a:pt x="307022" y="114300"/>
                </a:moveTo>
                <a:lnTo>
                  <a:pt x="269735" y="33324"/>
                </a:lnTo>
                <a:lnTo>
                  <a:pt x="267868" y="33324"/>
                </a:lnTo>
                <a:lnTo>
                  <a:pt x="230822" y="114300"/>
                </a:lnTo>
                <a:lnTo>
                  <a:pt x="241985" y="114300"/>
                </a:lnTo>
                <a:lnTo>
                  <a:pt x="268846" y="55359"/>
                </a:lnTo>
                <a:lnTo>
                  <a:pt x="295935" y="114300"/>
                </a:lnTo>
                <a:lnTo>
                  <a:pt x="307022" y="114300"/>
                </a:lnTo>
                <a:close/>
              </a:path>
              <a:path w="894079" h="146050">
                <a:moveTo>
                  <a:pt x="391642" y="33324"/>
                </a:moveTo>
                <a:lnTo>
                  <a:pt x="381228" y="33324"/>
                </a:lnTo>
                <a:lnTo>
                  <a:pt x="381228" y="65481"/>
                </a:lnTo>
                <a:lnTo>
                  <a:pt x="334200" y="65481"/>
                </a:lnTo>
                <a:lnTo>
                  <a:pt x="334200" y="33324"/>
                </a:lnTo>
                <a:lnTo>
                  <a:pt x="323710" y="33324"/>
                </a:lnTo>
                <a:lnTo>
                  <a:pt x="323710" y="114300"/>
                </a:lnTo>
                <a:lnTo>
                  <a:pt x="334200" y="114300"/>
                </a:lnTo>
                <a:lnTo>
                  <a:pt x="334200" y="75298"/>
                </a:lnTo>
                <a:lnTo>
                  <a:pt x="381228" y="75298"/>
                </a:lnTo>
                <a:lnTo>
                  <a:pt x="381228" y="114300"/>
                </a:lnTo>
                <a:lnTo>
                  <a:pt x="391642" y="114300"/>
                </a:lnTo>
                <a:lnTo>
                  <a:pt x="391642" y="75298"/>
                </a:lnTo>
                <a:lnTo>
                  <a:pt x="391642" y="65481"/>
                </a:lnTo>
                <a:lnTo>
                  <a:pt x="391642" y="33324"/>
                </a:lnTo>
                <a:close/>
              </a:path>
              <a:path w="894079" h="146050">
                <a:moveTo>
                  <a:pt x="495300" y="74041"/>
                </a:moveTo>
                <a:lnTo>
                  <a:pt x="494601" y="65913"/>
                </a:lnTo>
                <a:lnTo>
                  <a:pt x="492531" y="58331"/>
                </a:lnTo>
                <a:lnTo>
                  <a:pt x="489064" y="51320"/>
                </a:lnTo>
                <a:lnTo>
                  <a:pt x="484733" y="45580"/>
                </a:lnTo>
                <a:lnTo>
                  <a:pt x="484733" y="65189"/>
                </a:lnTo>
                <a:lnTo>
                  <a:pt x="484733" y="80111"/>
                </a:lnTo>
                <a:lnTo>
                  <a:pt x="458939" y="106476"/>
                </a:lnTo>
                <a:lnTo>
                  <a:pt x="447433" y="106476"/>
                </a:lnTo>
                <a:lnTo>
                  <a:pt x="421640" y="80111"/>
                </a:lnTo>
                <a:lnTo>
                  <a:pt x="421640" y="65189"/>
                </a:lnTo>
                <a:lnTo>
                  <a:pt x="424738" y="57442"/>
                </a:lnTo>
                <a:lnTo>
                  <a:pt x="437134" y="44640"/>
                </a:lnTo>
                <a:lnTo>
                  <a:pt x="444550" y="41440"/>
                </a:lnTo>
                <a:lnTo>
                  <a:pt x="461772" y="41440"/>
                </a:lnTo>
                <a:lnTo>
                  <a:pt x="469176" y="44640"/>
                </a:lnTo>
                <a:lnTo>
                  <a:pt x="481622" y="57442"/>
                </a:lnTo>
                <a:lnTo>
                  <a:pt x="484733" y="65189"/>
                </a:lnTo>
                <a:lnTo>
                  <a:pt x="484733" y="45580"/>
                </a:lnTo>
                <a:lnTo>
                  <a:pt x="453186" y="31254"/>
                </a:lnTo>
                <a:lnTo>
                  <a:pt x="444207" y="32105"/>
                </a:lnTo>
                <a:lnTo>
                  <a:pt x="413778" y="58331"/>
                </a:lnTo>
                <a:lnTo>
                  <a:pt x="410997" y="74041"/>
                </a:lnTo>
                <a:lnTo>
                  <a:pt x="411734" y="82257"/>
                </a:lnTo>
                <a:lnTo>
                  <a:pt x="436283" y="113207"/>
                </a:lnTo>
                <a:lnTo>
                  <a:pt x="453186" y="116382"/>
                </a:lnTo>
                <a:lnTo>
                  <a:pt x="462026" y="115582"/>
                </a:lnTo>
                <a:lnTo>
                  <a:pt x="470027" y="113207"/>
                </a:lnTo>
                <a:lnTo>
                  <a:pt x="477189" y="109245"/>
                </a:lnTo>
                <a:lnTo>
                  <a:pt x="480326" y="106476"/>
                </a:lnTo>
                <a:lnTo>
                  <a:pt x="483501" y="103695"/>
                </a:lnTo>
                <a:lnTo>
                  <a:pt x="488670" y="97078"/>
                </a:lnTo>
                <a:lnTo>
                  <a:pt x="492353" y="89928"/>
                </a:lnTo>
                <a:lnTo>
                  <a:pt x="494563" y="82257"/>
                </a:lnTo>
                <a:lnTo>
                  <a:pt x="495300" y="74041"/>
                </a:lnTo>
                <a:close/>
              </a:path>
              <a:path w="894079" h="146050">
                <a:moveTo>
                  <a:pt x="594144" y="50152"/>
                </a:moveTo>
                <a:lnTo>
                  <a:pt x="562444" y="31254"/>
                </a:lnTo>
                <a:lnTo>
                  <a:pt x="548551" y="31254"/>
                </a:lnTo>
                <a:lnTo>
                  <a:pt x="513740" y="59359"/>
                </a:lnTo>
                <a:lnTo>
                  <a:pt x="511771" y="66649"/>
                </a:lnTo>
                <a:lnTo>
                  <a:pt x="511771" y="74485"/>
                </a:lnTo>
                <a:lnTo>
                  <a:pt x="531152" y="109512"/>
                </a:lnTo>
                <a:lnTo>
                  <a:pt x="556272" y="116382"/>
                </a:lnTo>
                <a:lnTo>
                  <a:pt x="564603" y="116382"/>
                </a:lnTo>
                <a:lnTo>
                  <a:pt x="572033" y="114782"/>
                </a:lnTo>
                <a:lnTo>
                  <a:pt x="585076" y="108381"/>
                </a:lnTo>
                <a:lnTo>
                  <a:pt x="590270" y="103873"/>
                </a:lnTo>
                <a:lnTo>
                  <a:pt x="594144" y="98069"/>
                </a:lnTo>
                <a:lnTo>
                  <a:pt x="585889" y="92646"/>
                </a:lnTo>
                <a:lnTo>
                  <a:pt x="579818" y="98856"/>
                </a:lnTo>
                <a:lnTo>
                  <a:pt x="572935" y="103301"/>
                </a:lnTo>
                <a:lnTo>
                  <a:pt x="565238" y="105968"/>
                </a:lnTo>
                <a:lnTo>
                  <a:pt x="556717" y="106857"/>
                </a:lnTo>
                <a:lnTo>
                  <a:pt x="550214" y="106857"/>
                </a:lnTo>
                <a:lnTo>
                  <a:pt x="522262" y="79641"/>
                </a:lnTo>
                <a:lnTo>
                  <a:pt x="522262" y="64655"/>
                </a:lnTo>
                <a:lnTo>
                  <a:pt x="556641" y="41071"/>
                </a:lnTo>
                <a:lnTo>
                  <a:pt x="565416" y="41960"/>
                </a:lnTo>
                <a:lnTo>
                  <a:pt x="573214" y="44627"/>
                </a:lnTo>
                <a:lnTo>
                  <a:pt x="580034" y="49060"/>
                </a:lnTo>
                <a:lnTo>
                  <a:pt x="585889" y="55283"/>
                </a:lnTo>
                <a:lnTo>
                  <a:pt x="594144" y="50152"/>
                </a:lnTo>
                <a:close/>
              </a:path>
              <a:path w="894079" h="146050">
                <a:moveTo>
                  <a:pt x="657301" y="33324"/>
                </a:moveTo>
                <a:lnTo>
                  <a:pt x="604024" y="33324"/>
                </a:lnTo>
                <a:lnTo>
                  <a:pt x="604024" y="42341"/>
                </a:lnTo>
                <a:lnTo>
                  <a:pt x="625373" y="42341"/>
                </a:lnTo>
                <a:lnTo>
                  <a:pt x="625373" y="114300"/>
                </a:lnTo>
                <a:lnTo>
                  <a:pt x="635876" y="114300"/>
                </a:lnTo>
                <a:lnTo>
                  <a:pt x="635876" y="42341"/>
                </a:lnTo>
                <a:lnTo>
                  <a:pt x="657301" y="42341"/>
                </a:lnTo>
                <a:lnTo>
                  <a:pt x="657301" y="33324"/>
                </a:lnTo>
                <a:close/>
              </a:path>
              <a:path w="894079" h="146050">
                <a:moveTo>
                  <a:pt x="726579" y="84607"/>
                </a:moveTo>
                <a:lnTo>
                  <a:pt x="724966" y="79730"/>
                </a:lnTo>
                <a:lnTo>
                  <a:pt x="721321" y="74930"/>
                </a:lnTo>
                <a:lnTo>
                  <a:pt x="718515" y="71247"/>
                </a:lnTo>
                <a:lnTo>
                  <a:pt x="715276" y="68935"/>
                </a:lnTo>
                <a:lnTo>
                  <a:pt x="715276" y="87807"/>
                </a:lnTo>
                <a:lnTo>
                  <a:pt x="715276" y="90627"/>
                </a:lnTo>
                <a:lnTo>
                  <a:pt x="714032" y="96761"/>
                </a:lnTo>
                <a:lnTo>
                  <a:pt x="713955" y="97142"/>
                </a:lnTo>
                <a:lnTo>
                  <a:pt x="709993" y="101790"/>
                </a:lnTo>
                <a:lnTo>
                  <a:pt x="703376" y="104584"/>
                </a:lnTo>
                <a:lnTo>
                  <a:pt x="694131" y="105511"/>
                </a:lnTo>
                <a:lnTo>
                  <a:pt x="682155" y="105511"/>
                </a:lnTo>
                <a:lnTo>
                  <a:pt x="682155" y="74930"/>
                </a:lnTo>
                <a:lnTo>
                  <a:pt x="698347" y="74930"/>
                </a:lnTo>
                <a:lnTo>
                  <a:pt x="715276" y="87807"/>
                </a:lnTo>
                <a:lnTo>
                  <a:pt x="715276" y="68935"/>
                </a:lnTo>
                <a:lnTo>
                  <a:pt x="714679" y="68503"/>
                </a:lnTo>
                <a:lnTo>
                  <a:pt x="705751" y="66027"/>
                </a:lnTo>
                <a:lnTo>
                  <a:pt x="699566" y="65405"/>
                </a:lnTo>
                <a:lnTo>
                  <a:pt x="681786" y="65405"/>
                </a:lnTo>
                <a:lnTo>
                  <a:pt x="681786" y="33324"/>
                </a:lnTo>
                <a:lnTo>
                  <a:pt x="671436" y="33324"/>
                </a:lnTo>
                <a:lnTo>
                  <a:pt x="671436" y="114300"/>
                </a:lnTo>
                <a:lnTo>
                  <a:pt x="707847" y="114300"/>
                </a:lnTo>
                <a:lnTo>
                  <a:pt x="714921" y="111925"/>
                </a:lnTo>
                <a:lnTo>
                  <a:pt x="721233" y="105511"/>
                </a:lnTo>
                <a:lnTo>
                  <a:pt x="724255" y="102450"/>
                </a:lnTo>
                <a:lnTo>
                  <a:pt x="726579" y="96761"/>
                </a:lnTo>
                <a:lnTo>
                  <a:pt x="726579" y="84607"/>
                </a:lnTo>
                <a:close/>
              </a:path>
              <a:path w="894079" h="146050">
                <a:moveTo>
                  <a:pt x="849160" y="74041"/>
                </a:moveTo>
                <a:lnTo>
                  <a:pt x="848410" y="65595"/>
                </a:lnTo>
                <a:lnTo>
                  <a:pt x="846137" y="57759"/>
                </a:lnTo>
                <a:lnTo>
                  <a:pt x="842365" y="50533"/>
                </a:lnTo>
                <a:lnTo>
                  <a:pt x="838593" y="45821"/>
                </a:lnTo>
                <a:lnTo>
                  <a:pt x="838593" y="65278"/>
                </a:lnTo>
                <a:lnTo>
                  <a:pt x="838593" y="83185"/>
                </a:lnTo>
                <a:lnTo>
                  <a:pt x="835583" y="90792"/>
                </a:lnTo>
                <a:lnTo>
                  <a:pt x="823531" y="103339"/>
                </a:lnTo>
                <a:lnTo>
                  <a:pt x="816025" y="106476"/>
                </a:lnTo>
                <a:lnTo>
                  <a:pt x="797915" y="106476"/>
                </a:lnTo>
                <a:lnTo>
                  <a:pt x="790359" y="103339"/>
                </a:lnTo>
                <a:lnTo>
                  <a:pt x="778408" y="90792"/>
                </a:lnTo>
                <a:lnTo>
                  <a:pt x="775423" y="83185"/>
                </a:lnTo>
                <a:lnTo>
                  <a:pt x="775423" y="77609"/>
                </a:lnTo>
                <a:lnTo>
                  <a:pt x="775423" y="67335"/>
                </a:lnTo>
                <a:lnTo>
                  <a:pt x="775423" y="65278"/>
                </a:lnTo>
                <a:lnTo>
                  <a:pt x="778471" y="57759"/>
                </a:lnTo>
                <a:lnTo>
                  <a:pt x="778548" y="57569"/>
                </a:lnTo>
                <a:lnTo>
                  <a:pt x="791044" y="44665"/>
                </a:lnTo>
                <a:lnTo>
                  <a:pt x="798461" y="41440"/>
                </a:lnTo>
                <a:lnTo>
                  <a:pt x="815581" y="41440"/>
                </a:lnTo>
                <a:lnTo>
                  <a:pt x="822972" y="44665"/>
                </a:lnTo>
                <a:lnTo>
                  <a:pt x="835469" y="57569"/>
                </a:lnTo>
                <a:lnTo>
                  <a:pt x="838593" y="65278"/>
                </a:lnTo>
                <a:lnTo>
                  <a:pt x="838593" y="45821"/>
                </a:lnTo>
                <a:lnTo>
                  <a:pt x="806970" y="31254"/>
                </a:lnTo>
                <a:lnTo>
                  <a:pt x="799439" y="31864"/>
                </a:lnTo>
                <a:lnTo>
                  <a:pt x="767156" y="59626"/>
                </a:lnTo>
                <a:lnTo>
                  <a:pt x="765225" y="67335"/>
                </a:lnTo>
                <a:lnTo>
                  <a:pt x="751687" y="67335"/>
                </a:lnTo>
                <a:lnTo>
                  <a:pt x="751687" y="33324"/>
                </a:lnTo>
                <a:lnTo>
                  <a:pt x="741184" y="33324"/>
                </a:lnTo>
                <a:lnTo>
                  <a:pt x="741184" y="114300"/>
                </a:lnTo>
                <a:lnTo>
                  <a:pt x="751687" y="114300"/>
                </a:lnTo>
                <a:lnTo>
                  <a:pt x="751687" y="77609"/>
                </a:lnTo>
                <a:lnTo>
                  <a:pt x="765225" y="77609"/>
                </a:lnTo>
                <a:lnTo>
                  <a:pt x="785215" y="110451"/>
                </a:lnTo>
                <a:lnTo>
                  <a:pt x="807046" y="116382"/>
                </a:lnTo>
                <a:lnTo>
                  <a:pt x="814311" y="115722"/>
                </a:lnTo>
                <a:lnTo>
                  <a:pt x="815263" y="115722"/>
                </a:lnTo>
                <a:lnTo>
                  <a:pt x="823569" y="113258"/>
                </a:lnTo>
                <a:lnTo>
                  <a:pt x="830707" y="109347"/>
                </a:lnTo>
                <a:lnTo>
                  <a:pt x="834059" y="106476"/>
                </a:lnTo>
                <a:lnTo>
                  <a:pt x="837107" y="103873"/>
                </a:lnTo>
                <a:lnTo>
                  <a:pt x="842378" y="97320"/>
                </a:lnTo>
                <a:lnTo>
                  <a:pt x="846150" y="90170"/>
                </a:lnTo>
                <a:lnTo>
                  <a:pt x="848410" y="82397"/>
                </a:lnTo>
                <a:lnTo>
                  <a:pt x="849147" y="74256"/>
                </a:lnTo>
                <a:lnTo>
                  <a:pt x="849160" y="74041"/>
                </a:lnTo>
                <a:close/>
              </a:path>
              <a:path w="894079" h="146050">
                <a:moveTo>
                  <a:pt x="893749" y="68605"/>
                </a:moveTo>
                <a:lnTo>
                  <a:pt x="888746" y="22517"/>
                </a:lnTo>
                <a:lnTo>
                  <a:pt x="881697" y="0"/>
                </a:lnTo>
                <a:lnTo>
                  <a:pt x="870229" y="0"/>
                </a:lnTo>
                <a:lnTo>
                  <a:pt x="872985" y="7188"/>
                </a:lnTo>
                <a:lnTo>
                  <a:pt x="875411" y="14935"/>
                </a:lnTo>
                <a:lnTo>
                  <a:pt x="882446" y="60210"/>
                </a:lnTo>
                <a:lnTo>
                  <a:pt x="882662" y="69938"/>
                </a:lnTo>
                <a:lnTo>
                  <a:pt x="882383" y="80467"/>
                </a:lnTo>
                <a:lnTo>
                  <a:pt x="875944" y="120751"/>
                </a:lnTo>
                <a:lnTo>
                  <a:pt x="866584" y="145999"/>
                </a:lnTo>
                <a:lnTo>
                  <a:pt x="878649" y="145999"/>
                </a:lnTo>
                <a:lnTo>
                  <a:pt x="889876" y="109270"/>
                </a:lnTo>
                <a:lnTo>
                  <a:pt x="893508" y="78955"/>
                </a:lnTo>
                <a:lnTo>
                  <a:pt x="893749" y="68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7" name="object 77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4567100" y="3396120"/>
            <a:ext cx="330155" cy="85129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5087937" y="3396120"/>
            <a:ext cx="790912" cy="112662"/>
          </a:xfrm>
          <a:prstGeom prst="rect">
            <a:avLst/>
          </a:prstGeom>
        </p:spPr>
      </p:pic>
      <p:grpSp>
        <p:nvGrpSpPr>
          <p:cNvPr id="79" name="object 79"/>
          <p:cNvGrpSpPr/>
          <p:nvPr/>
        </p:nvGrpSpPr>
        <p:grpSpPr>
          <a:xfrm>
            <a:off x="6090851" y="3364866"/>
            <a:ext cx="931544" cy="146050"/>
            <a:chOff x="6090851" y="3364866"/>
            <a:chExt cx="931544" cy="146050"/>
          </a:xfrm>
        </p:grpSpPr>
        <p:pic>
          <p:nvPicPr>
            <p:cNvPr id="80" name="object 8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090851" y="3364866"/>
              <a:ext cx="218479" cy="146001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329290" y="3396121"/>
              <a:ext cx="496994" cy="93835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850260" y="3396121"/>
              <a:ext cx="157161" cy="85129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6125846" y="3494405"/>
              <a:ext cx="896619" cy="9525"/>
            </a:xfrm>
            <a:custGeom>
              <a:avLst/>
              <a:gdLst/>
              <a:ahLst/>
              <a:cxnLst/>
              <a:rect l="l" t="t" r="r" b="b"/>
              <a:pathLst>
                <a:path w="896620" h="9525">
                  <a:moveTo>
                    <a:pt x="896414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896414" y="9144"/>
                  </a:lnTo>
                  <a:lnTo>
                    <a:pt x="8964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4" name="object 84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952771" y="3738805"/>
            <a:ext cx="113055" cy="114300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5143554" y="3767976"/>
            <a:ext cx="337841" cy="112661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953589" y="3925116"/>
            <a:ext cx="112237" cy="114969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952102" y="4114091"/>
            <a:ext cx="113724" cy="114300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954410" y="4302773"/>
            <a:ext cx="111417" cy="112215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1177138" y="3550795"/>
            <a:ext cx="5835484" cy="1610539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958503" y="4485949"/>
            <a:ext cx="107323" cy="114969"/>
          </a:xfrm>
          <a:prstGeom prst="rect">
            <a:avLst/>
          </a:prstGeom>
        </p:spPr>
      </p:pic>
      <p:pic>
        <p:nvPicPr>
          <p:cNvPr id="91" name="object 91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959172" y="4863607"/>
            <a:ext cx="106654" cy="112215"/>
          </a:xfrm>
          <a:prstGeom prst="rect">
            <a:avLst/>
          </a:prstGeom>
        </p:spPr>
      </p:pic>
      <p:pic>
        <p:nvPicPr>
          <p:cNvPr id="92" name="object 92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53366" y="5047034"/>
            <a:ext cx="112461" cy="114969"/>
          </a:xfrm>
          <a:prstGeom prst="rect">
            <a:avLst/>
          </a:prstGeom>
        </p:spPr>
      </p:pic>
      <p:sp>
        <p:nvSpPr>
          <p:cNvPr id="93" name="object 93"/>
          <p:cNvSpPr/>
          <p:nvPr/>
        </p:nvSpPr>
        <p:spPr>
          <a:xfrm>
            <a:off x="730643" y="5424702"/>
            <a:ext cx="107950" cy="111760"/>
          </a:xfrm>
          <a:custGeom>
            <a:avLst/>
            <a:gdLst/>
            <a:ahLst/>
            <a:cxnLst/>
            <a:rect l="l" t="t" r="r" b="b"/>
            <a:pathLst>
              <a:path w="107950" h="111760">
                <a:moveTo>
                  <a:pt x="20688" y="0"/>
                </a:moveTo>
                <a:lnTo>
                  <a:pt x="0" y="0"/>
                </a:lnTo>
                <a:lnTo>
                  <a:pt x="0" y="109461"/>
                </a:lnTo>
                <a:lnTo>
                  <a:pt x="20688" y="109461"/>
                </a:lnTo>
                <a:lnTo>
                  <a:pt x="20688" y="0"/>
                </a:lnTo>
                <a:close/>
              </a:path>
              <a:path w="107950" h="111760">
                <a:moveTo>
                  <a:pt x="63322" y="0"/>
                </a:moveTo>
                <a:lnTo>
                  <a:pt x="42633" y="0"/>
                </a:lnTo>
                <a:lnTo>
                  <a:pt x="42633" y="109461"/>
                </a:lnTo>
                <a:lnTo>
                  <a:pt x="63322" y="109461"/>
                </a:lnTo>
                <a:lnTo>
                  <a:pt x="63322" y="0"/>
                </a:lnTo>
                <a:close/>
              </a:path>
              <a:path w="107950" h="111760">
                <a:moveTo>
                  <a:pt x="107365" y="96634"/>
                </a:moveTo>
                <a:lnTo>
                  <a:pt x="106222" y="93891"/>
                </a:lnTo>
                <a:lnTo>
                  <a:pt x="101663" y="89382"/>
                </a:lnTo>
                <a:lnTo>
                  <a:pt x="98907" y="88252"/>
                </a:lnTo>
                <a:lnTo>
                  <a:pt x="95681" y="88252"/>
                </a:lnTo>
                <a:lnTo>
                  <a:pt x="92456" y="88252"/>
                </a:lnTo>
                <a:lnTo>
                  <a:pt x="89712" y="89382"/>
                </a:lnTo>
                <a:lnTo>
                  <a:pt x="85140" y="93891"/>
                </a:lnTo>
                <a:lnTo>
                  <a:pt x="83997" y="96634"/>
                </a:lnTo>
                <a:lnTo>
                  <a:pt x="83997" y="103085"/>
                </a:lnTo>
                <a:lnTo>
                  <a:pt x="85140" y="105829"/>
                </a:lnTo>
                <a:lnTo>
                  <a:pt x="89712" y="110401"/>
                </a:lnTo>
                <a:lnTo>
                  <a:pt x="92456" y="111544"/>
                </a:lnTo>
                <a:lnTo>
                  <a:pt x="98907" y="111544"/>
                </a:lnTo>
                <a:lnTo>
                  <a:pt x="101663" y="110401"/>
                </a:lnTo>
                <a:lnTo>
                  <a:pt x="106222" y="105829"/>
                </a:lnTo>
                <a:lnTo>
                  <a:pt x="107365" y="103085"/>
                </a:lnTo>
                <a:lnTo>
                  <a:pt x="107365" y="966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4" name="object 94"/>
          <p:cNvGrpSpPr/>
          <p:nvPr/>
        </p:nvGrpSpPr>
        <p:grpSpPr>
          <a:xfrm>
            <a:off x="892030" y="5420225"/>
            <a:ext cx="893444" cy="144145"/>
            <a:chOff x="892030" y="5420225"/>
            <a:chExt cx="893444" cy="144145"/>
          </a:xfrm>
        </p:grpSpPr>
        <p:sp>
          <p:nvSpPr>
            <p:cNvPr id="95" name="object 95"/>
            <p:cNvSpPr/>
            <p:nvPr/>
          </p:nvSpPr>
          <p:spPr>
            <a:xfrm>
              <a:off x="892030" y="5420225"/>
              <a:ext cx="353695" cy="144145"/>
            </a:xfrm>
            <a:custGeom>
              <a:avLst/>
              <a:gdLst/>
              <a:ahLst/>
              <a:cxnLst/>
              <a:rect l="l" t="t" r="r" b="b"/>
              <a:pathLst>
                <a:path w="353694" h="144145">
                  <a:moveTo>
                    <a:pt x="40557" y="25005"/>
                  </a:moveTo>
                  <a:lnTo>
                    <a:pt x="19420" y="25005"/>
                  </a:lnTo>
                  <a:lnTo>
                    <a:pt x="19420" y="113929"/>
                  </a:lnTo>
                  <a:lnTo>
                    <a:pt x="40557" y="113929"/>
                  </a:lnTo>
                  <a:lnTo>
                    <a:pt x="40557" y="25005"/>
                  </a:lnTo>
                  <a:close/>
                </a:path>
                <a:path w="353694" h="144145">
                  <a:moveTo>
                    <a:pt x="60501" y="4467"/>
                  </a:moveTo>
                  <a:lnTo>
                    <a:pt x="0" y="4467"/>
                  </a:lnTo>
                  <a:lnTo>
                    <a:pt x="0" y="25005"/>
                  </a:lnTo>
                  <a:lnTo>
                    <a:pt x="60501" y="25005"/>
                  </a:lnTo>
                  <a:lnTo>
                    <a:pt x="60501" y="4467"/>
                  </a:lnTo>
                  <a:close/>
                </a:path>
                <a:path w="353694" h="144145">
                  <a:moveTo>
                    <a:pt x="92721" y="32965"/>
                  </a:moveTo>
                  <a:lnTo>
                    <a:pt x="72557" y="32965"/>
                  </a:lnTo>
                  <a:lnTo>
                    <a:pt x="72557" y="143546"/>
                  </a:lnTo>
                  <a:lnTo>
                    <a:pt x="92721" y="143546"/>
                  </a:lnTo>
                  <a:lnTo>
                    <a:pt x="92721" y="105371"/>
                  </a:lnTo>
                  <a:lnTo>
                    <a:pt x="143166" y="105371"/>
                  </a:lnTo>
                  <a:lnTo>
                    <a:pt x="144885" y="103845"/>
                  </a:lnTo>
                  <a:lnTo>
                    <a:pt x="149887" y="97409"/>
                  </a:lnTo>
                  <a:lnTo>
                    <a:pt x="107679" y="97409"/>
                  </a:lnTo>
                  <a:lnTo>
                    <a:pt x="102368" y="95187"/>
                  </a:lnTo>
                  <a:lnTo>
                    <a:pt x="93938" y="86309"/>
                  </a:lnTo>
                  <a:lnTo>
                    <a:pt x="91828" y="80492"/>
                  </a:lnTo>
                  <a:lnTo>
                    <a:pt x="91828" y="66254"/>
                  </a:lnTo>
                  <a:lnTo>
                    <a:pt x="93870" y="60735"/>
                  </a:lnTo>
                  <a:lnTo>
                    <a:pt x="93938" y="60552"/>
                  </a:lnTo>
                  <a:lnTo>
                    <a:pt x="102330" y="51857"/>
                  </a:lnTo>
                  <a:lnTo>
                    <a:pt x="107679" y="49636"/>
                  </a:lnTo>
                  <a:lnTo>
                    <a:pt x="150280" y="49636"/>
                  </a:lnTo>
                  <a:lnTo>
                    <a:pt x="150109" y="49279"/>
                  </a:lnTo>
                  <a:lnTo>
                    <a:pt x="145258" y="42865"/>
                  </a:lnTo>
                  <a:lnTo>
                    <a:pt x="144179" y="41896"/>
                  </a:lnTo>
                  <a:lnTo>
                    <a:pt x="92721" y="41896"/>
                  </a:lnTo>
                  <a:lnTo>
                    <a:pt x="92721" y="32965"/>
                  </a:lnTo>
                  <a:close/>
                </a:path>
                <a:path w="353694" h="144145">
                  <a:moveTo>
                    <a:pt x="143166" y="105371"/>
                  </a:moveTo>
                  <a:lnTo>
                    <a:pt x="92721" y="105371"/>
                  </a:lnTo>
                  <a:lnTo>
                    <a:pt x="96731" y="109168"/>
                  </a:lnTo>
                  <a:lnTo>
                    <a:pt x="100684" y="111859"/>
                  </a:lnTo>
                  <a:lnTo>
                    <a:pt x="108895" y="115252"/>
                  </a:lnTo>
                  <a:lnTo>
                    <a:pt x="109095" y="115252"/>
                  </a:lnTo>
                  <a:lnTo>
                    <a:pt x="113064" y="116013"/>
                  </a:lnTo>
                  <a:lnTo>
                    <a:pt x="117726" y="116013"/>
                  </a:lnTo>
                  <a:lnTo>
                    <a:pt x="125310" y="115252"/>
                  </a:lnTo>
                  <a:lnTo>
                    <a:pt x="132365" y="112971"/>
                  </a:lnTo>
                  <a:lnTo>
                    <a:pt x="138890" y="109168"/>
                  </a:lnTo>
                  <a:lnTo>
                    <a:pt x="143166" y="105371"/>
                  </a:lnTo>
                  <a:close/>
                </a:path>
                <a:path w="353694" h="144145">
                  <a:moveTo>
                    <a:pt x="150280" y="49636"/>
                  </a:moveTo>
                  <a:lnTo>
                    <a:pt x="120430" y="49636"/>
                  </a:lnTo>
                  <a:lnTo>
                    <a:pt x="125689" y="51857"/>
                  </a:lnTo>
                  <a:lnTo>
                    <a:pt x="134020" y="60735"/>
                  </a:lnTo>
                  <a:lnTo>
                    <a:pt x="136040" y="66254"/>
                  </a:lnTo>
                  <a:lnTo>
                    <a:pt x="136059" y="80492"/>
                  </a:lnTo>
                  <a:lnTo>
                    <a:pt x="133983" y="86122"/>
                  </a:lnTo>
                  <a:lnTo>
                    <a:pt x="130153" y="90200"/>
                  </a:lnTo>
                  <a:lnTo>
                    <a:pt x="125417" y="95187"/>
                  </a:lnTo>
                  <a:lnTo>
                    <a:pt x="120282" y="97409"/>
                  </a:lnTo>
                  <a:lnTo>
                    <a:pt x="149892" y="97409"/>
                  </a:lnTo>
                  <a:lnTo>
                    <a:pt x="153482" y="90200"/>
                  </a:lnTo>
                  <a:lnTo>
                    <a:pt x="155631" y="82268"/>
                  </a:lnTo>
                  <a:lnTo>
                    <a:pt x="156347" y="73597"/>
                  </a:lnTo>
                  <a:lnTo>
                    <a:pt x="155792" y="66431"/>
                  </a:lnTo>
                  <a:lnTo>
                    <a:pt x="155778" y="66254"/>
                  </a:lnTo>
                  <a:lnTo>
                    <a:pt x="155654" y="64644"/>
                  </a:lnTo>
                  <a:lnTo>
                    <a:pt x="153574" y="56538"/>
                  </a:lnTo>
                  <a:lnTo>
                    <a:pt x="150280" y="49636"/>
                  </a:lnTo>
                  <a:close/>
                </a:path>
                <a:path w="353694" h="144145">
                  <a:moveTo>
                    <a:pt x="118320" y="30883"/>
                  </a:moveTo>
                  <a:lnTo>
                    <a:pt x="113456" y="30883"/>
                  </a:lnTo>
                  <a:lnTo>
                    <a:pt x="108892" y="31802"/>
                  </a:lnTo>
                  <a:lnTo>
                    <a:pt x="100360" y="35471"/>
                  </a:lnTo>
                  <a:lnTo>
                    <a:pt x="96392" y="38224"/>
                  </a:lnTo>
                  <a:lnTo>
                    <a:pt x="92721" y="41896"/>
                  </a:lnTo>
                  <a:lnTo>
                    <a:pt x="144179" y="41896"/>
                  </a:lnTo>
                  <a:lnTo>
                    <a:pt x="139417" y="37622"/>
                  </a:lnTo>
                  <a:lnTo>
                    <a:pt x="132980" y="33878"/>
                  </a:lnTo>
                  <a:lnTo>
                    <a:pt x="125947" y="31632"/>
                  </a:lnTo>
                  <a:lnTo>
                    <a:pt x="118320" y="30883"/>
                  </a:lnTo>
                  <a:close/>
                </a:path>
                <a:path w="353694" h="144145">
                  <a:moveTo>
                    <a:pt x="211265" y="30883"/>
                  </a:moveTo>
                  <a:lnTo>
                    <a:pt x="176206" y="49489"/>
                  </a:lnTo>
                  <a:lnTo>
                    <a:pt x="169368" y="73893"/>
                  </a:lnTo>
                  <a:lnTo>
                    <a:pt x="170117" y="82556"/>
                  </a:lnTo>
                  <a:lnTo>
                    <a:pt x="172286" y="90190"/>
                  </a:lnTo>
                  <a:lnTo>
                    <a:pt x="172363" y="90460"/>
                  </a:lnTo>
                  <a:lnTo>
                    <a:pt x="203297" y="115262"/>
                  </a:lnTo>
                  <a:lnTo>
                    <a:pt x="212380" y="116013"/>
                  </a:lnTo>
                  <a:lnTo>
                    <a:pt x="220567" y="116013"/>
                  </a:lnTo>
                  <a:lnTo>
                    <a:pt x="227638" y="114562"/>
                  </a:lnTo>
                  <a:lnTo>
                    <a:pt x="239543" y="108756"/>
                  </a:lnTo>
                  <a:lnTo>
                    <a:pt x="244651" y="104280"/>
                  </a:lnTo>
                  <a:lnTo>
                    <a:pt x="248917" y="98229"/>
                  </a:lnTo>
                  <a:lnTo>
                    <a:pt x="206117" y="98229"/>
                  </a:lnTo>
                  <a:lnTo>
                    <a:pt x="200659" y="96455"/>
                  </a:lnTo>
                  <a:lnTo>
                    <a:pt x="192473" y="89658"/>
                  </a:lnTo>
                  <a:lnTo>
                    <a:pt x="189956" y="85082"/>
                  </a:lnTo>
                  <a:lnTo>
                    <a:pt x="189014" y="79325"/>
                  </a:lnTo>
                  <a:lnTo>
                    <a:pt x="254274" y="79325"/>
                  </a:lnTo>
                  <a:lnTo>
                    <a:pt x="254228" y="73893"/>
                  </a:lnTo>
                  <a:lnTo>
                    <a:pt x="253601" y="65900"/>
                  </a:lnTo>
                  <a:lnTo>
                    <a:pt x="252927" y="63327"/>
                  </a:lnTo>
                  <a:lnTo>
                    <a:pt x="189906" y="63327"/>
                  </a:lnTo>
                  <a:lnTo>
                    <a:pt x="192189" y="58315"/>
                  </a:lnTo>
                  <a:lnTo>
                    <a:pt x="194669" y="54817"/>
                  </a:lnTo>
                  <a:lnTo>
                    <a:pt x="201515" y="49735"/>
                  </a:lnTo>
                  <a:lnTo>
                    <a:pt x="201385" y="49735"/>
                  </a:lnTo>
                  <a:lnTo>
                    <a:pt x="206578" y="48074"/>
                  </a:lnTo>
                  <a:lnTo>
                    <a:pt x="246294" y="48074"/>
                  </a:lnTo>
                  <a:lnTo>
                    <a:pt x="242369" y="43124"/>
                  </a:lnTo>
                  <a:lnTo>
                    <a:pt x="235931" y="37768"/>
                  </a:lnTo>
                  <a:lnTo>
                    <a:pt x="228602" y="33943"/>
                  </a:lnTo>
                  <a:lnTo>
                    <a:pt x="220379" y="31648"/>
                  </a:lnTo>
                  <a:lnTo>
                    <a:pt x="211265" y="30883"/>
                  </a:lnTo>
                  <a:close/>
                </a:path>
                <a:path w="353694" h="144145">
                  <a:moveTo>
                    <a:pt x="231802" y="90190"/>
                  </a:moveTo>
                  <a:lnTo>
                    <a:pt x="226345" y="95500"/>
                  </a:lnTo>
                  <a:lnTo>
                    <a:pt x="219635" y="98229"/>
                  </a:lnTo>
                  <a:lnTo>
                    <a:pt x="248917" y="98229"/>
                  </a:lnTo>
                  <a:lnTo>
                    <a:pt x="231802" y="90190"/>
                  </a:lnTo>
                  <a:close/>
                </a:path>
                <a:path w="353694" h="144145">
                  <a:moveTo>
                    <a:pt x="246294" y="48074"/>
                  </a:moveTo>
                  <a:lnTo>
                    <a:pt x="217443" y="48074"/>
                  </a:lnTo>
                  <a:lnTo>
                    <a:pt x="222018" y="49489"/>
                  </a:lnTo>
                  <a:lnTo>
                    <a:pt x="229905" y="55140"/>
                  </a:lnTo>
                  <a:lnTo>
                    <a:pt x="232548" y="58812"/>
                  </a:lnTo>
                  <a:lnTo>
                    <a:pt x="233888" y="63327"/>
                  </a:lnTo>
                  <a:lnTo>
                    <a:pt x="252927" y="63327"/>
                  </a:lnTo>
                  <a:lnTo>
                    <a:pt x="251355" y="57326"/>
                  </a:lnTo>
                  <a:lnTo>
                    <a:pt x="247611" y="49735"/>
                  </a:lnTo>
                  <a:lnTo>
                    <a:pt x="246294" y="48074"/>
                  </a:lnTo>
                  <a:close/>
                </a:path>
                <a:path w="353694" h="144145">
                  <a:moveTo>
                    <a:pt x="348112" y="0"/>
                  </a:moveTo>
                  <a:lnTo>
                    <a:pt x="343946" y="496"/>
                  </a:lnTo>
                  <a:lnTo>
                    <a:pt x="337596" y="943"/>
                  </a:lnTo>
                  <a:lnTo>
                    <a:pt x="320182" y="1818"/>
                  </a:lnTo>
                  <a:lnTo>
                    <a:pt x="312448" y="2438"/>
                  </a:lnTo>
                  <a:lnTo>
                    <a:pt x="274344" y="21297"/>
                  </a:lnTo>
                  <a:lnTo>
                    <a:pt x="267081" y="66751"/>
                  </a:lnTo>
                  <a:lnTo>
                    <a:pt x="267584" y="72406"/>
                  </a:lnTo>
                  <a:lnTo>
                    <a:pt x="284449" y="106934"/>
                  </a:lnTo>
                  <a:lnTo>
                    <a:pt x="310531" y="116013"/>
                  </a:lnTo>
                  <a:lnTo>
                    <a:pt x="319248" y="115236"/>
                  </a:lnTo>
                  <a:lnTo>
                    <a:pt x="327239" y="112905"/>
                  </a:lnTo>
                  <a:lnTo>
                    <a:pt x="334503" y="109022"/>
                  </a:lnTo>
                  <a:lnTo>
                    <a:pt x="341041" y="103586"/>
                  </a:lnTo>
                  <a:lnTo>
                    <a:pt x="346398" y="97038"/>
                  </a:lnTo>
                  <a:lnTo>
                    <a:pt x="304332" y="97038"/>
                  </a:lnTo>
                  <a:lnTo>
                    <a:pt x="299087" y="94866"/>
                  </a:lnTo>
                  <a:lnTo>
                    <a:pt x="290800" y="86183"/>
                  </a:lnTo>
                  <a:lnTo>
                    <a:pt x="288730" y="80492"/>
                  </a:lnTo>
                  <a:lnTo>
                    <a:pt x="288730" y="66751"/>
                  </a:lnTo>
                  <a:lnTo>
                    <a:pt x="290814" y="61170"/>
                  </a:lnTo>
                  <a:lnTo>
                    <a:pt x="299073" y="52315"/>
                  </a:lnTo>
                  <a:lnTo>
                    <a:pt x="284561" y="52315"/>
                  </a:lnTo>
                  <a:lnTo>
                    <a:pt x="313833" y="20775"/>
                  </a:lnTo>
                  <a:lnTo>
                    <a:pt x="321299" y="20340"/>
                  </a:lnTo>
                  <a:lnTo>
                    <a:pt x="334278" y="20340"/>
                  </a:lnTo>
                  <a:lnTo>
                    <a:pt x="342305" y="19842"/>
                  </a:lnTo>
                  <a:lnTo>
                    <a:pt x="348112" y="19198"/>
                  </a:lnTo>
                  <a:lnTo>
                    <a:pt x="348112" y="0"/>
                  </a:lnTo>
                  <a:close/>
                </a:path>
                <a:path w="353694" h="144145">
                  <a:moveTo>
                    <a:pt x="347487" y="50007"/>
                  </a:moveTo>
                  <a:lnTo>
                    <a:pt x="317404" y="50007"/>
                  </a:lnTo>
                  <a:lnTo>
                    <a:pt x="322954" y="52315"/>
                  </a:lnTo>
                  <a:lnTo>
                    <a:pt x="322825" y="52315"/>
                  </a:lnTo>
                  <a:lnTo>
                    <a:pt x="328517" y="58564"/>
                  </a:lnTo>
                  <a:lnTo>
                    <a:pt x="330855" y="61170"/>
                  </a:lnTo>
                  <a:lnTo>
                    <a:pt x="332445" y="65566"/>
                  </a:lnTo>
                  <a:lnTo>
                    <a:pt x="332855" y="66751"/>
                  </a:lnTo>
                  <a:lnTo>
                    <a:pt x="332855" y="80492"/>
                  </a:lnTo>
                  <a:lnTo>
                    <a:pt x="330720" y="86183"/>
                  </a:lnTo>
                  <a:lnTo>
                    <a:pt x="322188" y="94866"/>
                  </a:lnTo>
                  <a:lnTo>
                    <a:pt x="316932" y="97038"/>
                  </a:lnTo>
                  <a:lnTo>
                    <a:pt x="346415" y="97038"/>
                  </a:lnTo>
                  <a:lnTo>
                    <a:pt x="350308" y="89578"/>
                  </a:lnTo>
                  <a:lnTo>
                    <a:pt x="352624" y="81388"/>
                  </a:lnTo>
                  <a:lnTo>
                    <a:pt x="353307" y="73446"/>
                  </a:lnTo>
                  <a:lnTo>
                    <a:pt x="353396" y="72406"/>
                  </a:lnTo>
                  <a:lnTo>
                    <a:pt x="352677" y="63743"/>
                  </a:lnTo>
                  <a:lnTo>
                    <a:pt x="350521" y="55913"/>
                  </a:lnTo>
                  <a:lnTo>
                    <a:pt x="347487" y="50007"/>
                  </a:lnTo>
                  <a:close/>
                </a:path>
                <a:path w="353694" h="144145">
                  <a:moveTo>
                    <a:pt x="314700" y="31254"/>
                  </a:moveTo>
                  <a:lnTo>
                    <a:pt x="304808" y="32571"/>
                  </a:lnTo>
                  <a:lnTo>
                    <a:pt x="296486" y="36519"/>
                  </a:lnTo>
                  <a:lnTo>
                    <a:pt x="289737" y="43101"/>
                  </a:lnTo>
                  <a:lnTo>
                    <a:pt x="284561" y="52315"/>
                  </a:lnTo>
                  <a:lnTo>
                    <a:pt x="298965" y="52315"/>
                  </a:lnTo>
                  <a:lnTo>
                    <a:pt x="304405" y="50007"/>
                  </a:lnTo>
                  <a:lnTo>
                    <a:pt x="347487" y="50007"/>
                  </a:lnTo>
                  <a:lnTo>
                    <a:pt x="322287" y="31973"/>
                  </a:lnTo>
                  <a:lnTo>
                    <a:pt x="314700" y="312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259218" y="5451109"/>
              <a:ext cx="165794" cy="85129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1439165" y="5451109"/>
              <a:ext cx="346710" cy="85725"/>
            </a:xfrm>
            <a:custGeom>
              <a:avLst/>
              <a:gdLst/>
              <a:ahLst/>
              <a:cxnLst/>
              <a:rect l="l" t="t" r="r" b="b"/>
              <a:pathLst>
                <a:path w="346710" h="85725">
                  <a:moveTo>
                    <a:pt x="42886" y="0"/>
                  </a:moveTo>
                  <a:lnTo>
                    <a:pt x="38026" y="0"/>
                  </a:lnTo>
                  <a:lnTo>
                    <a:pt x="30398" y="748"/>
                  </a:lnTo>
                  <a:lnTo>
                    <a:pt x="693" y="33761"/>
                  </a:lnTo>
                  <a:lnTo>
                    <a:pt x="0" y="42713"/>
                  </a:lnTo>
                  <a:lnTo>
                    <a:pt x="716" y="51384"/>
                  </a:lnTo>
                  <a:lnTo>
                    <a:pt x="23980" y="82087"/>
                  </a:lnTo>
                  <a:lnTo>
                    <a:pt x="38620" y="85129"/>
                  </a:lnTo>
                  <a:lnTo>
                    <a:pt x="43282" y="85129"/>
                  </a:lnTo>
                  <a:lnTo>
                    <a:pt x="47242" y="84368"/>
                  </a:lnTo>
                  <a:lnTo>
                    <a:pt x="47442" y="84368"/>
                  </a:lnTo>
                  <a:lnTo>
                    <a:pt x="55598" y="80975"/>
                  </a:lnTo>
                  <a:lnTo>
                    <a:pt x="59539" y="78284"/>
                  </a:lnTo>
                  <a:lnTo>
                    <a:pt x="63550" y="74488"/>
                  </a:lnTo>
                  <a:lnTo>
                    <a:pt x="83789" y="74488"/>
                  </a:lnTo>
                  <a:lnTo>
                    <a:pt x="83789" y="66525"/>
                  </a:lnTo>
                  <a:lnTo>
                    <a:pt x="36064" y="66525"/>
                  </a:lnTo>
                  <a:lnTo>
                    <a:pt x="30929" y="64303"/>
                  </a:lnTo>
                  <a:lnTo>
                    <a:pt x="26191" y="59316"/>
                  </a:lnTo>
                  <a:lnTo>
                    <a:pt x="22359" y="55238"/>
                  </a:lnTo>
                  <a:lnTo>
                    <a:pt x="20284" y="49608"/>
                  </a:lnTo>
                  <a:lnTo>
                    <a:pt x="20303" y="35370"/>
                  </a:lnTo>
                  <a:lnTo>
                    <a:pt x="22322" y="29851"/>
                  </a:lnTo>
                  <a:lnTo>
                    <a:pt x="30656" y="20974"/>
                  </a:lnTo>
                  <a:lnTo>
                    <a:pt x="35891" y="18752"/>
                  </a:lnTo>
                  <a:lnTo>
                    <a:pt x="83789" y="18752"/>
                  </a:lnTo>
                  <a:lnTo>
                    <a:pt x="83789" y="11012"/>
                  </a:lnTo>
                  <a:lnTo>
                    <a:pt x="63550" y="11012"/>
                  </a:lnTo>
                  <a:lnTo>
                    <a:pt x="59928" y="7340"/>
                  </a:lnTo>
                  <a:lnTo>
                    <a:pt x="55982" y="4587"/>
                  </a:lnTo>
                  <a:lnTo>
                    <a:pt x="47451" y="918"/>
                  </a:lnTo>
                  <a:lnTo>
                    <a:pt x="42886" y="0"/>
                  </a:lnTo>
                  <a:close/>
                </a:path>
                <a:path w="346710" h="85725">
                  <a:moveTo>
                    <a:pt x="83789" y="74488"/>
                  </a:moveTo>
                  <a:lnTo>
                    <a:pt x="63550" y="74488"/>
                  </a:lnTo>
                  <a:lnTo>
                    <a:pt x="63550" y="83045"/>
                  </a:lnTo>
                  <a:lnTo>
                    <a:pt x="83789" y="83045"/>
                  </a:lnTo>
                  <a:lnTo>
                    <a:pt x="83789" y="74488"/>
                  </a:lnTo>
                  <a:close/>
                </a:path>
                <a:path w="346710" h="85725">
                  <a:moveTo>
                    <a:pt x="83789" y="18752"/>
                  </a:moveTo>
                  <a:lnTo>
                    <a:pt x="48639" y="18752"/>
                  </a:lnTo>
                  <a:lnTo>
                    <a:pt x="54011" y="20974"/>
                  </a:lnTo>
                  <a:lnTo>
                    <a:pt x="62405" y="29668"/>
                  </a:lnTo>
                  <a:lnTo>
                    <a:pt x="64514" y="35370"/>
                  </a:lnTo>
                  <a:lnTo>
                    <a:pt x="64514" y="49608"/>
                  </a:lnTo>
                  <a:lnTo>
                    <a:pt x="62472" y="55238"/>
                  </a:lnTo>
                  <a:lnTo>
                    <a:pt x="62405" y="55425"/>
                  </a:lnTo>
                  <a:lnTo>
                    <a:pt x="53973" y="64303"/>
                  </a:lnTo>
                  <a:lnTo>
                    <a:pt x="48663" y="66525"/>
                  </a:lnTo>
                  <a:lnTo>
                    <a:pt x="83789" y="66525"/>
                  </a:lnTo>
                  <a:lnTo>
                    <a:pt x="83789" y="18752"/>
                  </a:lnTo>
                  <a:close/>
                </a:path>
                <a:path w="346710" h="85725">
                  <a:moveTo>
                    <a:pt x="83789" y="2081"/>
                  </a:moveTo>
                  <a:lnTo>
                    <a:pt x="63550" y="2081"/>
                  </a:lnTo>
                  <a:lnTo>
                    <a:pt x="63550" y="11012"/>
                  </a:lnTo>
                  <a:lnTo>
                    <a:pt x="83789" y="11012"/>
                  </a:lnTo>
                  <a:lnTo>
                    <a:pt x="83789" y="2081"/>
                  </a:lnTo>
                  <a:close/>
                </a:path>
                <a:path w="346710" h="85725">
                  <a:moveTo>
                    <a:pt x="124645" y="2081"/>
                  </a:moveTo>
                  <a:lnTo>
                    <a:pt x="104255" y="2081"/>
                  </a:lnTo>
                  <a:lnTo>
                    <a:pt x="104255" y="83045"/>
                  </a:lnTo>
                  <a:lnTo>
                    <a:pt x="124645" y="83045"/>
                  </a:lnTo>
                  <a:lnTo>
                    <a:pt x="124645" y="49485"/>
                  </a:lnTo>
                  <a:lnTo>
                    <a:pt x="175247" y="49485"/>
                  </a:lnTo>
                  <a:lnTo>
                    <a:pt x="175247" y="31252"/>
                  </a:lnTo>
                  <a:lnTo>
                    <a:pt x="124645" y="31252"/>
                  </a:lnTo>
                  <a:lnTo>
                    <a:pt x="124645" y="2081"/>
                  </a:lnTo>
                  <a:close/>
                </a:path>
                <a:path w="346710" h="85725">
                  <a:moveTo>
                    <a:pt x="175247" y="49485"/>
                  </a:moveTo>
                  <a:lnTo>
                    <a:pt x="154857" y="49485"/>
                  </a:lnTo>
                  <a:lnTo>
                    <a:pt x="154857" y="83045"/>
                  </a:lnTo>
                  <a:lnTo>
                    <a:pt x="175247" y="83045"/>
                  </a:lnTo>
                  <a:lnTo>
                    <a:pt x="175247" y="49485"/>
                  </a:lnTo>
                  <a:close/>
                </a:path>
                <a:path w="346710" h="85725">
                  <a:moveTo>
                    <a:pt x="175247" y="2081"/>
                  </a:moveTo>
                  <a:lnTo>
                    <a:pt x="154857" y="2081"/>
                  </a:lnTo>
                  <a:lnTo>
                    <a:pt x="154857" y="31252"/>
                  </a:lnTo>
                  <a:lnTo>
                    <a:pt x="175247" y="31252"/>
                  </a:lnTo>
                  <a:lnTo>
                    <a:pt x="175247" y="2081"/>
                  </a:lnTo>
                  <a:close/>
                </a:path>
                <a:path w="346710" h="85725">
                  <a:moveTo>
                    <a:pt x="215502" y="2081"/>
                  </a:moveTo>
                  <a:lnTo>
                    <a:pt x="195709" y="2081"/>
                  </a:lnTo>
                  <a:lnTo>
                    <a:pt x="195709" y="83045"/>
                  </a:lnTo>
                  <a:lnTo>
                    <a:pt x="206499" y="83045"/>
                  </a:lnTo>
                  <a:lnTo>
                    <a:pt x="235480" y="49634"/>
                  </a:lnTo>
                  <a:lnTo>
                    <a:pt x="215502" y="49634"/>
                  </a:lnTo>
                  <a:lnTo>
                    <a:pt x="215502" y="2081"/>
                  </a:lnTo>
                  <a:close/>
                </a:path>
                <a:path w="346710" h="85725">
                  <a:moveTo>
                    <a:pt x="266702" y="36461"/>
                  </a:moveTo>
                  <a:lnTo>
                    <a:pt x="246905" y="36461"/>
                  </a:lnTo>
                  <a:lnTo>
                    <a:pt x="246905" y="83045"/>
                  </a:lnTo>
                  <a:lnTo>
                    <a:pt x="266702" y="83045"/>
                  </a:lnTo>
                  <a:lnTo>
                    <a:pt x="266702" y="36461"/>
                  </a:lnTo>
                  <a:close/>
                </a:path>
                <a:path w="346710" h="85725">
                  <a:moveTo>
                    <a:pt x="266702" y="2081"/>
                  </a:moveTo>
                  <a:lnTo>
                    <a:pt x="256952" y="2081"/>
                  </a:lnTo>
                  <a:lnTo>
                    <a:pt x="215502" y="49634"/>
                  </a:lnTo>
                  <a:lnTo>
                    <a:pt x="235480" y="49634"/>
                  </a:lnTo>
                  <a:lnTo>
                    <a:pt x="246905" y="36461"/>
                  </a:lnTo>
                  <a:lnTo>
                    <a:pt x="266702" y="36461"/>
                  </a:lnTo>
                  <a:lnTo>
                    <a:pt x="266702" y="2081"/>
                  </a:lnTo>
                  <a:close/>
                </a:path>
                <a:path w="346710" h="85725">
                  <a:moveTo>
                    <a:pt x="346175" y="2081"/>
                  </a:moveTo>
                  <a:lnTo>
                    <a:pt x="315564" y="2081"/>
                  </a:lnTo>
                  <a:lnTo>
                    <a:pt x="308159" y="2678"/>
                  </a:lnTo>
                  <a:lnTo>
                    <a:pt x="298684" y="5062"/>
                  </a:lnTo>
                  <a:lnTo>
                    <a:pt x="294605" y="7913"/>
                  </a:lnTo>
                  <a:lnTo>
                    <a:pt x="287757" y="16941"/>
                  </a:lnTo>
                  <a:lnTo>
                    <a:pt x="286048" y="22273"/>
                  </a:lnTo>
                  <a:lnTo>
                    <a:pt x="286048" y="33214"/>
                  </a:lnTo>
                  <a:lnTo>
                    <a:pt x="287449" y="37717"/>
                  </a:lnTo>
                  <a:lnTo>
                    <a:pt x="293057" y="45702"/>
                  </a:lnTo>
                  <a:lnTo>
                    <a:pt x="296638" y="48416"/>
                  </a:lnTo>
                  <a:lnTo>
                    <a:pt x="301006" y="49856"/>
                  </a:lnTo>
                  <a:lnTo>
                    <a:pt x="278531" y="83045"/>
                  </a:lnTo>
                  <a:lnTo>
                    <a:pt x="302568" y="83045"/>
                  </a:lnTo>
                  <a:lnTo>
                    <a:pt x="321839" y="53727"/>
                  </a:lnTo>
                  <a:lnTo>
                    <a:pt x="346175" y="53727"/>
                  </a:lnTo>
                  <a:lnTo>
                    <a:pt x="346175" y="38469"/>
                  </a:lnTo>
                  <a:lnTo>
                    <a:pt x="311471" y="38469"/>
                  </a:lnTo>
                  <a:lnTo>
                    <a:pt x="307179" y="35219"/>
                  </a:lnTo>
                  <a:lnTo>
                    <a:pt x="307179" y="22273"/>
                  </a:lnTo>
                  <a:lnTo>
                    <a:pt x="311025" y="19047"/>
                  </a:lnTo>
                  <a:lnTo>
                    <a:pt x="346175" y="19047"/>
                  </a:lnTo>
                  <a:lnTo>
                    <a:pt x="346175" y="2081"/>
                  </a:lnTo>
                  <a:close/>
                </a:path>
                <a:path w="346710" h="85725">
                  <a:moveTo>
                    <a:pt x="346175" y="53727"/>
                  </a:moveTo>
                  <a:lnTo>
                    <a:pt x="325785" y="53727"/>
                  </a:lnTo>
                  <a:lnTo>
                    <a:pt x="325785" y="83045"/>
                  </a:lnTo>
                  <a:lnTo>
                    <a:pt x="346175" y="83045"/>
                  </a:lnTo>
                  <a:lnTo>
                    <a:pt x="346175" y="53727"/>
                  </a:lnTo>
                  <a:close/>
                </a:path>
                <a:path w="346710" h="85725">
                  <a:moveTo>
                    <a:pt x="346175" y="19047"/>
                  </a:moveTo>
                  <a:lnTo>
                    <a:pt x="325785" y="19047"/>
                  </a:lnTo>
                  <a:lnTo>
                    <a:pt x="325785" y="38469"/>
                  </a:lnTo>
                  <a:lnTo>
                    <a:pt x="346175" y="38469"/>
                  </a:lnTo>
                  <a:lnTo>
                    <a:pt x="346175" y="190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8" name="object 98"/>
          <p:cNvGrpSpPr/>
          <p:nvPr/>
        </p:nvGrpSpPr>
        <p:grpSpPr>
          <a:xfrm>
            <a:off x="719632" y="5421938"/>
            <a:ext cx="2921635" cy="487045"/>
            <a:chOff x="719632" y="5421938"/>
            <a:chExt cx="2921635" cy="487045"/>
          </a:xfrm>
        </p:grpSpPr>
        <p:pic>
          <p:nvPicPr>
            <p:cNvPr id="99" name="object 99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848848" y="5421938"/>
              <a:ext cx="1784765" cy="141833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719632" y="5549393"/>
              <a:ext cx="2921635" cy="12700"/>
            </a:xfrm>
            <a:custGeom>
              <a:avLst/>
              <a:gdLst/>
              <a:ahLst/>
              <a:cxnLst/>
              <a:rect l="l" t="t" r="r" b="b"/>
              <a:pathLst>
                <a:path w="2921635" h="12700">
                  <a:moveTo>
                    <a:pt x="2921252" y="0"/>
                  </a:moveTo>
                  <a:lnTo>
                    <a:pt x="0" y="0"/>
                  </a:lnTo>
                  <a:lnTo>
                    <a:pt x="0" y="12193"/>
                  </a:lnTo>
                  <a:lnTo>
                    <a:pt x="2921252" y="12193"/>
                  </a:lnTo>
                  <a:lnTo>
                    <a:pt x="29212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32654" y="5607867"/>
              <a:ext cx="2595524" cy="300967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948232" y="5835910"/>
              <a:ext cx="54610" cy="54610"/>
            </a:xfrm>
            <a:custGeom>
              <a:avLst/>
              <a:gdLst/>
              <a:ahLst/>
              <a:cxnLst/>
              <a:rect l="l" t="t" r="r" b="b"/>
              <a:pathLst>
                <a:path w="54609" h="54610">
                  <a:moveTo>
                    <a:pt x="34725" y="0"/>
                  </a:moveTo>
                  <a:lnTo>
                    <a:pt x="19695" y="0"/>
                  </a:lnTo>
                  <a:lnTo>
                    <a:pt x="13272" y="2653"/>
                  </a:lnTo>
                  <a:lnTo>
                    <a:pt x="2653" y="13272"/>
                  </a:lnTo>
                  <a:lnTo>
                    <a:pt x="0" y="19669"/>
                  </a:lnTo>
                  <a:lnTo>
                    <a:pt x="0" y="34704"/>
                  </a:lnTo>
                  <a:lnTo>
                    <a:pt x="2653" y="41126"/>
                  </a:lnTo>
                  <a:lnTo>
                    <a:pt x="13272" y="51746"/>
                  </a:lnTo>
                  <a:lnTo>
                    <a:pt x="19695" y="54399"/>
                  </a:lnTo>
                  <a:lnTo>
                    <a:pt x="34725" y="54399"/>
                  </a:lnTo>
                  <a:lnTo>
                    <a:pt x="41126" y="51746"/>
                  </a:lnTo>
                  <a:lnTo>
                    <a:pt x="51742" y="41126"/>
                  </a:lnTo>
                  <a:lnTo>
                    <a:pt x="54395" y="34704"/>
                  </a:lnTo>
                  <a:lnTo>
                    <a:pt x="54395" y="27161"/>
                  </a:lnTo>
                  <a:lnTo>
                    <a:pt x="54395" y="19669"/>
                  </a:lnTo>
                  <a:lnTo>
                    <a:pt x="51742" y="13272"/>
                  </a:lnTo>
                  <a:lnTo>
                    <a:pt x="41126" y="2653"/>
                  </a:lnTo>
                  <a:lnTo>
                    <a:pt x="347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/>
          <p:cNvSpPr/>
          <p:nvPr/>
        </p:nvSpPr>
        <p:spPr>
          <a:xfrm>
            <a:off x="948232" y="6024888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34725" y="0"/>
                </a:moveTo>
                <a:lnTo>
                  <a:pt x="19695" y="0"/>
                </a:lnTo>
                <a:lnTo>
                  <a:pt x="13272" y="2653"/>
                </a:lnTo>
                <a:lnTo>
                  <a:pt x="2653" y="13272"/>
                </a:lnTo>
                <a:lnTo>
                  <a:pt x="0" y="19669"/>
                </a:lnTo>
                <a:lnTo>
                  <a:pt x="0" y="34704"/>
                </a:lnTo>
                <a:lnTo>
                  <a:pt x="2653" y="41126"/>
                </a:lnTo>
                <a:lnTo>
                  <a:pt x="13272" y="51746"/>
                </a:lnTo>
                <a:lnTo>
                  <a:pt x="19695" y="54399"/>
                </a:lnTo>
                <a:lnTo>
                  <a:pt x="34725" y="54399"/>
                </a:lnTo>
                <a:lnTo>
                  <a:pt x="41126" y="51746"/>
                </a:lnTo>
                <a:lnTo>
                  <a:pt x="51742" y="41126"/>
                </a:lnTo>
                <a:lnTo>
                  <a:pt x="54395" y="34704"/>
                </a:lnTo>
                <a:lnTo>
                  <a:pt x="54395" y="27161"/>
                </a:lnTo>
                <a:lnTo>
                  <a:pt x="54395" y="19669"/>
                </a:lnTo>
                <a:lnTo>
                  <a:pt x="51742" y="13272"/>
                </a:lnTo>
                <a:lnTo>
                  <a:pt x="41126" y="2653"/>
                </a:lnTo>
                <a:lnTo>
                  <a:pt x="34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4" name="object 104"/>
          <p:cNvGrpSpPr/>
          <p:nvPr/>
        </p:nvGrpSpPr>
        <p:grpSpPr>
          <a:xfrm>
            <a:off x="3390318" y="6011942"/>
            <a:ext cx="1068070" cy="93980"/>
            <a:chOff x="3390318" y="6011942"/>
            <a:chExt cx="1068070" cy="93980"/>
          </a:xfrm>
        </p:grpSpPr>
        <p:pic>
          <p:nvPicPr>
            <p:cNvPr id="105" name="object 10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90318" y="6014023"/>
              <a:ext cx="70693" cy="80963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3480879" y="6011951"/>
              <a:ext cx="556895" cy="93980"/>
            </a:xfrm>
            <a:custGeom>
              <a:avLst/>
              <a:gdLst/>
              <a:ahLst/>
              <a:cxnLst/>
              <a:rect l="l" t="t" r="r" b="b"/>
              <a:pathLst>
                <a:path w="556895" h="93979">
                  <a:moveTo>
                    <a:pt x="82384" y="18897"/>
                  </a:moveTo>
                  <a:lnTo>
                    <a:pt x="50673" y="0"/>
                  </a:lnTo>
                  <a:lnTo>
                    <a:pt x="36791" y="0"/>
                  </a:lnTo>
                  <a:lnTo>
                    <a:pt x="1968" y="28117"/>
                  </a:lnTo>
                  <a:lnTo>
                    <a:pt x="0" y="35394"/>
                  </a:lnTo>
                  <a:lnTo>
                    <a:pt x="0" y="43230"/>
                  </a:lnTo>
                  <a:lnTo>
                    <a:pt x="19392" y="78257"/>
                  </a:lnTo>
                  <a:lnTo>
                    <a:pt x="44500" y="85128"/>
                  </a:lnTo>
                  <a:lnTo>
                    <a:pt x="52832" y="85128"/>
                  </a:lnTo>
                  <a:lnTo>
                    <a:pt x="60261" y="83527"/>
                  </a:lnTo>
                  <a:lnTo>
                    <a:pt x="73317" y="77127"/>
                  </a:lnTo>
                  <a:lnTo>
                    <a:pt x="78511" y="72618"/>
                  </a:lnTo>
                  <a:lnTo>
                    <a:pt x="82384" y="66814"/>
                  </a:lnTo>
                  <a:lnTo>
                    <a:pt x="74117" y="61391"/>
                  </a:lnTo>
                  <a:lnTo>
                    <a:pt x="68046" y="67602"/>
                  </a:lnTo>
                  <a:lnTo>
                    <a:pt x="61163" y="72047"/>
                  </a:lnTo>
                  <a:lnTo>
                    <a:pt x="53467" y="74714"/>
                  </a:lnTo>
                  <a:lnTo>
                    <a:pt x="44945" y="75603"/>
                  </a:lnTo>
                  <a:lnTo>
                    <a:pt x="38455" y="75603"/>
                  </a:lnTo>
                  <a:lnTo>
                    <a:pt x="10490" y="48387"/>
                  </a:lnTo>
                  <a:lnTo>
                    <a:pt x="10490" y="33413"/>
                  </a:lnTo>
                  <a:lnTo>
                    <a:pt x="44881" y="9817"/>
                  </a:lnTo>
                  <a:lnTo>
                    <a:pt x="53644" y="10706"/>
                  </a:lnTo>
                  <a:lnTo>
                    <a:pt x="61455" y="13373"/>
                  </a:lnTo>
                  <a:lnTo>
                    <a:pt x="68275" y="17818"/>
                  </a:lnTo>
                  <a:lnTo>
                    <a:pt x="74117" y="24028"/>
                  </a:lnTo>
                  <a:lnTo>
                    <a:pt x="82384" y="18897"/>
                  </a:lnTo>
                  <a:close/>
                </a:path>
                <a:path w="556895" h="93979">
                  <a:moveTo>
                    <a:pt x="179920" y="18897"/>
                  </a:moveTo>
                  <a:lnTo>
                    <a:pt x="148209" y="0"/>
                  </a:lnTo>
                  <a:lnTo>
                    <a:pt x="134315" y="0"/>
                  </a:lnTo>
                  <a:lnTo>
                    <a:pt x="99504" y="28117"/>
                  </a:lnTo>
                  <a:lnTo>
                    <a:pt x="97536" y="35394"/>
                  </a:lnTo>
                  <a:lnTo>
                    <a:pt x="97536" y="43230"/>
                  </a:lnTo>
                  <a:lnTo>
                    <a:pt x="116916" y="78257"/>
                  </a:lnTo>
                  <a:lnTo>
                    <a:pt x="142036" y="85128"/>
                  </a:lnTo>
                  <a:lnTo>
                    <a:pt x="150368" y="85128"/>
                  </a:lnTo>
                  <a:lnTo>
                    <a:pt x="157797" y="83527"/>
                  </a:lnTo>
                  <a:lnTo>
                    <a:pt x="170853" y="77127"/>
                  </a:lnTo>
                  <a:lnTo>
                    <a:pt x="176047" y="72618"/>
                  </a:lnTo>
                  <a:lnTo>
                    <a:pt x="179920" y="66814"/>
                  </a:lnTo>
                  <a:lnTo>
                    <a:pt x="171653" y="61391"/>
                  </a:lnTo>
                  <a:lnTo>
                    <a:pt x="165582" y="67602"/>
                  </a:lnTo>
                  <a:lnTo>
                    <a:pt x="158699" y="72047"/>
                  </a:lnTo>
                  <a:lnTo>
                    <a:pt x="151003" y="74714"/>
                  </a:lnTo>
                  <a:lnTo>
                    <a:pt x="142481" y="75603"/>
                  </a:lnTo>
                  <a:lnTo>
                    <a:pt x="135978" y="75603"/>
                  </a:lnTo>
                  <a:lnTo>
                    <a:pt x="108026" y="48387"/>
                  </a:lnTo>
                  <a:lnTo>
                    <a:pt x="108026" y="33413"/>
                  </a:lnTo>
                  <a:lnTo>
                    <a:pt x="142405" y="9817"/>
                  </a:lnTo>
                  <a:lnTo>
                    <a:pt x="151180" y="10706"/>
                  </a:lnTo>
                  <a:lnTo>
                    <a:pt x="158978" y="13373"/>
                  </a:lnTo>
                  <a:lnTo>
                    <a:pt x="165811" y="17818"/>
                  </a:lnTo>
                  <a:lnTo>
                    <a:pt x="171653" y="24028"/>
                  </a:lnTo>
                  <a:lnTo>
                    <a:pt x="179920" y="18897"/>
                  </a:lnTo>
                  <a:close/>
                </a:path>
                <a:path w="556895" h="93979">
                  <a:moveTo>
                    <a:pt x="267398" y="83045"/>
                  </a:moveTo>
                  <a:lnTo>
                    <a:pt x="230111" y="2082"/>
                  </a:lnTo>
                  <a:lnTo>
                    <a:pt x="228257" y="2082"/>
                  </a:lnTo>
                  <a:lnTo>
                    <a:pt x="191198" y="83045"/>
                  </a:lnTo>
                  <a:lnTo>
                    <a:pt x="202361" y="83045"/>
                  </a:lnTo>
                  <a:lnTo>
                    <a:pt x="229222" y="24104"/>
                  </a:lnTo>
                  <a:lnTo>
                    <a:pt x="256311" y="83045"/>
                  </a:lnTo>
                  <a:lnTo>
                    <a:pt x="267398" y="83045"/>
                  </a:lnTo>
                  <a:close/>
                </a:path>
                <a:path w="556895" h="93979">
                  <a:moveTo>
                    <a:pt x="363715" y="43383"/>
                  </a:moveTo>
                  <a:lnTo>
                    <a:pt x="352247" y="13106"/>
                  </a:lnTo>
                  <a:lnTo>
                    <a:pt x="352247" y="34378"/>
                  </a:lnTo>
                  <a:lnTo>
                    <a:pt x="291973" y="34378"/>
                  </a:lnTo>
                  <a:lnTo>
                    <a:pt x="294106" y="26936"/>
                  </a:lnTo>
                  <a:lnTo>
                    <a:pt x="297256" y="21348"/>
                  </a:lnTo>
                  <a:lnTo>
                    <a:pt x="307136" y="12522"/>
                  </a:lnTo>
                  <a:lnTo>
                    <a:pt x="313956" y="9969"/>
                  </a:lnTo>
                  <a:lnTo>
                    <a:pt x="326707" y="9969"/>
                  </a:lnTo>
                  <a:lnTo>
                    <a:pt x="352247" y="34378"/>
                  </a:lnTo>
                  <a:lnTo>
                    <a:pt x="352247" y="13106"/>
                  </a:lnTo>
                  <a:lnTo>
                    <a:pt x="349186" y="9969"/>
                  </a:lnTo>
                  <a:lnTo>
                    <a:pt x="348081" y="8826"/>
                  </a:lnTo>
                  <a:lnTo>
                    <a:pt x="340347" y="3924"/>
                  </a:lnTo>
                  <a:lnTo>
                    <a:pt x="331558" y="977"/>
                  </a:lnTo>
                  <a:lnTo>
                    <a:pt x="321741" y="0"/>
                  </a:lnTo>
                  <a:lnTo>
                    <a:pt x="311962" y="977"/>
                  </a:lnTo>
                  <a:lnTo>
                    <a:pt x="312127" y="977"/>
                  </a:lnTo>
                  <a:lnTo>
                    <a:pt x="303403" y="3924"/>
                  </a:lnTo>
                  <a:lnTo>
                    <a:pt x="303530" y="3924"/>
                  </a:lnTo>
                  <a:lnTo>
                    <a:pt x="296164" y="8623"/>
                  </a:lnTo>
                  <a:lnTo>
                    <a:pt x="289674" y="15328"/>
                  </a:lnTo>
                  <a:lnTo>
                    <a:pt x="285521" y="21590"/>
                  </a:lnTo>
                  <a:lnTo>
                    <a:pt x="282575" y="28219"/>
                  </a:lnTo>
                  <a:lnTo>
                    <a:pt x="280809" y="35293"/>
                  </a:lnTo>
                  <a:lnTo>
                    <a:pt x="280212" y="42786"/>
                  </a:lnTo>
                  <a:lnTo>
                    <a:pt x="280911" y="50761"/>
                  </a:lnTo>
                  <a:lnTo>
                    <a:pt x="304698" y="81876"/>
                  </a:lnTo>
                  <a:lnTo>
                    <a:pt x="322338" y="85128"/>
                  </a:lnTo>
                  <a:lnTo>
                    <a:pt x="328295" y="85128"/>
                  </a:lnTo>
                  <a:lnTo>
                    <a:pt x="333082" y="84315"/>
                  </a:lnTo>
                  <a:lnTo>
                    <a:pt x="333387" y="84315"/>
                  </a:lnTo>
                  <a:lnTo>
                    <a:pt x="361035" y="60794"/>
                  </a:lnTo>
                  <a:lnTo>
                    <a:pt x="352247" y="56184"/>
                  </a:lnTo>
                  <a:lnTo>
                    <a:pt x="349072" y="61493"/>
                  </a:lnTo>
                  <a:lnTo>
                    <a:pt x="345998" y="65443"/>
                  </a:lnTo>
                  <a:lnTo>
                    <a:pt x="340664" y="70091"/>
                  </a:lnTo>
                  <a:lnTo>
                    <a:pt x="337350" y="72009"/>
                  </a:lnTo>
                  <a:lnTo>
                    <a:pt x="329565" y="74879"/>
                  </a:lnTo>
                  <a:lnTo>
                    <a:pt x="325564" y="75603"/>
                  </a:lnTo>
                  <a:lnTo>
                    <a:pt x="312915" y="75603"/>
                  </a:lnTo>
                  <a:lnTo>
                    <a:pt x="305739" y="72593"/>
                  </a:lnTo>
                  <a:lnTo>
                    <a:pt x="294132" y="60528"/>
                  </a:lnTo>
                  <a:lnTo>
                    <a:pt x="291134" y="52806"/>
                  </a:lnTo>
                  <a:lnTo>
                    <a:pt x="290931" y="43383"/>
                  </a:lnTo>
                  <a:lnTo>
                    <a:pt x="363715" y="43383"/>
                  </a:lnTo>
                  <a:close/>
                </a:path>
                <a:path w="556895" h="93979">
                  <a:moveTo>
                    <a:pt x="462635" y="74180"/>
                  </a:moveTo>
                  <a:lnTo>
                    <a:pt x="452894" y="74180"/>
                  </a:lnTo>
                  <a:lnTo>
                    <a:pt x="441655" y="48069"/>
                  </a:lnTo>
                  <a:lnTo>
                    <a:pt x="441655" y="74180"/>
                  </a:lnTo>
                  <a:lnTo>
                    <a:pt x="395300" y="74180"/>
                  </a:lnTo>
                  <a:lnTo>
                    <a:pt x="418960" y="18148"/>
                  </a:lnTo>
                  <a:lnTo>
                    <a:pt x="441655" y="74180"/>
                  </a:lnTo>
                  <a:lnTo>
                    <a:pt x="441655" y="48069"/>
                  </a:lnTo>
                  <a:lnTo>
                    <a:pt x="428777" y="18148"/>
                  </a:lnTo>
                  <a:lnTo>
                    <a:pt x="421855" y="2082"/>
                  </a:lnTo>
                  <a:lnTo>
                    <a:pt x="416433" y="2082"/>
                  </a:lnTo>
                  <a:lnTo>
                    <a:pt x="385178" y="74180"/>
                  </a:lnTo>
                  <a:lnTo>
                    <a:pt x="375348" y="74180"/>
                  </a:lnTo>
                  <a:lnTo>
                    <a:pt x="375348" y="93827"/>
                  </a:lnTo>
                  <a:lnTo>
                    <a:pt x="385622" y="93827"/>
                  </a:lnTo>
                  <a:lnTo>
                    <a:pt x="385622" y="83045"/>
                  </a:lnTo>
                  <a:lnTo>
                    <a:pt x="452589" y="83045"/>
                  </a:lnTo>
                  <a:lnTo>
                    <a:pt x="452589" y="93383"/>
                  </a:lnTo>
                  <a:lnTo>
                    <a:pt x="462635" y="93383"/>
                  </a:lnTo>
                  <a:lnTo>
                    <a:pt x="462635" y="83045"/>
                  </a:lnTo>
                  <a:lnTo>
                    <a:pt x="462635" y="74180"/>
                  </a:lnTo>
                  <a:close/>
                </a:path>
                <a:path w="556895" h="93979">
                  <a:moveTo>
                    <a:pt x="556387" y="42786"/>
                  </a:moveTo>
                  <a:lnTo>
                    <a:pt x="555688" y="34658"/>
                  </a:lnTo>
                  <a:lnTo>
                    <a:pt x="553605" y="27089"/>
                  </a:lnTo>
                  <a:lnTo>
                    <a:pt x="550138" y="20066"/>
                  </a:lnTo>
                  <a:lnTo>
                    <a:pt x="545820" y="14351"/>
                  </a:lnTo>
                  <a:lnTo>
                    <a:pt x="545820" y="33934"/>
                  </a:lnTo>
                  <a:lnTo>
                    <a:pt x="545820" y="48856"/>
                  </a:lnTo>
                  <a:lnTo>
                    <a:pt x="520026" y="75234"/>
                  </a:lnTo>
                  <a:lnTo>
                    <a:pt x="508508" y="75234"/>
                  </a:lnTo>
                  <a:lnTo>
                    <a:pt x="482714" y="48856"/>
                  </a:lnTo>
                  <a:lnTo>
                    <a:pt x="482714" y="33934"/>
                  </a:lnTo>
                  <a:lnTo>
                    <a:pt x="485813" y="26187"/>
                  </a:lnTo>
                  <a:lnTo>
                    <a:pt x="498221" y="13398"/>
                  </a:lnTo>
                  <a:lnTo>
                    <a:pt x="505637" y="10198"/>
                  </a:lnTo>
                  <a:lnTo>
                    <a:pt x="522846" y="10198"/>
                  </a:lnTo>
                  <a:lnTo>
                    <a:pt x="530250" y="13398"/>
                  </a:lnTo>
                  <a:lnTo>
                    <a:pt x="542696" y="26187"/>
                  </a:lnTo>
                  <a:lnTo>
                    <a:pt x="545820" y="33934"/>
                  </a:lnTo>
                  <a:lnTo>
                    <a:pt x="545820" y="14351"/>
                  </a:lnTo>
                  <a:lnTo>
                    <a:pt x="514261" y="0"/>
                  </a:lnTo>
                  <a:lnTo>
                    <a:pt x="505294" y="850"/>
                  </a:lnTo>
                  <a:lnTo>
                    <a:pt x="474865" y="27089"/>
                  </a:lnTo>
                  <a:lnTo>
                    <a:pt x="472071" y="42786"/>
                  </a:lnTo>
                  <a:lnTo>
                    <a:pt x="472808" y="51003"/>
                  </a:lnTo>
                  <a:lnTo>
                    <a:pt x="497357" y="81953"/>
                  </a:lnTo>
                  <a:lnTo>
                    <a:pt x="514261" y="85128"/>
                  </a:lnTo>
                  <a:lnTo>
                    <a:pt x="523113" y="84328"/>
                  </a:lnTo>
                  <a:lnTo>
                    <a:pt x="553427" y="58686"/>
                  </a:lnTo>
                  <a:lnTo>
                    <a:pt x="555637" y="51003"/>
                  </a:lnTo>
                  <a:lnTo>
                    <a:pt x="556387" y="427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4057228" y="6011942"/>
              <a:ext cx="150732" cy="85129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227893" y="6014023"/>
              <a:ext cx="230400" cy="80963"/>
            </a:xfrm>
            <a:prstGeom prst="rect">
              <a:avLst/>
            </a:prstGeom>
          </p:spPr>
        </p:pic>
      </p:grpSp>
      <p:sp>
        <p:nvSpPr>
          <p:cNvPr id="109" name="object 109"/>
          <p:cNvSpPr/>
          <p:nvPr/>
        </p:nvSpPr>
        <p:spPr>
          <a:xfrm>
            <a:off x="948232" y="6211069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34725" y="0"/>
                </a:moveTo>
                <a:lnTo>
                  <a:pt x="19695" y="0"/>
                </a:lnTo>
                <a:lnTo>
                  <a:pt x="13272" y="2653"/>
                </a:lnTo>
                <a:lnTo>
                  <a:pt x="2653" y="13272"/>
                </a:lnTo>
                <a:lnTo>
                  <a:pt x="0" y="19669"/>
                </a:lnTo>
                <a:lnTo>
                  <a:pt x="0" y="34704"/>
                </a:lnTo>
                <a:lnTo>
                  <a:pt x="2653" y="41126"/>
                </a:lnTo>
                <a:lnTo>
                  <a:pt x="13272" y="51746"/>
                </a:lnTo>
                <a:lnTo>
                  <a:pt x="19695" y="54399"/>
                </a:lnTo>
                <a:lnTo>
                  <a:pt x="34725" y="54399"/>
                </a:lnTo>
                <a:lnTo>
                  <a:pt x="41126" y="51746"/>
                </a:lnTo>
                <a:lnTo>
                  <a:pt x="51742" y="41126"/>
                </a:lnTo>
                <a:lnTo>
                  <a:pt x="54395" y="34704"/>
                </a:lnTo>
                <a:lnTo>
                  <a:pt x="54395" y="27161"/>
                </a:lnTo>
                <a:lnTo>
                  <a:pt x="54395" y="19669"/>
                </a:lnTo>
                <a:lnTo>
                  <a:pt x="51742" y="13272"/>
                </a:lnTo>
                <a:lnTo>
                  <a:pt x="41126" y="2653"/>
                </a:lnTo>
                <a:lnTo>
                  <a:pt x="34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48232" y="6396995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34725" y="0"/>
                </a:moveTo>
                <a:lnTo>
                  <a:pt x="19695" y="0"/>
                </a:lnTo>
                <a:lnTo>
                  <a:pt x="13272" y="2653"/>
                </a:lnTo>
                <a:lnTo>
                  <a:pt x="2653" y="13272"/>
                </a:lnTo>
                <a:lnTo>
                  <a:pt x="0" y="19671"/>
                </a:lnTo>
                <a:lnTo>
                  <a:pt x="0" y="34704"/>
                </a:lnTo>
                <a:lnTo>
                  <a:pt x="2653" y="41126"/>
                </a:lnTo>
                <a:lnTo>
                  <a:pt x="13272" y="51746"/>
                </a:lnTo>
                <a:lnTo>
                  <a:pt x="19695" y="54399"/>
                </a:lnTo>
                <a:lnTo>
                  <a:pt x="34725" y="54399"/>
                </a:lnTo>
                <a:lnTo>
                  <a:pt x="41126" y="51746"/>
                </a:lnTo>
                <a:lnTo>
                  <a:pt x="51742" y="41126"/>
                </a:lnTo>
                <a:lnTo>
                  <a:pt x="54395" y="34704"/>
                </a:lnTo>
                <a:lnTo>
                  <a:pt x="54395" y="27161"/>
                </a:lnTo>
                <a:lnTo>
                  <a:pt x="54395" y="19671"/>
                </a:lnTo>
                <a:lnTo>
                  <a:pt x="51742" y="13272"/>
                </a:lnTo>
                <a:lnTo>
                  <a:pt x="41126" y="2653"/>
                </a:lnTo>
                <a:lnTo>
                  <a:pt x="34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1" name="object 111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1180784" y="5985526"/>
            <a:ext cx="3303548" cy="886089"/>
          </a:xfrm>
          <a:prstGeom prst="rect">
            <a:avLst/>
          </a:prstGeom>
        </p:spPr>
      </p:pic>
      <p:sp>
        <p:nvSpPr>
          <p:cNvPr id="112" name="object 112"/>
          <p:cNvSpPr/>
          <p:nvPr/>
        </p:nvSpPr>
        <p:spPr>
          <a:xfrm>
            <a:off x="948232" y="6585973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09">
                <a:moveTo>
                  <a:pt x="34725" y="0"/>
                </a:moveTo>
                <a:lnTo>
                  <a:pt x="19695" y="0"/>
                </a:lnTo>
                <a:lnTo>
                  <a:pt x="13272" y="2653"/>
                </a:lnTo>
                <a:lnTo>
                  <a:pt x="2653" y="13272"/>
                </a:lnTo>
                <a:lnTo>
                  <a:pt x="0" y="19669"/>
                </a:lnTo>
                <a:lnTo>
                  <a:pt x="0" y="34704"/>
                </a:lnTo>
                <a:lnTo>
                  <a:pt x="2653" y="41126"/>
                </a:lnTo>
                <a:lnTo>
                  <a:pt x="13272" y="51746"/>
                </a:lnTo>
                <a:lnTo>
                  <a:pt x="19695" y="54399"/>
                </a:lnTo>
                <a:lnTo>
                  <a:pt x="34725" y="54399"/>
                </a:lnTo>
                <a:lnTo>
                  <a:pt x="41126" y="51746"/>
                </a:lnTo>
                <a:lnTo>
                  <a:pt x="51742" y="41126"/>
                </a:lnTo>
                <a:lnTo>
                  <a:pt x="54395" y="34704"/>
                </a:lnTo>
                <a:lnTo>
                  <a:pt x="54395" y="27161"/>
                </a:lnTo>
                <a:lnTo>
                  <a:pt x="54395" y="19669"/>
                </a:lnTo>
                <a:lnTo>
                  <a:pt x="51742" y="13272"/>
                </a:lnTo>
                <a:lnTo>
                  <a:pt x="41126" y="2653"/>
                </a:lnTo>
                <a:lnTo>
                  <a:pt x="34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48232" y="6771899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09">
                <a:moveTo>
                  <a:pt x="34725" y="0"/>
                </a:moveTo>
                <a:lnTo>
                  <a:pt x="19695" y="0"/>
                </a:lnTo>
                <a:lnTo>
                  <a:pt x="13272" y="2653"/>
                </a:lnTo>
                <a:lnTo>
                  <a:pt x="2653" y="13272"/>
                </a:lnTo>
                <a:lnTo>
                  <a:pt x="0" y="19671"/>
                </a:lnTo>
                <a:lnTo>
                  <a:pt x="0" y="34704"/>
                </a:lnTo>
                <a:lnTo>
                  <a:pt x="2653" y="41126"/>
                </a:lnTo>
                <a:lnTo>
                  <a:pt x="13272" y="51746"/>
                </a:lnTo>
                <a:lnTo>
                  <a:pt x="19695" y="54399"/>
                </a:lnTo>
                <a:lnTo>
                  <a:pt x="34725" y="54399"/>
                </a:lnTo>
                <a:lnTo>
                  <a:pt x="41126" y="51746"/>
                </a:lnTo>
                <a:lnTo>
                  <a:pt x="51742" y="41126"/>
                </a:lnTo>
                <a:lnTo>
                  <a:pt x="54395" y="34704"/>
                </a:lnTo>
                <a:lnTo>
                  <a:pt x="54395" y="27161"/>
                </a:lnTo>
                <a:lnTo>
                  <a:pt x="54395" y="19671"/>
                </a:lnTo>
                <a:lnTo>
                  <a:pt x="51742" y="13272"/>
                </a:lnTo>
                <a:lnTo>
                  <a:pt x="41126" y="2653"/>
                </a:lnTo>
                <a:lnTo>
                  <a:pt x="34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4" name="object 114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722909" y="7104687"/>
            <a:ext cx="115116" cy="114300"/>
          </a:xfrm>
          <a:prstGeom prst="rect">
            <a:avLst/>
          </a:prstGeom>
        </p:spPr>
      </p:pic>
      <p:sp>
        <p:nvSpPr>
          <p:cNvPr id="115" name="object 115"/>
          <p:cNvSpPr/>
          <p:nvPr/>
        </p:nvSpPr>
        <p:spPr>
          <a:xfrm>
            <a:off x="897461" y="7102972"/>
            <a:ext cx="213995" cy="116839"/>
          </a:xfrm>
          <a:custGeom>
            <a:avLst/>
            <a:gdLst/>
            <a:ahLst/>
            <a:cxnLst/>
            <a:rect l="l" t="t" r="r" b="b"/>
            <a:pathLst>
              <a:path w="213994" h="116840">
                <a:moveTo>
                  <a:pt x="57077" y="1714"/>
                </a:moveTo>
                <a:lnTo>
                  <a:pt x="16563" y="18533"/>
                </a:lnTo>
                <a:lnTo>
                  <a:pt x="0" y="59159"/>
                </a:lnTo>
                <a:lnTo>
                  <a:pt x="1018" y="70480"/>
                </a:lnTo>
                <a:lnTo>
                  <a:pt x="24966" y="107098"/>
                </a:lnTo>
                <a:lnTo>
                  <a:pt x="34883" y="112536"/>
                </a:lnTo>
                <a:lnTo>
                  <a:pt x="35057" y="112536"/>
                </a:lnTo>
                <a:lnTo>
                  <a:pt x="45526" y="115646"/>
                </a:lnTo>
                <a:lnTo>
                  <a:pt x="45744" y="115646"/>
                </a:lnTo>
                <a:lnTo>
                  <a:pt x="57226" y="116683"/>
                </a:lnTo>
                <a:lnTo>
                  <a:pt x="68544" y="115646"/>
                </a:lnTo>
                <a:lnTo>
                  <a:pt x="78982" y="112536"/>
                </a:lnTo>
                <a:lnTo>
                  <a:pt x="88541" y="107351"/>
                </a:lnTo>
                <a:lnTo>
                  <a:pt x="97221" y="100091"/>
                </a:lnTo>
                <a:lnTo>
                  <a:pt x="100165" y="96516"/>
                </a:lnTo>
                <a:lnTo>
                  <a:pt x="48496" y="96516"/>
                </a:lnTo>
                <a:lnTo>
                  <a:pt x="40966" y="93837"/>
                </a:lnTo>
                <a:lnTo>
                  <a:pt x="20984" y="59533"/>
                </a:lnTo>
                <a:lnTo>
                  <a:pt x="21620" y="51871"/>
                </a:lnTo>
                <a:lnTo>
                  <a:pt x="21706" y="51468"/>
                </a:lnTo>
                <a:lnTo>
                  <a:pt x="23491" y="44958"/>
                </a:lnTo>
                <a:lnTo>
                  <a:pt x="23570" y="44669"/>
                </a:lnTo>
                <a:lnTo>
                  <a:pt x="49510" y="22781"/>
                </a:lnTo>
                <a:lnTo>
                  <a:pt x="49381" y="22781"/>
                </a:lnTo>
                <a:lnTo>
                  <a:pt x="56855" y="22104"/>
                </a:lnTo>
                <a:lnTo>
                  <a:pt x="99942" y="22104"/>
                </a:lnTo>
                <a:lnTo>
                  <a:pt x="96998" y="18533"/>
                </a:lnTo>
                <a:lnTo>
                  <a:pt x="88239" y="11174"/>
                </a:lnTo>
                <a:lnTo>
                  <a:pt x="78666" y="5918"/>
                </a:lnTo>
                <a:lnTo>
                  <a:pt x="68278" y="2765"/>
                </a:lnTo>
                <a:lnTo>
                  <a:pt x="57077" y="1714"/>
                </a:lnTo>
                <a:close/>
              </a:path>
              <a:path w="213994" h="116840">
                <a:moveTo>
                  <a:pt x="99942" y="22104"/>
                </a:moveTo>
                <a:lnTo>
                  <a:pt x="56855" y="22104"/>
                </a:lnTo>
                <a:lnTo>
                  <a:pt x="64085" y="22781"/>
                </a:lnTo>
                <a:lnTo>
                  <a:pt x="70749" y="24811"/>
                </a:lnTo>
                <a:lnTo>
                  <a:pt x="92098" y="51468"/>
                </a:lnTo>
                <a:lnTo>
                  <a:pt x="92212" y="51871"/>
                </a:lnTo>
                <a:lnTo>
                  <a:pt x="92849" y="59159"/>
                </a:lnTo>
                <a:lnTo>
                  <a:pt x="92855" y="59533"/>
                </a:lnTo>
                <a:lnTo>
                  <a:pt x="92217" y="66922"/>
                </a:lnTo>
                <a:lnTo>
                  <a:pt x="64355" y="95846"/>
                </a:lnTo>
                <a:lnTo>
                  <a:pt x="57226" y="96516"/>
                </a:lnTo>
                <a:lnTo>
                  <a:pt x="100165" y="96516"/>
                </a:lnTo>
                <a:lnTo>
                  <a:pt x="104433" y="91333"/>
                </a:lnTo>
                <a:lnTo>
                  <a:pt x="109585" y="81653"/>
                </a:lnTo>
                <a:lnTo>
                  <a:pt x="112675" y="71053"/>
                </a:lnTo>
                <a:lnTo>
                  <a:pt x="113705" y="59533"/>
                </a:lnTo>
                <a:lnTo>
                  <a:pt x="112661" y="47901"/>
                </a:lnTo>
                <a:lnTo>
                  <a:pt x="109528" y="37190"/>
                </a:lnTo>
                <a:lnTo>
                  <a:pt x="104308" y="27401"/>
                </a:lnTo>
                <a:lnTo>
                  <a:pt x="99942" y="22104"/>
                </a:lnTo>
                <a:close/>
              </a:path>
              <a:path w="213994" h="116840">
                <a:moveTo>
                  <a:pt x="208508" y="0"/>
                </a:moveTo>
                <a:lnTo>
                  <a:pt x="204342" y="496"/>
                </a:lnTo>
                <a:lnTo>
                  <a:pt x="197992" y="943"/>
                </a:lnTo>
                <a:lnTo>
                  <a:pt x="180579" y="1819"/>
                </a:lnTo>
                <a:lnTo>
                  <a:pt x="172844" y="2438"/>
                </a:lnTo>
                <a:lnTo>
                  <a:pt x="134740" y="21297"/>
                </a:lnTo>
                <a:lnTo>
                  <a:pt x="127478" y="66751"/>
                </a:lnTo>
                <a:lnTo>
                  <a:pt x="127980" y="72407"/>
                </a:lnTo>
                <a:lnTo>
                  <a:pt x="144846" y="106935"/>
                </a:lnTo>
                <a:lnTo>
                  <a:pt x="170928" y="116014"/>
                </a:lnTo>
                <a:lnTo>
                  <a:pt x="179645" y="115237"/>
                </a:lnTo>
                <a:lnTo>
                  <a:pt x="187635" y="112906"/>
                </a:lnTo>
                <a:lnTo>
                  <a:pt x="194900" y="109023"/>
                </a:lnTo>
                <a:lnTo>
                  <a:pt x="201438" y="103586"/>
                </a:lnTo>
                <a:lnTo>
                  <a:pt x="206794" y="97038"/>
                </a:lnTo>
                <a:lnTo>
                  <a:pt x="164729" y="97038"/>
                </a:lnTo>
                <a:lnTo>
                  <a:pt x="159484" y="94867"/>
                </a:lnTo>
                <a:lnTo>
                  <a:pt x="151196" y="86184"/>
                </a:lnTo>
                <a:lnTo>
                  <a:pt x="149125" y="80492"/>
                </a:lnTo>
                <a:lnTo>
                  <a:pt x="149125" y="66751"/>
                </a:lnTo>
                <a:lnTo>
                  <a:pt x="151211" y="61172"/>
                </a:lnTo>
                <a:lnTo>
                  <a:pt x="159471" y="52315"/>
                </a:lnTo>
                <a:lnTo>
                  <a:pt x="144957" y="52315"/>
                </a:lnTo>
                <a:lnTo>
                  <a:pt x="174228" y="20775"/>
                </a:lnTo>
                <a:lnTo>
                  <a:pt x="181695" y="20340"/>
                </a:lnTo>
                <a:lnTo>
                  <a:pt x="194695" y="20340"/>
                </a:lnTo>
                <a:lnTo>
                  <a:pt x="202702" y="19843"/>
                </a:lnTo>
                <a:lnTo>
                  <a:pt x="208508" y="19198"/>
                </a:lnTo>
                <a:lnTo>
                  <a:pt x="208508" y="0"/>
                </a:lnTo>
                <a:close/>
              </a:path>
              <a:path w="213994" h="116840">
                <a:moveTo>
                  <a:pt x="207884" y="50007"/>
                </a:moveTo>
                <a:lnTo>
                  <a:pt x="177800" y="50007"/>
                </a:lnTo>
                <a:lnTo>
                  <a:pt x="183350" y="52315"/>
                </a:lnTo>
                <a:lnTo>
                  <a:pt x="183221" y="52315"/>
                </a:lnTo>
                <a:lnTo>
                  <a:pt x="188913" y="58564"/>
                </a:lnTo>
                <a:lnTo>
                  <a:pt x="191252" y="61172"/>
                </a:lnTo>
                <a:lnTo>
                  <a:pt x="192841" y="65566"/>
                </a:lnTo>
                <a:lnTo>
                  <a:pt x="193252" y="66751"/>
                </a:lnTo>
                <a:lnTo>
                  <a:pt x="193252" y="80492"/>
                </a:lnTo>
                <a:lnTo>
                  <a:pt x="191117" y="86184"/>
                </a:lnTo>
                <a:lnTo>
                  <a:pt x="182585" y="94867"/>
                </a:lnTo>
                <a:lnTo>
                  <a:pt x="177328" y="97038"/>
                </a:lnTo>
                <a:lnTo>
                  <a:pt x="206812" y="97038"/>
                </a:lnTo>
                <a:lnTo>
                  <a:pt x="210704" y="89579"/>
                </a:lnTo>
                <a:lnTo>
                  <a:pt x="213020" y="81388"/>
                </a:lnTo>
                <a:lnTo>
                  <a:pt x="213703" y="73447"/>
                </a:lnTo>
                <a:lnTo>
                  <a:pt x="213793" y="72407"/>
                </a:lnTo>
                <a:lnTo>
                  <a:pt x="213074" y="63744"/>
                </a:lnTo>
                <a:lnTo>
                  <a:pt x="210917" y="55914"/>
                </a:lnTo>
                <a:lnTo>
                  <a:pt x="207884" y="50007"/>
                </a:lnTo>
                <a:close/>
              </a:path>
              <a:path w="213994" h="116840">
                <a:moveTo>
                  <a:pt x="175096" y="31255"/>
                </a:moveTo>
                <a:lnTo>
                  <a:pt x="165203" y="32572"/>
                </a:lnTo>
                <a:lnTo>
                  <a:pt x="156882" y="36520"/>
                </a:lnTo>
                <a:lnTo>
                  <a:pt x="150134" y="43101"/>
                </a:lnTo>
                <a:lnTo>
                  <a:pt x="144957" y="52315"/>
                </a:lnTo>
                <a:lnTo>
                  <a:pt x="159364" y="52315"/>
                </a:lnTo>
                <a:lnTo>
                  <a:pt x="164800" y="50007"/>
                </a:lnTo>
                <a:lnTo>
                  <a:pt x="207884" y="50007"/>
                </a:lnTo>
                <a:lnTo>
                  <a:pt x="182683" y="31974"/>
                </a:lnTo>
                <a:lnTo>
                  <a:pt x="175096" y="31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6" name="object 116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2473944" y="7100223"/>
            <a:ext cx="1759950" cy="146296"/>
          </a:xfrm>
          <a:prstGeom prst="rect">
            <a:avLst/>
          </a:prstGeom>
        </p:spPr>
      </p:pic>
      <p:sp>
        <p:nvSpPr>
          <p:cNvPr id="117" name="object 117"/>
          <p:cNvSpPr/>
          <p:nvPr/>
        </p:nvSpPr>
        <p:spPr>
          <a:xfrm>
            <a:off x="950471" y="7334158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23835" y="0"/>
                </a:moveTo>
                <a:lnTo>
                  <a:pt x="18676" y="0"/>
                </a:lnTo>
                <a:lnTo>
                  <a:pt x="13468" y="0"/>
                </a:lnTo>
                <a:lnTo>
                  <a:pt x="9053" y="1821"/>
                </a:lnTo>
                <a:lnTo>
                  <a:pt x="1811" y="9114"/>
                </a:lnTo>
                <a:lnTo>
                  <a:pt x="0" y="13517"/>
                </a:lnTo>
                <a:lnTo>
                  <a:pt x="0" y="23835"/>
                </a:lnTo>
                <a:lnTo>
                  <a:pt x="1821" y="28238"/>
                </a:lnTo>
                <a:lnTo>
                  <a:pt x="9114" y="35532"/>
                </a:lnTo>
                <a:lnTo>
                  <a:pt x="13517" y="37353"/>
                </a:lnTo>
                <a:lnTo>
                  <a:pt x="23835" y="37353"/>
                </a:lnTo>
                <a:lnTo>
                  <a:pt x="28238" y="35532"/>
                </a:lnTo>
                <a:lnTo>
                  <a:pt x="35532" y="28238"/>
                </a:lnTo>
                <a:lnTo>
                  <a:pt x="37357" y="23835"/>
                </a:lnTo>
                <a:lnTo>
                  <a:pt x="37357" y="13517"/>
                </a:lnTo>
                <a:lnTo>
                  <a:pt x="35532" y="9114"/>
                </a:lnTo>
                <a:lnTo>
                  <a:pt x="28238" y="1821"/>
                </a:lnTo>
                <a:lnTo>
                  <a:pt x="238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50471" y="7520087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23835" y="0"/>
                </a:moveTo>
                <a:lnTo>
                  <a:pt x="18676" y="0"/>
                </a:lnTo>
                <a:lnTo>
                  <a:pt x="13468" y="0"/>
                </a:lnTo>
                <a:lnTo>
                  <a:pt x="9053" y="1821"/>
                </a:lnTo>
                <a:lnTo>
                  <a:pt x="1811" y="9114"/>
                </a:lnTo>
                <a:lnTo>
                  <a:pt x="0" y="13517"/>
                </a:lnTo>
                <a:lnTo>
                  <a:pt x="0" y="23835"/>
                </a:lnTo>
                <a:lnTo>
                  <a:pt x="1821" y="28237"/>
                </a:lnTo>
                <a:lnTo>
                  <a:pt x="9114" y="35530"/>
                </a:lnTo>
                <a:lnTo>
                  <a:pt x="13517" y="37353"/>
                </a:lnTo>
                <a:lnTo>
                  <a:pt x="23835" y="37353"/>
                </a:lnTo>
                <a:lnTo>
                  <a:pt x="28238" y="35530"/>
                </a:lnTo>
                <a:lnTo>
                  <a:pt x="35532" y="28237"/>
                </a:lnTo>
                <a:lnTo>
                  <a:pt x="37357" y="23835"/>
                </a:lnTo>
                <a:lnTo>
                  <a:pt x="37357" y="13517"/>
                </a:lnTo>
                <a:lnTo>
                  <a:pt x="35532" y="9114"/>
                </a:lnTo>
                <a:lnTo>
                  <a:pt x="28238" y="1821"/>
                </a:lnTo>
                <a:lnTo>
                  <a:pt x="238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9" name="object 119"/>
          <p:cNvGrpSpPr/>
          <p:nvPr/>
        </p:nvGrpSpPr>
        <p:grpSpPr>
          <a:xfrm>
            <a:off x="3890188" y="7476926"/>
            <a:ext cx="641985" cy="142240"/>
            <a:chOff x="3890188" y="7476926"/>
            <a:chExt cx="641985" cy="142240"/>
          </a:xfrm>
        </p:grpSpPr>
        <p:sp>
          <p:nvSpPr>
            <p:cNvPr id="120" name="object 120"/>
            <p:cNvSpPr/>
            <p:nvPr/>
          </p:nvSpPr>
          <p:spPr>
            <a:xfrm>
              <a:off x="3890187" y="7508239"/>
              <a:ext cx="121285" cy="81280"/>
            </a:xfrm>
            <a:custGeom>
              <a:avLst/>
              <a:gdLst/>
              <a:ahLst/>
              <a:cxnLst/>
              <a:rect l="l" t="t" r="r" b="b"/>
              <a:pathLst>
                <a:path w="121285" h="81279">
                  <a:moveTo>
                    <a:pt x="120992" y="0"/>
                  </a:moveTo>
                  <a:lnTo>
                    <a:pt x="110350" y="0"/>
                  </a:lnTo>
                  <a:lnTo>
                    <a:pt x="110350" y="71120"/>
                  </a:lnTo>
                  <a:lnTo>
                    <a:pt x="65697" y="71120"/>
                  </a:lnTo>
                  <a:lnTo>
                    <a:pt x="65697" y="0"/>
                  </a:lnTo>
                  <a:lnTo>
                    <a:pt x="55067" y="0"/>
                  </a:lnTo>
                  <a:lnTo>
                    <a:pt x="55067" y="71120"/>
                  </a:lnTo>
                  <a:lnTo>
                    <a:pt x="10490" y="71120"/>
                  </a:lnTo>
                  <a:lnTo>
                    <a:pt x="10490" y="0"/>
                  </a:lnTo>
                  <a:lnTo>
                    <a:pt x="0" y="0"/>
                  </a:lnTo>
                  <a:lnTo>
                    <a:pt x="0" y="71120"/>
                  </a:lnTo>
                  <a:lnTo>
                    <a:pt x="0" y="81280"/>
                  </a:lnTo>
                  <a:lnTo>
                    <a:pt x="120992" y="81280"/>
                  </a:lnTo>
                  <a:lnTo>
                    <a:pt x="120992" y="71120"/>
                  </a:lnTo>
                  <a:lnTo>
                    <a:pt x="1209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4033561" y="7476926"/>
              <a:ext cx="498125" cy="141832"/>
            </a:xfrm>
            <a:prstGeom prst="rect">
              <a:avLst/>
            </a:prstGeom>
          </p:spPr>
        </p:pic>
      </p:grpSp>
      <p:sp>
        <p:nvSpPr>
          <p:cNvPr id="122" name="object 122"/>
          <p:cNvSpPr/>
          <p:nvPr/>
        </p:nvSpPr>
        <p:spPr>
          <a:xfrm>
            <a:off x="4585078" y="7541741"/>
            <a:ext cx="78105" cy="10160"/>
          </a:xfrm>
          <a:custGeom>
            <a:avLst/>
            <a:gdLst/>
            <a:ahLst/>
            <a:cxnLst/>
            <a:rect l="l" t="t" r="r" b="b"/>
            <a:pathLst>
              <a:path w="78104" h="10159">
                <a:moveTo>
                  <a:pt x="77986" y="0"/>
                </a:moveTo>
                <a:lnTo>
                  <a:pt x="0" y="0"/>
                </a:lnTo>
                <a:lnTo>
                  <a:pt x="0" y="9597"/>
                </a:lnTo>
                <a:lnTo>
                  <a:pt x="77986" y="9597"/>
                </a:lnTo>
                <a:lnTo>
                  <a:pt x="779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3" name="object 123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4726497" y="7476926"/>
            <a:ext cx="144086" cy="112215"/>
          </a:xfrm>
          <a:prstGeom prst="rect">
            <a:avLst/>
          </a:prstGeom>
        </p:spPr>
      </p:pic>
      <p:sp>
        <p:nvSpPr>
          <p:cNvPr id="124" name="object 124"/>
          <p:cNvSpPr/>
          <p:nvPr/>
        </p:nvSpPr>
        <p:spPr>
          <a:xfrm>
            <a:off x="950471" y="7706013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23835" y="0"/>
                </a:moveTo>
                <a:lnTo>
                  <a:pt x="18676" y="0"/>
                </a:lnTo>
                <a:lnTo>
                  <a:pt x="13468" y="0"/>
                </a:lnTo>
                <a:lnTo>
                  <a:pt x="9053" y="1821"/>
                </a:lnTo>
                <a:lnTo>
                  <a:pt x="1811" y="9114"/>
                </a:lnTo>
                <a:lnTo>
                  <a:pt x="0" y="13517"/>
                </a:lnTo>
                <a:lnTo>
                  <a:pt x="0" y="23835"/>
                </a:lnTo>
                <a:lnTo>
                  <a:pt x="1821" y="28238"/>
                </a:lnTo>
                <a:lnTo>
                  <a:pt x="9114" y="35532"/>
                </a:lnTo>
                <a:lnTo>
                  <a:pt x="13517" y="37353"/>
                </a:lnTo>
                <a:lnTo>
                  <a:pt x="23835" y="37353"/>
                </a:lnTo>
                <a:lnTo>
                  <a:pt x="28238" y="35532"/>
                </a:lnTo>
                <a:lnTo>
                  <a:pt x="35532" y="28238"/>
                </a:lnTo>
                <a:lnTo>
                  <a:pt x="37357" y="23835"/>
                </a:lnTo>
                <a:lnTo>
                  <a:pt x="37357" y="13517"/>
                </a:lnTo>
                <a:lnTo>
                  <a:pt x="35532" y="9114"/>
                </a:lnTo>
                <a:lnTo>
                  <a:pt x="28238" y="1821"/>
                </a:lnTo>
                <a:lnTo>
                  <a:pt x="238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50471" y="7894991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23835" y="0"/>
                </a:moveTo>
                <a:lnTo>
                  <a:pt x="18676" y="0"/>
                </a:lnTo>
                <a:lnTo>
                  <a:pt x="13468" y="0"/>
                </a:lnTo>
                <a:lnTo>
                  <a:pt x="9053" y="1821"/>
                </a:lnTo>
                <a:lnTo>
                  <a:pt x="1811" y="9114"/>
                </a:lnTo>
                <a:lnTo>
                  <a:pt x="0" y="13517"/>
                </a:lnTo>
                <a:lnTo>
                  <a:pt x="0" y="23835"/>
                </a:lnTo>
                <a:lnTo>
                  <a:pt x="1821" y="28237"/>
                </a:lnTo>
                <a:lnTo>
                  <a:pt x="9114" y="35530"/>
                </a:lnTo>
                <a:lnTo>
                  <a:pt x="13517" y="37353"/>
                </a:lnTo>
                <a:lnTo>
                  <a:pt x="23835" y="37353"/>
                </a:lnTo>
                <a:lnTo>
                  <a:pt x="28238" y="35530"/>
                </a:lnTo>
                <a:lnTo>
                  <a:pt x="35532" y="28237"/>
                </a:lnTo>
                <a:lnTo>
                  <a:pt x="37357" y="23835"/>
                </a:lnTo>
                <a:lnTo>
                  <a:pt x="37357" y="13517"/>
                </a:lnTo>
                <a:lnTo>
                  <a:pt x="35532" y="9114"/>
                </a:lnTo>
                <a:lnTo>
                  <a:pt x="28238" y="1821"/>
                </a:lnTo>
                <a:lnTo>
                  <a:pt x="238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50471" y="8080917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23835" y="0"/>
                </a:moveTo>
                <a:lnTo>
                  <a:pt x="18676" y="0"/>
                </a:lnTo>
                <a:lnTo>
                  <a:pt x="13468" y="0"/>
                </a:lnTo>
                <a:lnTo>
                  <a:pt x="9053" y="1821"/>
                </a:lnTo>
                <a:lnTo>
                  <a:pt x="1811" y="9114"/>
                </a:lnTo>
                <a:lnTo>
                  <a:pt x="0" y="13517"/>
                </a:lnTo>
                <a:lnTo>
                  <a:pt x="0" y="23835"/>
                </a:lnTo>
                <a:lnTo>
                  <a:pt x="1821" y="28238"/>
                </a:lnTo>
                <a:lnTo>
                  <a:pt x="9114" y="35532"/>
                </a:lnTo>
                <a:lnTo>
                  <a:pt x="13517" y="37353"/>
                </a:lnTo>
                <a:lnTo>
                  <a:pt x="23835" y="37353"/>
                </a:lnTo>
                <a:lnTo>
                  <a:pt x="28238" y="35532"/>
                </a:lnTo>
                <a:lnTo>
                  <a:pt x="35532" y="28238"/>
                </a:lnTo>
                <a:lnTo>
                  <a:pt x="37357" y="23835"/>
                </a:lnTo>
                <a:lnTo>
                  <a:pt x="37357" y="13517"/>
                </a:lnTo>
                <a:lnTo>
                  <a:pt x="35532" y="9114"/>
                </a:lnTo>
                <a:lnTo>
                  <a:pt x="28238" y="1821"/>
                </a:lnTo>
                <a:lnTo>
                  <a:pt x="238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174808" y="8040510"/>
            <a:ext cx="28575" cy="109855"/>
          </a:xfrm>
          <a:custGeom>
            <a:avLst/>
            <a:gdLst/>
            <a:ahLst/>
            <a:cxnLst/>
            <a:rect l="l" t="t" r="r" b="b"/>
            <a:pathLst>
              <a:path w="28575" h="109854">
                <a:moveTo>
                  <a:pt x="28054" y="0"/>
                </a:moveTo>
                <a:lnTo>
                  <a:pt x="6548" y="0"/>
                </a:lnTo>
                <a:lnTo>
                  <a:pt x="0" y="10712"/>
                </a:lnTo>
                <a:lnTo>
                  <a:pt x="17189" y="10712"/>
                </a:lnTo>
                <a:lnTo>
                  <a:pt x="17189" y="109461"/>
                </a:lnTo>
                <a:lnTo>
                  <a:pt x="28054" y="109461"/>
                </a:lnTo>
                <a:lnTo>
                  <a:pt x="280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179450" y="8104280"/>
            <a:ext cx="41275" cy="9525"/>
          </a:xfrm>
          <a:custGeom>
            <a:avLst/>
            <a:gdLst/>
            <a:ahLst/>
            <a:cxnLst/>
            <a:rect l="l" t="t" r="r" b="b"/>
            <a:pathLst>
              <a:path w="41275" h="9525">
                <a:moveTo>
                  <a:pt x="40924" y="0"/>
                </a:moveTo>
                <a:lnTo>
                  <a:pt x="0" y="0"/>
                </a:lnTo>
                <a:lnTo>
                  <a:pt x="0" y="9079"/>
                </a:lnTo>
                <a:lnTo>
                  <a:pt x="40924" y="9079"/>
                </a:lnTo>
                <a:lnTo>
                  <a:pt x="409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9" name="object 12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6273641" y="8037756"/>
            <a:ext cx="74339" cy="112215"/>
          </a:xfrm>
          <a:prstGeom prst="rect">
            <a:avLst/>
          </a:prstGeom>
        </p:spPr>
      </p:pic>
      <p:pic>
        <p:nvPicPr>
          <p:cNvPr id="130" name="object 13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6405310" y="8066926"/>
            <a:ext cx="219646" cy="85129"/>
          </a:xfrm>
          <a:prstGeom prst="rect">
            <a:avLst/>
          </a:prstGeom>
        </p:spPr>
      </p:pic>
      <p:sp>
        <p:nvSpPr>
          <p:cNvPr id="131" name="object 131"/>
          <p:cNvSpPr/>
          <p:nvPr/>
        </p:nvSpPr>
        <p:spPr>
          <a:xfrm>
            <a:off x="950471" y="8266846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23835" y="0"/>
                </a:moveTo>
                <a:lnTo>
                  <a:pt x="18676" y="0"/>
                </a:lnTo>
                <a:lnTo>
                  <a:pt x="13468" y="0"/>
                </a:lnTo>
                <a:lnTo>
                  <a:pt x="9053" y="1821"/>
                </a:lnTo>
                <a:lnTo>
                  <a:pt x="1811" y="9114"/>
                </a:lnTo>
                <a:lnTo>
                  <a:pt x="0" y="13517"/>
                </a:lnTo>
                <a:lnTo>
                  <a:pt x="0" y="23835"/>
                </a:lnTo>
                <a:lnTo>
                  <a:pt x="1821" y="28238"/>
                </a:lnTo>
                <a:lnTo>
                  <a:pt x="9114" y="35532"/>
                </a:lnTo>
                <a:lnTo>
                  <a:pt x="13517" y="37353"/>
                </a:lnTo>
                <a:lnTo>
                  <a:pt x="23835" y="37353"/>
                </a:lnTo>
                <a:lnTo>
                  <a:pt x="28238" y="35532"/>
                </a:lnTo>
                <a:lnTo>
                  <a:pt x="35532" y="28238"/>
                </a:lnTo>
                <a:lnTo>
                  <a:pt x="37357" y="23835"/>
                </a:lnTo>
                <a:lnTo>
                  <a:pt x="37357" y="13517"/>
                </a:lnTo>
                <a:lnTo>
                  <a:pt x="35532" y="9114"/>
                </a:lnTo>
                <a:lnTo>
                  <a:pt x="28238" y="1821"/>
                </a:lnTo>
                <a:lnTo>
                  <a:pt x="238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2" name="object 132"/>
          <p:cNvGrpSpPr/>
          <p:nvPr/>
        </p:nvGrpSpPr>
        <p:grpSpPr>
          <a:xfrm>
            <a:off x="1128916" y="7102972"/>
            <a:ext cx="5885180" cy="2199005"/>
            <a:chOff x="1128916" y="7102972"/>
            <a:chExt cx="5885180" cy="2199005"/>
          </a:xfrm>
        </p:grpSpPr>
        <p:sp>
          <p:nvSpPr>
            <p:cNvPr id="133" name="object 133"/>
            <p:cNvSpPr/>
            <p:nvPr/>
          </p:nvSpPr>
          <p:spPr>
            <a:xfrm>
              <a:off x="6347915" y="8252856"/>
              <a:ext cx="276860" cy="113030"/>
            </a:xfrm>
            <a:custGeom>
              <a:avLst/>
              <a:gdLst/>
              <a:ahLst/>
              <a:cxnLst/>
              <a:rect l="l" t="t" r="r" b="b"/>
              <a:pathLst>
                <a:path w="276859" h="113029">
                  <a:moveTo>
                    <a:pt x="10342" y="2081"/>
                  </a:moveTo>
                  <a:lnTo>
                    <a:pt x="0" y="2081"/>
                  </a:lnTo>
                  <a:lnTo>
                    <a:pt x="0" y="112661"/>
                  </a:lnTo>
                  <a:lnTo>
                    <a:pt x="10342" y="112661"/>
                  </a:lnTo>
                  <a:lnTo>
                    <a:pt x="10342" y="69131"/>
                  </a:lnTo>
                  <a:lnTo>
                    <a:pt x="21712" y="69131"/>
                  </a:lnTo>
                  <a:lnTo>
                    <a:pt x="20426" y="68411"/>
                  </a:lnTo>
                  <a:lnTo>
                    <a:pt x="16480" y="64516"/>
                  </a:lnTo>
                  <a:lnTo>
                    <a:pt x="10972" y="54691"/>
                  </a:lnTo>
                  <a:lnTo>
                    <a:pt x="9597" y="49161"/>
                  </a:lnTo>
                  <a:lnTo>
                    <a:pt x="9597" y="33630"/>
                  </a:lnTo>
                  <a:lnTo>
                    <a:pt x="12686" y="25793"/>
                  </a:lnTo>
                  <a:lnTo>
                    <a:pt x="21339" y="16967"/>
                  </a:lnTo>
                  <a:lnTo>
                    <a:pt x="10342" y="16967"/>
                  </a:lnTo>
                  <a:lnTo>
                    <a:pt x="10342" y="2081"/>
                  </a:lnTo>
                  <a:close/>
                </a:path>
                <a:path w="276859" h="113029">
                  <a:moveTo>
                    <a:pt x="21712" y="69131"/>
                  </a:moveTo>
                  <a:lnTo>
                    <a:pt x="10342" y="69131"/>
                  </a:lnTo>
                  <a:lnTo>
                    <a:pt x="14709" y="74437"/>
                  </a:lnTo>
                  <a:lnTo>
                    <a:pt x="19594" y="78430"/>
                  </a:lnTo>
                  <a:lnTo>
                    <a:pt x="30408" y="83790"/>
                  </a:lnTo>
                  <a:lnTo>
                    <a:pt x="36338" y="85129"/>
                  </a:lnTo>
                  <a:lnTo>
                    <a:pt x="42790" y="85129"/>
                  </a:lnTo>
                  <a:lnTo>
                    <a:pt x="51069" y="84350"/>
                  </a:lnTo>
                  <a:lnTo>
                    <a:pt x="58722" y="82013"/>
                  </a:lnTo>
                  <a:lnTo>
                    <a:pt x="65746" y="78118"/>
                  </a:lnTo>
                  <a:lnTo>
                    <a:pt x="68696" y="75604"/>
                  </a:lnTo>
                  <a:lnTo>
                    <a:pt x="36114" y="75604"/>
                  </a:lnTo>
                  <a:lnTo>
                    <a:pt x="30697" y="74164"/>
                  </a:lnTo>
                  <a:lnTo>
                    <a:pt x="21712" y="69131"/>
                  </a:lnTo>
                  <a:close/>
                </a:path>
                <a:path w="276859" h="113029">
                  <a:moveTo>
                    <a:pt x="69204" y="10044"/>
                  </a:moveTo>
                  <a:lnTo>
                    <a:pt x="47476" y="10044"/>
                  </a:lnTo>
                  <a:lnTo>
                    <a:pt x="52833" y="11469"/>
                  </a:lnTo>
                  <a:lnTo>
                    <a:pt x="62657" y="17175"/>
                  </a:lnTo>
                  <a:lnTo>
                    <a:pt x="66564" y="21182"/>
                  </a:lnTo>
                  <a:lnTo>
                    <a:pt x="72367" y="31499"/>
                  </a:lnTo>
                  <a:lnTo>
                    <a:pt x="73817" y="36958"/>
                  </a:lnTo>
                  <a:lnTo>
                    <a:pt x="73817" y="48420"/>
                  </a:lnTo>
                  <a:lnTo>
                    <a:pt x="47426" y="75604"/>
                  </a:lnTo>
                  <a:lnTo>
                    <a:pt x="68696" y="75604"/>
                  </a:lnTo>
                  <a:lnTo>
                    <a:pt x="84311" y="42339"/>
                  </a:lnTo>
                  <a:lnTo>
                    <a:pt x="83544" y="33913"/>
                  </a:lnTo>
                  <a:lnTo>
                    <a:pt x="81241" y="26118"/>
                  </a:lnTo>
                  <a:lnTo>
                    <a:pt x="77404" y="18956"/>
                  </a:lnTo>
                  <a:lnTo>
                    <a:pt x="72031" y="12426"/>
                  </a:lnTo>
                  <a:lnTo>
                    <a:pt x="69204" y="10044"/>
                  </a:lnTo>
                  <a:close/>
                </a:path>
                <a:path w="276859" h="113029">
                  <a:moveTo>
                    <a:pt x="42490" y="0"/>
                  </a:moveTo>
                  <a:lnTo>
                    <a:pt x="35891" y="0"/>
                  </a:lnTo>
                  <a:lnTo>
                    <a:pt x="29916" y="1414"/>
                  </a:lnTo>
                  <a:lnTo>
                    <a:pt x="19198" y="7067"/>
                  </a:lnTo>
                  <a:lnTo>
                    <a:pt x="14461" y="11311"/>
                  </a:lnTo>
                  <a:lnTo>
                    <a:pt x="10342" y="16967"/>
                  </a:lnTo>
                  <a:lnTo>
                    <a:pt x="21339" y="16967"/>
                  </a:lnTo>
                  <a:lnTo>
                    <a:pt x="25038" y="13194"/>
                  </a:lnTo>
                  <a:lnTo>
                    <a:pt x="32641" y="10044"/>
                  </a:lnTo>
                  <a:lnTo>
                    <a:pt x="69204" y="10044"/>
                  </a:lnTo>
                  <a:lnTo>
                    <a:pt x="65671" y="7067"/>
                  </a:lnTo>
                  <a:lnTo>
                    <a:pt x="58507" y="3107"/>
                  </a:lnTo>
                  <a:lnTo>
                    <a:pt x="50810" y="776"/>
                  </a:lnTo>
                  <a:lnTo>
                    <a:pt x="42490" y="0"/>
                  </a:lnTo>
                  <a:close/>
                </a:path>
                <a:path w="276859" h="113029">
                  <a:moveTo>
                    <a:pt x="114225" y="2081"/>
                  </a:moveTo>
                  <a:lnTo>
                    <a:pt x="103809" y="2081"/>
                  </a:lnTo>
                  <a:lnTo>
                    <a:pt x="103809" y="83045"/>
                  </a:lnTo>
                  <a:lnTo>
                    <a:pt x="105073" y="83045"/>
                  </a:lnTo>
                  <a:lnTo>
                    <a:pt x="126001" y="61984"/>
                  </a:lnTo>
                  <a:lnTo>
                    <a:pt x="114225" y="61984"/>
                  </a:lnTo>
                  <a:lnTo>
                    <a:pt x="114225" y="2081"/>
                  </a:lnTo>
                  <a:close/>
                </a:path>
                <a:path w="276859" h="113029">
                  <a:moveTo>
                    <a:pt x="174503" y="23662"/>
                  </a:moveTo>
                  <a:lnTo>
                    <a:pt x="164084" y="23662"/>
                  </a:lnTo>
                  <a:lnTo>
                    <a:pt x="164084" y="83045"/>
                  </a:lnTo>
                  <a:lnTo>
                    <a:pt x="174503" y="83045"/>
                  </a:lnTo>
                  <a:lnTo>
                    <a:pt x="174503" y="23662"/>
                  </a:lnTo>
                  <a:close/>
                </a:path>
                <a:path w="276859" h="113029">
                  <a:moveTo>
                    <a:pt x="174503" y="2081"/>
                  </a:moveTo>
                  <a:lnTo>
                    <a:pt x="173682" y="2081"/>
                  </a:lnTo>
                  <a:lnTo>
                    <a:pt x="114225" y="61984"/>
                  </a:lnTo>
                  <a:lnTo>
                    <a:pt x="126001" y="61984"/>
                  </a:lnTo>
                  <a:lnTo>
                    <a:pt x="164084" y="23662"/>
                  </a:lnTo>
                  <a:lnTo>
                    <a:pt x="174503" y="23662"/>
                  </a:lnTo>
                  <a:lnTo>
                    <a:pt x="174503" y="2081"/>
                  </a:lnTo>
                  <a:close/>
                </a:path>
                <a:path w="276859" h="113029">
                  <a:moveTo>
                    <a:pt x="244598" y="0"/>
                  </a:moveTo>
                  <a:lnTo>
                    <a:pt x="230705" y="0"/>
                  </a:lnTo>
                  <a:lnTo>
                    <a:pt x="222991" y="1885"/>
                  </a:lnTo>
                  <a:lnTo>
                    <a:pt x="209203" y="9424"/>
                  </a:lnTo>
                  <a:lnTo>
                    <a:pt x="203781" y="14673"/>
                  </a:lnTo>
                  <a:lnTo>
                    <a:pt x="195893" y="28116"/>
                  </a:lnTo>
                  <a:lnTo>
                    <a:pt x="193921" y="35394"/>
                  </a:lnTo>
                  <a:lnTo>
                    <a:pt x="193921" y="43232"/>
                  </a:lnTo>
                  <a:lnTo>
                    <a:pt x="213306" y="78264"/>
                  </a:lnTo>
                  <a:lnTo>
                    <a:pt x="238420" y="85129"/>
                  </a:lnTo>
                  <a:lnTo>
                    <a:pt x="246754" y="85129"/>
                  </a:lnTo>
                  <a:lnTo>
                    <a:pt x="254185" y="83530"/>
                  </a:lnTo>
                  <a:lnTo>
                    <a:pt x="267232" y="77129"/>
                  </a:lnTo>
                  <a:lnTo>
                    <a:pt x="268992" y="75604"/>
                  </a:lnTo>
                  <a:lnTo>
                    <a:pt x="232369" y="75604"/>
                  </a:lnTo>
                  <a:lnTo>
                    <a:pt x="226504" y="74164"/>
                  </a:lnTo>
                  <a:lnTo>
                    <a:pt x="216035" y="68411"/>
                  </a:lnTo>
                  <a:lnTo>
                    <a:pt x="211917" y="64368"/>
                  </a:lnTo>
                  <a:lnTo>
                    <a:pt x="205916" y="53949"/>
                  </a:lnTo>
                  <a:lnTo>
                    <a:pt x="204415" y="48390"/>
                  </a:lnTo>
                  <a:lnTo>
                    <a:pt x="204415" y="33411"/>
                  </a:lnTo>
                  <a:lnTo>
                    <a:pt x="238795" y="9820"/>
                  </a:lnTo>
                  <a:lnTo>
                    <a:pt x="268720" y="9820"/>
                  </a:lnTo>
                  <a:lnTo>
                    <a:pt x="263969" y="6224"/>
                  </a:lnTo>
                  <a:lnTo>
                    <a:pt x="259740" y="4093"/>
                  </a:lnTo>
                  <a:lnTo>
                    <a:pt x="249768" y="817"/>
                  </a:lnTo>
                  <a:lnTo>
                    <a:pt x="244598" y="0"/>
                  </a:lnTo>
                  <a:close/>
                </a:path>
                <a:path w="276859" h="113029">
                  <a:moveTo>
                    <a:pt x="268038" y="61390"/>
                  </a:moveTo>
                  <a:lnTo>
                    <a:pt x="261972" y="67608"/>
                  </a:lnTo>
                  <a:lnTo>
                    <a:pt x="255089" y="72050"/>
                  </a:lnTo>
                  <a:lnTo>
                    <a:pt x="247387" y="74715"/>
                  </a:lnTo>
                  <a:lnTo>
                    <a:pt x="238866" y="75604"/>
                  </a:lnTo>
                  <a:lnTo>
                    <a:pt x="268992" y="75604"/>
                  </a:lnTo>
                  <a:lnTo>
                    <a:pt x="272430" y="72626"/>
                  </a:lnTo>
                  <a:lnTo>
                    <a:pt x="276299" y="66823"/>
                  </a:lnTo>
                  <a:lnTo>
                    <a:pt x="268038" y="61390"/>
                  </a:lnTo>
                  <a:close/>
                </a:path>
                <a:path w="276859" h="113029">
                  <a:moveTo>
                    <a:pt x="268720" y="9820"/>
                  </a:moveTo>
                  <a:lnTo>
                    <a:pt x="238795" y="9820"/>
                  </a:lnTo>
                  <a:lnTo>
                    <a:pt x="247570" y="10709"/>
                  </a:lnTo>
                  <a:lnTo>
                    <a:pt x="255370" y="13373"/>
                  </a:lnTo>
                  <a:lnTo>
                    <a:pt x="262192" y="17815"/>
                  </a:lnTo>
                  <a:lnTo>
                    <a:pt x="268038" y="24033"/>
                  </a:lnTo>
                  <a:lnTo>
                    <a:pt x="276299" y="18900"/>
                  </a:lnTo>
                  <a:lnTo>
                    <a:pt x="273870" y="14832"/>
                  </a:lnTo>
                  <a:lnTo>
                    <a:pt x="270917" y="11484"/>
                  </a:lnTo>
                  <a:lnTo>
                    <a:pt x="268720" y="98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6634764" y="8254937"/>
              <a:ext cx="329215" cy="110580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6985570" y="8315809"/>
              <a:ext cx="22860" cy="33020"/>
            </a:xfrm>
            <a:custGeom>
              <a:avLst/>
              <a:gdLst/>
              <a:ahLst/>
              <a:cxnLst/>
              <a:rect l="l" t="t" r="r" b="b"/>
              <a:pathLst>
                <a:path w="22859" h="33020">
                  <a:moveTo>
                    <a:pt x="12426" y="0"/>
                  </a:moveTo>
                  <a:lnTo>
                    <a:pt x="0" y="29763"/>
                  </a:lnTo>
                  <a:lnTo>
                    <a:pt x="7364" y="32889"/>
                  </a:lnTo>
                  <a:lnTo>
                    <a:pt x="22470" y="4762"/>
                  </a:lnTo>
                  <a:lnTo>
                    <a:pt x="124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128916" y="7102972"/>
              <a:ext cx="5885131" cy="2198535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6454828" y="8444167"/>
              <a:ext cx="53340" cy="81280"/>
            </a:xfrm>
            <a:custGeom>
              <a:avLst/>
              <a:gdLst/>
              <a:ahLst/>
              <a:cxnLst/>
              <a:rect l="l" t="t" r="r" b="b"/>
              <a:pathLst>
                <a:path w="53340" h="81279">
                  <a:moveTo>
                    <a:pt x="31972" y="0"/>
                  </a:moveTo>
                  <a:lnTo>
                    <a:pt x="0" y="0"/>
                  </a:lnTo>
                  <a:lnTo>
                    <a:pt x="0" y="80963"/>
                  </a:lnTo>
                  <a:lnTo>
                    <a:pt x="23515" y="80963"/>
                  </a:lnTo>
                  <a:lnTo>
                    <a:pt x="36407" y="79568"/>
                  </a:lnTo>
                  <a:lnTo>
                    <a:pt x="45615" y="75382"/>
                  </a:lnTo>
                  <a:lnTo>
                    <a:pt x="48149" y="72182"/>
                  </a:lnTo>
                  <a:lnTo>
                    <a:pt x="10491" y="72182"/>
                  </a:lnTo>
                  <a:lnTo>
                    <a:pt x="10491" y="43830"/>
                  </a:lnTo>
                  <a:lnTo>
                    <a:pt x="47505" y="43830"/>
                  </a:lnTo>
                  <a:lnTo>
                    <a:pt x="44107" y="40569"/>
                  </a:lnTo>
                  <a:lnTo>
                    <a:pt x="37205" y="37133"/>
                  </a:lnTo>
                  <a:lnTo>
                    <a:pt x="44201" y="34307"/>
                  </a:lnTo>
                  <a:lnTo>
                    <a:pt x="10491" y="34307"/>
                  </a:lnTo>
                  <a:lnTo>
                    <a:pt x="10491" y="9006"/>
                  </a:lnTo>
                  <a:lnTo>
                    <a:pt x="45010" y="9006"/>
                  </a:lnTo>
                  <a:lnTo>
                    <a:pt x="38337" y="2033"/>
                  </a:lnTo>
                  <a:lnTo>
                    <a:pt x="31972" y="0"/>
                  </a:lnTo>
                  <a:close/>
                </a:path>
                <a:path w="53340" h="81279">
                  <a:moveTo>
                    <a:pt x="47505" y="43830"/>
                  </a:moveTo>
                  <a:lnTo>
                    <a:pt x="30532" y="43830"/>
                  </a:lnTo>
                  <a:lnTo>
                    <a:pt x="34203" y="45143"/>
                  </a:lnTo>
                  <a:lnTo>
                    <a:pt x="39758" y="50403"/>
                  </a:lnTo>
                  <a:lnTo>
                    <a:pt x="41147" y="53924"/>
                  </a:lnTo>
                  <a:lnTo>
                    <a:pt x="41147" y="61765"/>
                  </a:lnTo>
                  <a:lnTo>
                    <a:pt x="26913" y="72182"/>
                  </a:lnTo>
                  <a:lnTo>
                    <a:pt x="48149" y="72182"/>
                  </a:lnTo>
                  <a:lnTo>
                    <a:pt x="51140" y="68406"/>
                  </a:lnTo>
                  <a:lnTo>
                    <a:pt x="52981" y="58639"/>
                  </a:lnTo>
                  <a:lnTo>
                    <a:pt x="51995" y="51323"/>
                  </a:lnTo>
                  <a:lnTo>
                    <a:pt x="49037" y="45300"/>
                  </a:lnTo>
                  <a:lnTo>
                    <a:pt x="47505" y="43830"/>
                  </a:lnTo>
                  <a:close/>
                </a:path>
                <a:path w="53340" h="81279">
                  <a:moveTo>
                    <a:pt x="45010" y="9006"/>
                  </a:moveTo>
                  <a:lnTo>
                    <a:pt x="23216" y="9006"/>
                  </a:lnTo>
                  <a:lnTo>
                    <a:pt x="27147" y="9204"/>
                  </a:lnTo>
                  <a:lnTo>
                    <a:pt x="30967" y="9997"/>
                  </a:lnTo>
                  <a:lnTo>
                    <a:pt x="32788" y="11336"/>
                  </a:lnTo>
                  <a:lnTo>
                    <a:pt x="36263" y="15900"/>
                  </a:lnTo>
                  <a:lnTo>
                    <a:pt x="37130" y="18731"/>
                  </a:lnTo>
                  <a:lnTo>
                    <a:pt x="37130" y="25326"/>
                  </a:lnTo>
                  <a:lnTo>
                    <a:pt x="23414" y="34307"/>
                  </a:lnTo>
                  <a:lnTo>
                    <a:pt x="44384" y="34307"/>
                  </a:lnTo>
                  <a:lnTo>
                    <a:pt x="48070" y="28623"/>
                  </a:lnTo>
                  <a:lnTo>
                    <a:pt x="48070" y="14932"/>
                  </a:lnTo>
                  <a:lnTo>
                    <a:pt x="46123" y="10170"/>
                  </a:lnTo>
                  <a:lnTo>
                    <a:pt x="45010" y="90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6558522" y="8442086"/>
              <a:ext cx="147043" cy="85129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6725904" y="8442086"/>
              <a:ext cx="252676" cy="85129"/>
            </a:xfrm>
            <a:prstGeom prst="rect">
              <a:avLst/>
            </a:prstGeom>
          </p:spPr>
        </p:pic>
      </p:grpSp>
      <p:sp>
        <p:nvSpPr>
          <p:cNvPr id="140" name="object 140"/>
          <p:cNvSpPr/>
          <p:nvPr/>
        </p:nvSpPr>
        <p:spPr>
          <a:xfrm>
            <a:off x="950471" y="8642001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23835" y="0"/>
                </a:moveTo>
                <a:lnTo>
                  <a:pt x="18676" y="0"/>
                </a:lnTo>
                <a:lnTo>
                  <a:pt x="13468" y="0"/>
                </a:lnTo>
                <a:lnTo>
                  <a:pt x="9053" y="1821"/>
                </a:lnTo>
                <a:lnTo>
                  <a:pt x="1811" y="9114"/>
                </a:lnTo>
                <a:lnTo>
                  <a:pt x="0" y="13517"/>
                </a:lnTo>
                <a:lnTo>
                  <a:pt x="0" y="23835"/>
                </a:lnTo>
                <a:lnTo>
                  <a:pt x="1821" y="28238"/>
                </a:lnTo>
                <a:lnTo>
                  <a:pt x="9114" y="35532"/>
                </a:lnTo>
                <a:lnTo>
                  <a:pt x="13517" y="37353"/>
                </a:lnTo>
                <a:lnTo>
                  <a:pt x="23835" y="37353"/>
                </a:lnTo>
                <a:lnTo>
                  <a:pt x="28238" y="35532"/>
                </a:lnTo>
                <a:lnTo>
                  <a:pt x="35532" y="28238"/>
                </a:lnTo>
                <a:lnTo>
                  <a:pt x="37357" y="23835"/>
                </a:lnTo>
                <a:lnTo>
                  <a:pt x="37357" y="13517"/>
                </a:lnTo>
                <a:lnTo>
                  <a:pt x="35532" y="9114"/>
                </a:lnTo>
                <a:lnTo>
                  <a:pt x="28238" y="1821"/>
                </a:lnTo>
                <a:lnTo>
                  <a:pt x="238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1" name="object 141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6929715" y="8628012"/>
            <a:ext cx="84311" cy="85128"/>
          </a:xfrm>
          <a:prstGeom prst="rect">
            <a:avLst/>
          </a:prstGeom>
        </p:spPr>
      </p:pic>
      <p:sp>
        <p:nvSpPr>
          <p:cNvPr id="142" name="object 142"/>
          <p:cNvSpPr/>
          <p:nvPr/>
        </p:nvSpPr>
        <p:spPr>
          <a:xfrm>
            <a:off x="950471" y="9202835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23835" y="0"/>
                </a:moveTo>
                <a:lnTo>
                  <a:pt x="18676" y="0"/>
                </a:lnTo>
                <a:lnTo>
                  <a:pt x="13468" y="0"/>
                </a:lnTo>
                <a:lnTo>
                  <a:pt x="9053" y="1821"/>
                </a:lnTo>
                <a:lnTo>
                  <a:pt x="1811" y="9114"/>
                </a:lnTo>
                <a:lnTo>
                  <a:pt x="0" y="13517"/>
                </a:lnTo>
                <a:lnTo>
                  <a:pt x="0" y="23835"/>
                </a:lnTo>
                <a:lnTo>
                  <a:pt x="1821" y="28238"/>
                </a:lnTo>
                <a:lnTo>
                  <a:pt x="9114" y="35532"/>
                </a:lnTo>
                <a:lnTo>
                  <a:pt x="13517" y="37353"/>
                </a:lnTo>
                <a:lnTo>
                  <a:pt x="23835" y="37353"/>
                </a:lnTo>
                <a:lnTo>
                  <a:pt x="28238" y="35532"/>
                </a:lnTo>
                <a:lnTo>
                  <a:pt x="35532" y="28238"/>
                </a:lnTo>
                <a:lnTo>
                  <a:pt x="37357" y="23835"/>
                </a:lnTo>
                <a:lnTo>
                  <a:pt x="37357" y="13517"/>
                </a:lnTo>
                <a:lnTo>
                  <a:pt x="35532" y="9114"/>
                </a:lnTo>
                <a:lnTo>
                  <a:pt x="28238" y="1821"/>
                </a:lnTo>
                <a:lnTo>
                  <a:pt x="238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0757" y="750837"/>
            <a:ext cx="65556" cy="10946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322885" y="777255"/>
            <a:ext cx="534035" cy="85725"/>
            <a:chOff x="1322885" y="777255"/>
            <a:chExt cx="534035" cy="85725"/>
          </a:xfrm>
        </p:grpSpPr>
        <p:sp>
          <p:nvSpPr>
            <p:cNvPr id="4" name="object 4"/>
            <p:cNvSpPr/>
            <p:nvPr/>
          </p:nvSpPr>
          <p:spPr>
            <a:xfrm>
              <a:off x="1322885" y="777255"/>
              <a:ext cx="438150" cy="85725"/>
            </a:xfrm>
            <a:custGeom>
              <a:avLst/>
              <a:gdLst/>
              <a:ahLst/>
              <a:cxnLst/>
              <a:rect l="l" t="t" r="r" b="b"/>
              <a:pathLst>
                <a:path w="438150" h="85725">
                  <a:moveTo>
                    <a:pt x="10490" y="2080"/>
                  </a:moveTo>
                  <a:lnTo>
                    <a:pt x="0" y="2080"/>
                  </a:lnTo>
                  <a:lnTo>
                    <a:pt x="0" y="83044"/>
                  </a:lnTo>
                  <a:lnTo>
                    <a:pt x="10490" y="83044"/>
                  </a:lnTo>
                  <a:lnTo>
                    <a:pt x="10490" y="44052"/>
                  </a:lnTo>
                  <a:lnTo>
                    <a:pt x="67938" y="44052"/>
                  </a:lnTo>
                  <a:lnTo>
                    <a:pt x="67938" y="34227"/>
                  </a:lnTo>
                  <a:lnTo>
                    <a:pt x="10490" y="34227"/>
                  </a:lnTo>
                  <a:lnTo>
                    <a:pt x="10490" y="2080"/>
                  </a:lnTo>
                  <a:close/>
                </a:path>
                <a:path w="438150" h="85725">
                  <a:moveTo>
                    <a:pt x="67938" y="44052"/>
                  </a:moveTo>
                  <a:lnTo>
                    <a:pt x="57520" y="44052"/>
                  </a:lnTo>
                  <a:lnTo>
                    <a:pt x="57520" y="83044"/>
                  </a:lnTo>
                  <a:lnTo>
                    <a:pt x="67938" y="83044"/>
                  </a:lnTo>
                  <a:lnTo>
                    <a:pt x="67938" y="44052"/>
                  </a:lnTo>
                  <a:close/>
                </a:path>
                <a:path w="438150" h="85725">
                  <a:moveTo>
                    <a:pt x="67938" y="2080"/>
                  </a:moveTo>
                  <a:lnTo>
                    <a:pt x="57520" y="2080"/>
                  </a:lnTo>
                  <a:lnTo>
                    <a:pt x="57520" y="34227"/>
                  </a:lnTo>
                  <a:lnTo>
                    <a:pt x="67938" y="34227"/>
                  </a:lnTo>
                  <a:lnTo>
                    <a:pt x="67938" y="2080"/>
                  </a:lnTo>
                  <a:close/>
                </a:path>
                <a:path w="438150" h="85725">
                  <a:moveTo>
                    <a:pt x="135975" y="0"/>
                  </a:moveTo>
                  <a:lnTo>
                    <a:pt x="129329" y="0"/>
                  </a:lnTo>
                  <a:lnTo>
                    <a:pt x="121008" y="776"/>
                  </a:lnTo>
                  <a:lnTo>
                    <a:pt x="90577" y="26117"/>
                  </a:lnTo>
                  <a:lnTo>
                    <a:pt x="87508" y="42339"/>
                  </a:lnTo>
                  <a:lnTo>
                    <a:pt x="88268" y="50931"/>
                  </a:lnTo>
                  <a:lnTo>
                    <a:pt x="113096" y="82013"/>
                  </a:lnTo>
                  <a:lnTo>
                    <a:pt x="129030" y="85129"/>
                  </a:lnTo>
                  <a:lnTo>
                    <a:pt x="135478" y="85129"/>
                  </a:lnTo>
                  <a:lnTo>
                    <a:pt x="141418" y="83789"/>
                  </a:lnTo>
                  <a:lnTo>
                    <a:pt x="152283" y="78428"/>
                  </a:lnTo>
                  <a:lnTo>
                    <a:pt x="155751" y="75603"/>
                  </a:lnTo>
                  <a:lnTo>
                    <a:pt x="124415" y="75603"/>
                  </a:lnTo>
                  <a:lnTo>
                    <a:pt x="119156" y="74162"/>
                  </a:lnTo>
                  <a:lnTo>
                    <a:pt x="97998" y="48420"/>
                  </a:lnTo>
                  <a:lnTo>
                    <a:pt x="97998" y="36957"/>
                  </a:lnTo>
                  <a:lnTo>
                    <a:pt x="124343" y="10043"/>
                  </a:lnTo>
                  <a:lnTo>
                    <a:pt x="156069" y="10043"/>
                  </a:lnTo>
                  <a:lnTo>
                    <a:pt x="152754" y="7066"/>
                  </a:lnTo>
                  <a:lnTo>
                    <a:pt x="141991" y="1414"/>
                  </a:lnTo>
                  <a:lnTo>
                    <a:pt x="135975" y="0"/>
                  </a:lnTo>
                  <a:close/>
                </a:path>
                <a:path w="438150" h="85725">
                  <a:moveTo>
                    <a:pt x="171820" y="69129"/>
                  </a:moveTo>
                  <a:lnTo>
                    <a:pt x="161549" y="69129"/>
                  </a:lnTo>
                  <a:lnTo>
                    <a:pt x="161549" y="83044"/>
                  </a:lnTo>
                  <a:lnTo>
                    <a:pt x="171820" y="83044"/>
                  </a:lnTo>
                  <a:lnTo>
                    <a:pt x="171820" y="69129"/>
                  </a:lnTo>
                  <a:close/>
                </a:path>
                <a:path w="438150" h="85725">
                  <a:moveTo>
                    <a:pt x="156069" y="10043"/>
                  </a:moveTo>
                  <a:lnTo>
                    <a:pt x="139175" y="10043"/>
                  </a:lnTo>
                  <a:lnTo>
                    <a:pt x="146778" y="13194"/>
                  </a:lnTo>
                  <a:lnTo>
                    <a:pt x="159129" y="25793"/>
                  </a:lnTo>
                  <a:lnTo>
                    <a:pt x="162219" y="33630"/>
                  </a:lnTo>
                  <a:lnTo>
                    <a:pt x="162219" y="49161"/>
                  </a:lnTo>
                  <a:lnTo>
                    <a:pt x="135776" y="75603"/>
                  </a:lnTo>
                  <a:lnTo>
                    <a:pt x="155751" y="75603"/>
                  </a:lnTo>
                  <a:lnTo>
                    <a:pt x="157182" y="74437"/>
                  </a:lnTo>
                  <a:lnTo>
                    <a:pt x="161549" y="69129"/>
                  </a:lnTo>
                  <a:lnTo>
                    <a:pt x="171820" y="69129"/>
                  </a:lnTo>
                  <a:lnTo>
                    <a:pt x="171820" y="16965"/>
                  </a:lnTo>
                  <a:lnTo>
                    <a:pt x="161549" y="16965"/>
                  </a:lnTo>
                  <a:lnTo>
                    <a:pt x="157595" y="11469"/>
                  </a:lnTo>
                  <a:lnTo>
                    <a:pt x="157481" y="11310"/>
                  </a:lnTo>
                  <a:lnTo>
                    <a:pt x="156069" y="10043"/>
                  </a:lnTo>
                  <a:close/>
                </a:path>
                <a:path w="438150" h="85725">
                  <a:moveTo>
                    <a:pt x="171820" y="2080"/>
                  </a:moveTo>
                  <a:lnTo>
                    <a:pt x="161549" y="2080"/>
                  </a:lnTo>
                  <a:lnTo>
                    <a:pt x="161549" y="16965"/>
                  </a:lnTo>
                  <a:lnTo>
                    <a:pt x="171820" y="16965"/>
                  </a:lnTo>
                  <a:lnTo>
                    <a:pt x="171820" y="2080"/>
                  </a:lnTo>
                  <a:close/>
                </a:path>
                <a:path w="438150" h="85725">
                  <a:moveTo>
                    <a:pt x="198978" y="2080"/>
                  </a:moveTo>
                  <a:lnTo>
                    <a:pt x="188782" y="2080"/>
                  </a:lnTo>
                  <a:lnTo>
                    <a:pt x="188782" y="29912"/>
                  </a:lnTo>
                  <a:lnTo>
                    <a:pt x="190781" y="35840"/>
                  </a:lnTo>
                  <a:lnTo>
                    <a:pt x="198766" y="44372"/>
                  </a:lnTo>
                  <a:lnTo>
                    <a:pt x="204908" y="46507"/>
                  </a:lnTo>
                  <a:lnTo>
                    <a:pt x="231496" y="46507"/>
                  </a:lnTo>
                  <a:lnTo>
                    <a:pt x="231496" y="83044"/>
                  </a:lnTo>
                  <a:lnTo>
                    <a:pt x="241839" y="83044"/>
                  </a:lnTo>
                  <a:lnTo>
                    <a:pt x="241839" y="37651"/>
                  </a:lnTo>
                  <a:lnTo>
                    <a:pt x="210092" y="37651"/>
                  </a:lnTo>
                  <a:lnTo>
                    <a:pt x="205677" y="36525"/>
                  </a:lnTo>
                  <a:lnTo>
                    <a:pt x="200318" y="32010"/>
                  </a:lnTo>
                  <a:lnTo>
                    <a:pt x="198978" y="26168"/>
                  </a:lnTo>
                  <a:lnTo>
                    <a:pt x="198978" y="2080"/>
                  </a:lnTo>
                  <a:close/>
                </a:path>
                <a:path w="438150" h="85725">
                  <a:moveTo>
                    <a:pt x="241839" y="2080"/>
                  </a:moveTo>
                  <a:lnTo>
                    <a:pt x="231496" y="2080"/>
                  </a:lnTo>
                  <a:lnTo>
                    <a:pt x="231496" y="37651"/>
                  </a:lnTo>
                  <a:lnTo>
                    <a:pt x="241839" y="37651"/>
                  </a:lnTo>
                  <a:lnTo>
                    <a:pt x="241839" y="2080"/>
                  </a:lnTo>
                  <a:close/>
                </a:path>
                <a:path w="438150" h="85725">
                  <a:moveTo>
                    <a:pt x="309880" y="0"/>
                  </a:moveTo>
                  <a:lnTo>
                    <a:pt x="303234" y="0"/>
                  </a:lnTo>
                  <a:lnTo>
                    <a:pt x="294913" y="776"/>
                  </a:lnTo>
                  <a:lnTo>
                    <a:pt x="264482" y="26117"/>
                  </a:lnTo>
                  <a:lnTo>
                    <a:pt x="261412" y="42339"/>
                  </a:lnTo>
                  <a:lnTo>
                    <a:pt x="262173" y="50931"/>
                  </a:lnTo>
                  <a:lnTo>
                    <a:pt x="287001" y="82013"/>
                  </a:lnTo>
                  <a:lnTo>
                    <a:pt x="302935" y="85129"/>
                  </a:lnTo>
                  <a:lnTo>
                    <a:pt x="309383" y="85129"/>
                  </a:lnTo>
                  <a:lnTo>
                    <a:pt x="315323" y="83789"/>
                  </a:lnTo>
                  <a:lnTo>
                    <a:pt x="326188" y="78428"/>
                  </a:lnTo>
                  <a:lnTo>
                    <a:pt x="329656" y="75603"/>
                  </a:lnTo>
                  <a:lnTo>
                    <a:pt x="298320" y="75603"/>
                  </a:lnTo>
                  <a:lnTo>
                    <a:pt x="293061" y="74162"/>
                  </a:lnTo>
                  <a:lnTo>
                    <a:pt x="271904" y="48420"/>
                  </a:lnTo>
                  <a:lnTo>
                    <a:pt x="271904" y="36957"/>
                  </a:lnTo>
                  <a:lnTo>
                    <a:pt x="298248" y="10043"/>
                  </a:lnTo>
                  <a:lnTo>
                    <a:pt x="329974" y="10043"/>
                  </a:lnTo>
                  <a:lnTo>
                    <a:pt x="326659" y="7066"/>
                  </a:lnTo>
                  <a:lnTo>
                    <a:pt x="315895" y="1414"/>
                  </a:lnTo>
                  <a:lnTo>
                    <a:pt x="309880" y="0"/>
                  </a:lnTo>
                  <a:close/>
                </a:path>
                <a:path w="438150" h="85725">
                  <a:moveTo>
                    <a:pt x="345725" y="69129"/>
                  </a:moveTo>
                  <a:lnTo>
                    <a:pt x="335455" y="69129"/>
                  </a:lnTo>
                  <a:lnTo>
                    <a:pt x="335455" y="83044"/>
                  </a:lnTo>
                  <a:lnTo>
                    <a:pt x="345725" y="83044"/>
                  </a:lnTo>
                  <a:lnTo>
                    <a:pt x="345725" y="69129"/>
                  </a:lnTo>
                  <a:close/>
                </a:path>
                <a:path w="438150" h="85725">
                  <a:moveTo>
                    <a:pt x="329974" y="10043"/>
                  </a:moveTo>
                  <a:lnTo>
                    <a:pt x="313080" y="10043"/>
                  </a:lnTo>
                  <a:lnTo>
                    <a:pt x="320683" y="13194"/>
                  </a:lnTo>
                  <a:lnTo>
                    <a:pt x="333035" y="25793"/>
                  </a:lnTo>
                  <a:lnTo>
                    <a:pt x="336124" y="33630"/>
                  </a:lnTo>
                  <a:lnTo>
                    <a:pt x="336124" y="49161"/>
                  </a:lnTo>
                  <a:lnTo>
                    <a:pt x="334749" y="54691"/>
                  </a:lnTo>
                  <a:lnTo>
                    <a:pt x="329365" y="64292"/>
                  </a:lnTo>
                  <a:lnTo>
                    <a:pt x="329241" y="64514"/>
                  </a:lnTo>
                  <a:lnTo>
                    <a:pt x="325309" y="68409"/>
                  </a:lnTo>
                  <a:lnTo>
                    <a:pt x="315089" y="74162"/>
                  </a:lnTo>
                  <a:lnTo>
                    <a:pt x="309681" y="75603"/>
                  </a:lnTo>
                  <a:lnTo>
                    <a:pt x="329656" y="75603"/>
                  </a:lnTo>
                  <a:lnTo>
                    <a:pt x="331087" y="74437"/>
                  </a:lnTo>
                  <a:lnTo>
                    <a:pt x="335455" y="69129"/>
                  </a:lnTo>
                  <a:lnTo>
                    <a:pt x="345725" y="69129"/>
                  </a:lnTo>
                  <a:lnTo>
                    <a:pt x="345725" y="16965"/>
                  </a:lnTo>
                  <a:lnTo>
                    <a:pt x="335455" y="16965"/>
                  </a:lnTo>
                  <a:lnTo>
                    <a:pt x="331500" y="11469"/>
                  </a:lnTo>
                  <a:lnTo>
                    <a:pt x="331386" y="11310"/>
                  </a:lnTo>
                  <a:lnTo>
                    <a:pt x="329974" y="10043"/>
                  </a:lnTo>
                  <a:close/>
                </a:path>
                <a:path w="438150" h="85725">
                  <a:moveTo>
                    <a:pt x="345725" y="2080"/>
                  </a:moveTo>
                  <a:lnTo>
                    <a:pt x="335455" y="2080"/>
                  </a:lnTo>
                  <a:lnTo>
                    <a:pt x="335455" y="16965"/>
                  </a:lnTo>
                  <a:lnTo>
                    <a:pt x="345725" y="16965"/>
                  </a:lnTo>
                  <a:lnTo>
                    <a:pt x="345725" y="2080"/>
                  </a:lnTo>
                  <a:close/>
                </a:path>
                <a:path w="438150" h="85725">
                  <a:moveTo>
                    <a:pt x="400417" y="2080"/>
                  </a:moveTo>
                  <a:lnTo>
                    <a:pt x="398555" y="2080"/>
                  </a:lnTo>
                  <a:lnTo>
                    <a:pt x="361500" y="83044"/>
                  </a:lnTo>
                  <a:lnTo>
                    <a:pt x="372661" y="83044"/>
                  </a:lnTo>
                  <a:lnTo>
                    <a:pt x="399524" y="24108"/>
                  </a:lnTo>
                  <a:lnTo>
                    <a:pt x="410560" y="24108"/>
                  </a:lnTo>
                  <a:lnTo>
                    <a:pt x="400417" y="2080"/>
                  </a:lnTo>
                  <a:close/>
                </a:path>
                <a:path w="438150" h="85725">
                  <a:moveTo>
                    <a:pt x="410560" y="24108"/>
                  </a:moveTo>
                  <a:lnTo>
                    <a:pt x="399524" y="24108"/>
                  </a:lnTo>
                  <a:lnTo>
                    <a:pt x="426610" y="83044"/>
                  </a:lnTo>
                  <a:lnTo>
                    <a:pt x="437697" y="83044"/>
                  </a:lnTo>
                  <a:lnTo>
                    <a:pt x="410560" y="241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73097" y="777255"/>
              <a:ext cx="83491" cy="85129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19796" y="777255"/>
            <a:ext cx="464468" cy="8512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359454" y="777104"/>
            <a:ext cx="2232660" cy="274955"/>
            <a:chOff x="2359454" y="777104"/>
            <a:chExt cx="2232660" cy="27495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65935" y="777104"/>
              <a:ext cx="1225972" cy="8535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59454" y="777255"/>
              <a:ext cx="1090796" cy="274773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42341" y="966229"/>
            <a:ext cx="269991" cy="9383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35788" y="968310"/>
            <a:ext cx="304142" cy="80963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3618320" y="966229"/>
            <a:ext cx="517525" cy="113030"/>
            <a:chOff x="3618320" y="966229"/>
            <a:chExt cx="517525" cy="113030"/>
          </a:xfrm>
        </p:grpSpPr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18320" y="966229"/>
              <a:ext cx="84312" cy="8512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25614" y="966229"/>
              <a:ext cx="205339" cy="8512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51065" y="966229"/>
              <a:ext cx="184473" cy="112661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268397" y="968310"/>
            <a:ext cx="70693" cy="8096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468813" y="745999"/>
            <a:ext cx="2551449" cy="51882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8739" y="934974"/>
            <a:ext cx="1955642" cy="331931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2749981" y="1152168"/>
            <a:ext cx="546100" cy="85725"/>
          </a:xfrm>
          <a:custGeom>
            <a:avLst/>
            <a:gdLst/>
            <a:ahLst/>
            <a:cxnLst/>
            <a:rect l="l" t="t" r="r" b="b"/>
            <a:pathLst>
              <a:path w="546100" h="85725">
                <a:moveTo>
                  <a:pt x="67932" y="2070"/>
                </a:moveTo>
                <a:lnTo>
                  <a:pt x="0" y="2070"/>
                </a:lnTo>
                <a:lnTo>
                  <a:pt x="0" y="83045"/>
                </a:lnTo>
                <a:lnTo>
                  <a:pt x="10414" y="83045"/>
                </a:lnTo>
                <a:lnTo>
                  <a:pt x="10414" y="11899"/>
                </a:lnTo>
                <a:lnTo>
                  <a:pt x="57518" y="11899"/>
                </a:lnTo>
                <a:lnTo>
                  <a:pt x="57518" y="83045"/>
                </a:lnTo>
                <a:lnTo>
                  <a:pt x="67932" y="83045"/>
                </a:lnTo>
                <a:lnTo>
                  <a:pt x="67932" y="11899"/>
                </a:lnTo>
                <a:lnTo>
                  <a:pt x="67932" y="2070"/>
                </a:lnTo>
                <a:close/>
              </a:path>
              <a:path w="546100" h="85725">
                <a:moveTo>
                  <a:pt x="171589" y="42786"/>
                </a:moveTo>
                <a:lnTo>
                  <a:pt x="170891" y="34658"/>
                </a:lnTo>
                <a:lnTo>
                  <a:pt x="168808" y="27076"/>
                </a:lnTo>
                <a:lnTo>
                  <a:pt x="165341" y="20066"/>
                </a:lnTo>
                <a:lnTo>
                  <a:pt x="161023" y="14351"/>
                </a:lnTo>
                <a:lnTo>
                  <a:pt x="161023" y="33934"/>
                </a:lnTo>
                <a:lnTo>
                  <a:pt x="161023" y="48856"/>
                </a:lnTo>
                <a:lnTo>
                  <a:pt x="135229" y="75222"/>
                </a:lnTo>
                <a:lnTo>
                  <a:pt x="123710" y="75222"/>
                </a:lnTo>
                <a:lnTo>
                  <a:pt x="97917" y="48856"/>
                </a:lnTo>
                <a:lnTo>
                  <a:pt x="97917" y="33934"/>
                </a:lnTo>
                <a:lnTo>
                  <a:pt x="101015" y="26187"/>
                </a:lnTo>
                <a:lnTo>
                  <a:pt x="113423" y="13385"/>
                </a:lnTo>
                <a:lnTo>
                  <a:pt x="120840" y="10185"/>
                </a:lnTo>
                <a:lnTo>
                  <a:pt x="138049" y="10185"/>
                </a:lnTo>
                <a:lnTo>
                  <a:pt x="145465" y="13385"/>
                </a:lnTo>
                <a:lnTo>
                  <a:pt x="157911" y="26187"/>
                </a:lnTo>
                <a:lnTo>
                  <a:pt x="161023" y="33934"/>
                </a:lnTo>
                <a:lnTo>
                  <a:pt x="161023" y="14351"/>
                </a:lnTo>
                <a:lnTo>
                  <a:pt x="129476" y="0"/>
                </a:lnTo>
                <a:lnTo>
                  <a:pt x="120497" y="850"/>
                </a:lnTo>
                <a:lnTo>
                  <a:pt x="90068" y="27076"/>
                </a:lnTo>
                <a:lnTo>
                  <a:pt x="87274" y="42786"/>
                </a:lnTo>
                <a:lnTo>
                  <a:pt x="88011" y="51003"/>
                </a:lnTo>
                <a:lnTo>
                  <a:pt x="112572" y="81953"/>
                </a:lnTo>
                <a:lnTo>
                  <a:pt x="129476" y="85128"/>
                </a:lnTo>
                <a:lnTo>
                  <a:pt x="138315" y="84328"/>
                </a:lnTo>
                <a:lnTo>
                  <a:pt x="146316" y="81953"/>
                </a:lnTo>
                <a:lnTo>
                  <a:pt x="153479" y="77990"/>
                </a:lnTo>
                <a:lnTo>
                  <a:pt x="156616" y="75222"/>
                </a:lnTo>
                <a:lnTo>
                  <a:pt x="159791" y="72440"/>
                </a:lnTo>
                <a:lnTo>
                  <a:pt x="164960" y="65824"/>
                </a:lnTo>
                <a:lnTo>
                  <a:pt x="168643" y="58674"/>
                </a:lnTo>
                <a:lnTo>
                  <a:pt x="170853" y="51003"/>
                </a:lnTo>
                <a:lnTo>
                  <a:pt x="171589" y="42786"/>
                </a:lnTo>
                <a:close/>
              </a:path>
              <a:path w="546100" h="85725">
                <a:moveTo>
                  <a:pt x="260388" y="83045"/>
                </a:moveTo>
                <a:lnTo>
                  <a:pt x="223100" y="2070"/>
                </a:lnTo>
                <a:lnTo>
                  <a:pt x="221246" y="2070"/>
                </a:lnTo>
                <a:lnTo>
                  <a:pt x="184188" y="83045"/>
                </a:lnTo>
                <a:lnTo>
                  <a:pt x="195351" y="83045"/>
                </a:lnTo>
                <a:lnTo>
                  <a:pt x="222211" y="24104"/>
                </a:lnTo>
                <a:lnTo>
                  <a:pt x="249301" y="83045"/>
                </a:lnTo>
                <a:lnTo>
                  <a:pt x="260388" y="83045"/>
                </a:lnTo>
                <a:close/>
              </a:path>
              <a:path w="546100" h="85725">
                <a:moveTo>
                  <a:pt x="345020" y="2070"/>
                </a:moveTo>
                <a:lnTo>
                  <a:pt x="334594" y="2070"/>
                </a:lnTo>
                <a:lnTo>
                  <a:pt x="334594" y="34226"/>
                </a:lnTo>
                <a:lnTo>
                  <a:pt x="287566" y="34226"/>
                </a:lnTo>
                <a:lnTo>
                  <a:pt x="287566" y="2070"/>
                </a:lnTo>
                <a:lnTo>
                  <a:pt x="277075" y="2070"/>
                </a:lnTo>
                <a:lnTo>
                  <a:pt x="277075" y="83045"/>
                </a:lnTo>
                <a:lnTo>
                  <a:pt x="287566" y="83045"/>
                </a:lnTo>
                <a:lnTo>
                  <a:pt x="287566" y="44043"/>
                </a:lnTo>
                <a:lnTo>
                  <a:pt x="334594" y="44043"/>
                </a:lnTo>
                <a:lnTo>
                  <a:pt x="334594" y="83045"/>
                </a:lnTo>
                <a:lnTo>
                  <a:pt x="345020" y="83045"/>
                </a:lnTo>
                <a:lnTo>
                  <a:pt x="345020" y="44043"/>
                </a:lnTo>
                <a:lnTo>
                  <a:pt x="345020" y="34226"/>
                </a:lnTo>
                <a:lnTo>
                  <a:pt x="345020" y="2070"/>
                </a:lnTo>
                <a:close/>
              </a:path>
              <a:path w="546100" h="85725">
                <a:moveTo>
                  <a:pt x="448665" y="42786"/>
                </a:moveTo>
                <a:lnTo>
                  <a:pt x="447979" y="34658"/>
                </a:lnTo>
                <a:lnTo>
                  <a:pt x="445897" y="27076"/>
                </a:lnTo>
                <a:lnTo>
                  <a:pt x="442429" y="20066"/>
                </a:lnTo>
                <a:lnTo>
                  <a:pt x="438099" y="14325"/>
                </a:lnTo>
                <a:lnTo>
                  <a:pt x="438099" y="33934"/>
                </a:lnTo>
                <a:lnTo>
                  <a:pt x="438099" y="48856"/>
                </a:lnTo>
                <a:lnTo>
                  <a:pt x="412305" y="75222"/>
                </a:lnTo>
                <a:lnTo>
                  <a:pt x="400799" y="75222"/>
                </a:lnTo>
                <a:lnTo>
                  <a:pt x="375005" y="48856"/>
                </a:lnTo>
                <a:lnTo>
                  <a:pt x="375005" y="33934"/>
                </a:lnTo>
                <a:lnTo>
                  <a:pt x="378104" y="26187"/>
                </a:lnTo>
                <a:lnTo>
                  <a:pt x="390499" y="13385"/>
                </a:lnTo>
                <a:lnTo>
                  <a:pt x="397916" y="10185"/>
                </a:lnTo>
                <a:lnTo>
                  <a:pt x="415137" y="10185"/>
                </a:lnTo>
                <a:lnTo>
                  <a:pt x="422541" y="13385"/>
                </a:lnTo>
                <a:lnTo>
                  <a:pt x="434987" y="26187"/>
                </a:lnTo>
                <a:lnTo>
                  <a:pt x="438099" y="33934"/>
                </a:lnTo>
                <a:lnTo>
                  <a:pt x="438099" y="14325"/>
                </a:lnTo>
                <a:lnTo>
                  <a:pt x="406552" y="0"/>
                </a:lnTo>
                <a:lnTo>
                  <a:pt x="397586" y="850"/>
                </a:lnTo>
                <a:lnTo>
                  <a:pt x="367144" y="27076"/>
                </a:lnTo>
                <a:lnTo>
                  <a:pt x="364363" y="42786"/>
                </a:lnTo>
                <a:lnTo>
                  <a:pt x="365099" y="51003"/>
                </a:lnTo>
                <a:lnTo>
                  <a:pt x="389648" y="81953"/>
                </a:lnTo>
                <a:lnTo>
                  <a:pt x="406552" y="85128"/>
                </a:lnTo>
                <a:lnTo>
                  <a:pt x="415391" y="84328"/>
                </a:lnTo>
                <a:lnTo>
                  <a:pt x="423392" y="81953"/>
                </a:lnTo>
                <a:lnTo>
                  <a:pt x="430555" y="77990"/>
                </a:lnTo>
                <a:lnTo>
                  <a:pt x="433705" y="75222"/>
                </a:lnTo>
                <a:lnTo>
                  <a:pt x="436880" y="72440"/>
                </a:lnTo>
                <a:lnTo>
                  <a:pt x="442036" y="65824"/>
                </a:lnTo>
                <a:lnTo>
                  <a:pt x="445719" y="58674"/>
                </a:lnTo>
                <a:lnTo>
                  <a:pt x="447929" y="51003"/>
                </a:lnTo>
                <a:lnTo>
                  <a:pt x="448665" y="42786"/>
                </a:lnTo>
                <a:close/>
              </a:path>
              <a:path w="546100" h="85725">
                <a:moveTo>
                  <a:pt x="545655" y="43383"/>
                </a:moveTo>
                <a:lnTo>
                  <a:pt x="534200" y="13119"/>
                </a:lnTo>
                <a:lnTo>
                  <a:pt x="534200" y="34366"/>
                </a:lnTo>
                <a:lnTo>
                  <a:pt x="473925" y="34366"/>
                </a:lnTo>
                <a:lnTo>
                  <a:pt x="476059" y="26924"/>
                </a:lnTo>
                <a:lnTo>
                  <a:pt x="479209" y="21348"/>
                </a:lnTo>
                <a:lnTo>
                  <a:pt x="489089" y="12522"/>
                </a:lnTo>
                <a:lnTo>
                  <a:pt x="495896" y="9969"/>
                </a:lnTo>
                <a:lnTo>
                  <a:pt x="508647" y="9969"/>
                </a:lnTo>
                <a:lnTo>
                  <a:pt x="534200" y="34366"/>
                </a:lnTo>
                <a:lnTo>
                  <a:pt x="534200" y="13119"/>
                </a:lnTo>
                <a:lnTo>
                  <a:pt x="531139" y="9969"/>
                </a:lnTo>
                <a:lnTo>
                  <a:pt x="530034" y="8826"/>
                </a:lnTo>
                <a:lnTo>
                  <a:pt x="522300" y="3924"/>
                </a:lnTo>
                <a:lnTo>
                  <a:pt x="513511" y="977"/>
                </a:lnTo>
                <a:lnTo>
                  <a:pt x="503694" y="0"/>
                </a:lnTo>
                <a:lnTo>
                  <a:pt x="493915" y="977"/>
                </a:lnTo>
                <a:lnTo>
                  <a:pt x="494080" y="977"/>
                </a:lnTo>
                <a:lnTo>
                  <a:pt x="485355" y="3924"/>
                </a:lnTo>
                <a:lnTo>
                  <a:pt x="485482" y="3924"/>
                </a:lnTo>
                <a:lnTo>
                  <a:pt x="478116" y="8623"/>
                </a:lnTo>
                <a:lnTo>
                  <a:pt x="471614" y="15328"/>
                </a:lnTo>
                <a:lnTo>
                  <a:pt x="467474" y="21577"/>
                </a:lnTo>
                <a:lnTo>
                  <a:pt x="464527" y="28219"/>
                </a:lnTo>
                <a:lnTo>
                  <a:pt x="462762" y="35293"/>
                </a:lnTo>
                <a:lnTo>
                  <a:pt x="462165" y="42786"/>
                </a:lnTo>
                <a:lnTo>
                  <a:pt x="462864" y="50761"/>
                </a:lnTo>
                <a:lnTo>
                  <a:pt x="464959" y="58305"/>
                </a:lnTo>
                <a:lnTo>
                  <a:pt x="468452" y="65430"/>
                </a:lnTo>
                <a:lnTo>
                  <a:pt x="473227" y="71996"/>
                </a:lnTo>
                <a:lnTo>
                  <a:pt x="473329" y="72136"/>
                </a:lnTo>
                <a:lnTo>
                  <a:pt x="479450" y="77825"/>
                </a:lnTo>
                <a:lnTo>
                  <a:pt x="486651" y="81876"/>
                </a:lnTo>
                <a:lnTo>
                  <a:pt x="494931" y="84315"/>
                </a:lnTo>
                <a:lnTo>
                  <a:pt x="504291" y="85128"/>
                </a:lnTo>
                <a:lnTo>
                  <a:pt x="510235" y="85128"/>
                </a:lnTo>
                <a:lnTo>
                  <a:pt x="515023" y="84315"/>
                </a:lnTo>
                <a:lnTo>
                  <a:pt x="515327" y="84315"/>
                </a:lnTo>
                <a:lnTo>
                  <a:pt x="542988" y="60782"/>
                </a:lnTo>
                <a:lnTo>
                  <a:pt x="534200" y="56172"/>
                </a:lnTo>
                <a:lnTo>
                  <a:pt x="531025" y="61480"/>
                </a:lnTo>
                <a:lnTo>
                  <a:pt x="527951" y="65430"/>
                </a:lnTo>
                <a:lnTo>
                  <a:pt x="522617" y="70091"/>
                </a:lnTo>
                <a:lnTo>
                  <a:pt x="519303" y="71996"/>
                </a:lnTo>
                <a:lnTo>
                  <a:pt x="511517" y="74879"/>
                </a:lnTo>
                <a:lnTo>
                  <a:pt x="507504" y="75603"/>
                </a:lnTo>
                <a:lnTo>
                  <a:pt x="494855" y="75603"/>
                </a:lnTo>
                <a:lnTo>
                  <a:pt x="487692" y="72580"/>
                </a:lnTo>
                <a:lnTo>
                  <a:pt x="476084" y="60528"/>
                </a:lnTo>
                <a:lnTo>
                  <a:pt x="473087" y="52806"/>
                </a:lnTo>
                <a:lnTo>
                  <a:pt x="472884" y="43383"/>
                </a:lnTo>
                <a:lnTo>
                  <a:pt x="545655" y="433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368981" y="1152159"/>
            <a:ext cx="1152118" cy="85129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727444" y="1338088"/>
            <a:ext cx="537845" cy="113030"/>
            <a:chOff x="727444" y="1338088"/>
            <a:chExt cx="537845" cy="113030"/>
          </a:xfrm>
        </p:grpSpPr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27444" y="1338088"/>
              <a:ext cx="343533" cy="11266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93960" y="1340168"/>
              <a:ext cx="171147" cy="80963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383844" y="1340168"/>
            <a:ext cx="70693" cy="80963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2222298" y="1340168"/>
            <a:ext cx="53340" cy="81280"/>
          </a:xfrm>
          <a:custGeom>
            <a:avLst/>
            <a:gdLst/>
            <a:ahLst/>
            <a:cxnLst/>
            <a:rect l="l" t="t" r="r" b="b"/>
            <a:pathLst>
              <a:path w="53339" h="81280">
                <a:moveTo>
                  <a:pt x="31970" y="0"/>
                </a:moveTo>
                <a:lnTo>
                  <a:pt x="0" y="0"/>
                </a:lnTo>
                <a:lnTo>
                  <a:pt x="0" y="80963"/>
                </a:lnTo>
                <a:lnTo>
                  <a:pt x="23515" y="80963"/>
                </a:lnTo>
                <a:lnTo>
                  <a:pt x="36407" y="79568"/>
                </a:lnTo>
                <a:lnTo>
                  <a:pt x="45615" y="75383"/>
                </a:lnTo>
                <a:lnTo>
                  <a:pt x="48148" y="72184"/>
                </a:lnTo>
                <a:lnTo>
                  <a:pt x="10490" y="72184"/>
                </a:lnTo>
                <a:lnTo>
                  <a:pt x="10490" y="43830"/>
                </a:lnTo>
                <a:lnTo>
                  <a:pt x="47504" y="43830"/>
                </a:lnTo>
                <a:lnTo>
                  <a:pt x="44106" y="40570"/>
                </a:lnTo>
                <a:lnTo>
                  <a:pt x="37205" y="37133"/>
                </a:lnTo>
                <a:lnTo>
                  <a:pt x="44200" y="34307"/>
                </a:lnTo>
                <a:lnTo>
                  <a:pt x="10490" y="34307"/>
                </a:lnTo>
                <a:lnTo>
                  <a:pt x="10490" y="9006"/>
                </a:lnTo>
                <a:lnTo>
                  <a:pt x="45009" y="9006"/>
                </a:lnTo>
                <a:lnTo>
                  <a:pt x="38336" y="2034"/>
                </a:lnTo>
                <a:lnTo>
                  <a:pt x="31970" y="0"/>
                </a:lnTo>
                <a:close/>
              </a:path>
              <a:path w="53339" h="81280">
                <a:moveTo>
                  <a:pt x="47504" y="43830"/>
                </a:moveTo>
                <a:lnTo>
                  <a:pt x="30532" y="43830"/>
                </a:lnTo>
                <a:lnTo>
                  <a:pt x="34203" y="45143"/>
                </a:lnTo>
                <a:lnTo>
                  <a:pt x="39758" y="50403"/>
                </a:lnTo>
                <a:lnTo>
                  <a:pt x="41147" y="53924"/>
                </a:lnTo>
                <a:lnTo>
                  <a:pt x="41147" y="61765"/>
                </a:lnTo>
                <a:lnTo>
                  <a:pt x="26913" y="72184"/>
                </a:lnTo>
                <a:lnTo>
                  <a:pt x="48148" y="72184"/>
                </a:lnTo>
                <a:lnTo>
                  <a:pt x="51139" y="68407"/>
                </a:lnTo>
                <a:lnTo>
                  <a:pt x="52980" y="58640"/>
                </a:lnTo>
                <a:lnTo>
                  <a:pt x="51994" y="51324"/>
                </a:lnTo>
                <a:lnTo>
                  <a:pt x="49036" y="45300"/>
                </a:lnTo>
                <a:lnTo>
                  <a:pt x="47504" y="43830"/>
                </a:lnTo>
                <a:close/>
              </a:path>
              <a:path w="53339" h="81280">
                <a:moveTo>
                  <a:pt x="45009" y="9006"/>
                </a:moveTo>
                <a:lnTo>
                  <a:pt x="23216" y="9006"/>
                </a:lnTo>
                <a:lnTo>
                  <a:pt x="27147" y="9204"/>
                </a:lnTo>
                <a:lnTo>
                  <a:pt x="30967" y="9997"/>
                </a:lnTo>
                <a:lnTo>
                  <a:pt x="32788" y="11336"/>
                </a:lnTo>
                <a:lnTo>
                  <a:pt x="36262" y="15901"/>
                </a:lnTo>
                <a:lnTo>
                  <a:pt x="37129" y="18731"/>
                </a:lnTo>
                <a:lnTo>
                  <a:pt x="37129" y="25326"/>
                </a:lnTo>
                <a:lnTo>
                  <a:pt x="23413" y="34307"/>
                </a:lnTo>
                <a:lnTo>
                  <a:pt x="44383" y="34307"/>
                </a:lnTo>
                <a:lnTo>
                  <a:pt x="48070" y="28623"/>
                </a:lnTo>
                <a:lnTo>
                  <a:pt x="48070" y="14932"/>
                </a:lnTo>
                <a:lnTo>
                  <a:pt x="46122" y="10170"/>
                </a:lnTo>
                <a:lnTo>
                  <a:pt x="45009" y="90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2386890" y="1338088"/>
            <a:ext cx="1136015" cy="85725"/>
            <a:chOff x="2386890" y="1338088"/>
            <a:chExt cx="1136015" cy="85725"/>
          </a:xfrm>
        </p:grpSpPr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386890" y="1338088"/>
              <a:ext cx="307933" cy="8512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715768" y="1338096"/>
              <a:ext cx="807085" cy="85725"/>
            </a:xfrm>
            <a:custGeom>
              <a:avLst/>
              <a:gdLst/>
              <a:ahLst/>
              <a:cxnLst/>
              <a:rect l="l" t="t" r="r" b="b"/>
              <a:pathLst>
                <a:path w="807085" h="85725">
                  <a:moveTo>
                    <a:pt x="67945" y="2082"/>
                  </a:moveTo>
                  <a:lnTo>
                    <a:pt x="57518" y="2082"/>
                  </a:lnTo>
                  <a:lnTo>
                    <a:pt x="57518" y="34226"/>
                  </a:lnTo>
                  <a:lnTo>
                    <a:pt x="10490" y="34226"/>
                  </a:lnTo>
                  <a:lnTo>
                    <a:pt x="10490" y="2082"/>
                  </a:lnTo>
                  <a:lnTo>
                    <a:pt x="0" y="2082"/>
                  </a:lnTo>
                  <a:lnTo>
                    <a:pt x="0" y="83045"/>
                  </a:lnTo>
                  <a:lnTo>
                    <a:pt x="10490" y="83045"/>
                  </a:lnTo>
                  <a:lnTo>
                    <a:pt x="10490" y="44043"/>
                  </a:lnTo>
                  <a:lnTo>
                    <a:pt x="57518" y="44043"/>
                  </a:lnTo>
                  <a:lnTo>
                    <a:pt x="57518" y="83045"/>
                  </a:lnTo>
                  <a:lnTo>
                    <a:pt x="67945" y="83045"/>
                  </a:lnTo>
                  <a:lnTo>
                    <a:pt x="67945" y="44043"/>
                  </a:lnTo>
                  <a:lnTo>
                    <a:pt x="67945" y="34226"/>
                  </a:lnTo>
                  <a:lnTo>
                    <a:pt x="67945" y="2082"/>
                  </a:lnTo>
                  <a:close/>
                </a:path>
                <a:path w="807085" h="85725">
                  <a:moveTo>
                    <a:pt x="161848" y="2082"/>
                  </a:moveTo>
                  <a:lnTo>
                    <a:pt x="161023" y="2082"/>
                  </a:lnTo>
                  <a:lnTo>
                    <a:pt x="101574" y="61976"/>
                  </a:lnTo>
                  <a:lnTo>
                    <a:pt x="101574" y="2082"/>
                  </a:lnTo>
                  <a:lnTo>
                    <a:pt x="91160" y="2082"/>
                  </a:lnTo>
                  <a:lnTo>
                    <a:pt x="91160" y="83045"/>
                  </a:lnTo>
                  <a:lnTo>
                    <a:pt x="92417" y="83045"/>
                  </a:lnTo>
                  <a:lnTo>
                    <a:pt x="113347" y="61976"/>
                  </a:lnTo>
                  <a:lnTo>
                    <a:pt x="151434" y="23660"/>
                  </a:lnTo>
                  <a:lnTo>
                    <a:pt x="151434" y="83045"/>
                  </a:lnTo>
                  <a:lnTo>
                    <a:pt x="161848" y="83045"/>
                  </a:lnTo>
                  <a:lnTo>
                    <a:pt x="161848" y="23660"/>
                  </a:lnTo>
                  <a:lnTo>
                    <a:pt x="161848" y="2082"/>
                  </a:lnTo>
                  <a:close/>
                </a:path>
                <a:path w="807085" h="85725">
                  <a:moveTo>
                    <a:pt x="230022" y="2082"/>
                  </a:moveTo>
                  <a:lnTo>
                    <a:pt x="176745" y="2082"/>
                  </a:lnTo>
                  <a:lnTo>
                    <a:pt x="176745" y="11087"/>
                  </a:lnTo>
                  <a:lnTo>
                    <a:pt x="198107" y="11087"/>
                  </a:lnTo>
                  <a:lnTo>
                    <a:pt x="198107" y="83045"/>
                  </a:lnTo>
                  <a:lnTo>
                    <a:pt x="208597" y="83045"/>
                  </a:lnTo>
                  <a:lnTo>
                    <a:pt x="208597" y="11087"/>
                  </a:lnTo>
                  <a:lnTo>
                    <a:pt x="230022" y="11087"/>
                  </a:lnTo>
                  <a:lnTo>
                    <a:pt x="230022" y="2082"/>
                  </a:lnTo>
                  <a:close/>
                </a:path>
                <a:path w="807085" h="85725">
                  <a:moveTo>
                    <a:pt x="320281" y="43383"/>
                  </a:moveTo>
                  <a:lnTo>
                    <a:pt x="308825" y="13119"/>
                  </a:lnTo>
                  <a:lnTo>
                    <a:pt x="308825" y="34378"/>
                  </a:lnTo>
                  <a:lnTo>
                    <a:pt x="248551" y="34378"/>
                  </a:lnTo>
                  <a:lnTo>
                    <a:pt x="250685" y="26936"/>
                  </a:lnTo>
                  <a:lnTo>
                    <a:pt x="253834" y="21348"/>
                  </a:lnTo>
                  <a:lnTo>
                    <a:pt x="263702" y="12522"/>
                  </a:lnTo>
                  <a:lnTo>
                    <a:pt x="270522" y="9969"/>
                  </a:lnTo>
                  <a:lnTo>
                    <a:pt x="283273" y="9969"/>
                  </a:lnTo>
                  <a:lnTo>
                    <a:pt x="308825" y="34378"/>
                  </a:lnTo>
                  <a:lnTo>
                    <a:pt x="308825" y="13119"/>
                  </a:lnTo>
                  <a:lnTo>
                    <a:pt x="305765" y="9969"/>
                  </a:lnTo>
                  <a:lnTo>
                    <a:pt x="304660" y="8826"/>
                  </a:lnTo>
                  <a:lnTo>
                    <a:pt x="296926" y="3924"/>
                  </a:lnTo>
                  <a:lnTo>
                    <a:pt x="288137" y="977"/>
                  </a:lnTo>
                  <a:lnTo>
                    <a:pt x="278320" y="0"/>
                  </a:lnTo>
                  <a:lnTo>
                    <a:pt x="268541" y="977"/>
                  </a:lnTo>
                  <a:lnTo>
                    <a:pt x="268706" y="977"/>
                  </a:lnTo>
                  <a:lnTo>
                    <a:pt x="259981" y="3924"/>
                  </a:lnTo>
                  <a:lnTo>
                    <a:pt x="260108" y="3924"/>
                  </a:lnTo>
                  <a:lnTo>
                    <a:pt x="252742" y="8623"/>
                  </a:lnTo>
                  <a:lnTo>
                    <a:pt x="246240" y="15328"/>
                  </a:lnTo>
                  <a:lnTo>
                    <a:pt x="242100" y="21590"/>
                  </a:lnTo>
                  <a:lnTo>
                    <a:pt x="239153" y="28219"/>
                  </a:lnTo>
                  <a:lnTo>
                    <a:pt x="237388" y="35293"/>
                  </a:lnTo>
                  <a:lnTo>
                    <a:pt x="236791" y="42786"/>
                  </a:lnTo>
                  <a:lnTo>
                    <a:pt x="237490" y="50761"/>
                  </a:lnTo>
                  <a:lnTo>
                    <a:pt x="261277" y="81876"/>
                  </a:lnTo>
                  <a:lnTo>
                    <a:pt x="278917" y="85128"/>
                  </a:lnTo>
                  <a:lnTo>
                    <a:pt x="284861" y="85128"/>
                  </a:lnTo>
                  <a:lnTo>
                    <a:pt x="289661" y="84315"/>
                  </a:lnTo>
                  <a:lnTo>
                    <a:pt x="289953" y="84315"/>
                  </a:lnTo>
                  <a:lnTo>
                    <a:pt x="317601" y="60794"/>
                  </a:lnTo>
                  <a:lnTo>
                    <a:pt x="308825" y="56172"/>
                  </a:lnTo>
                  <a:lnTo>
                    <a:pt x="305650" y="61493"/>
                  </a:lnTo>
                  <a:lnTo>
                    <a:pt x="302577" y="65430"/>
                  </a:lnTo>
                  <a:lnTo>
                    <a:pt x="297243" y="70091"/>
                  </a:lnTo>
                  <a:lnTo>
                    <a:pt x="293928" y="72009"/>
                  </a:lnTo>
                  <a:lnTo>
                    <a:pt x="286143" y="74879"/>
                  </a:lnTo>
                  <a:lnTo>
                    <a:pt x="282143" y="75603"/>
                  </a:lnTo>
                  <a:lnTo>
                    <a:pt x="269481" y="75603"/>
                  </a:lnTo>
                  <a:lnTo>
                    <a:pt x="262318" y="72580"/>
                  </a:lnTo>
                  <a:lnTo>
                    <a:pt x="250710" y="60528"/>
                  </a:lnTo>
                  <a:lnTo>
                    <a:pt x="247700" y="52806"/>
                  </a:lnTo>
                  <a:lnTo>
                    <a:pt x="247510" y="43383"/>
                  </a:lnTo>
                  <a:lnTo>
                    <a:pt x="320281" y="43383"/>
                  </a:lnTo>
                  <a:close/>
                </a:path>
                <a:path w="807085" h="85725">
                  <a:moveTo>
                    <a:pt x="409613" y="83045"/>
                  </a:moveTo>
                  <a:lnTo>
                    <a:pt x="372338" y="2082"/>
                  </a:lnTo>
                  <a:lnTo>
                    <a:pt x="370471" y="2082"/>
                  </a:lnTo>
                  <a:lnTo>
                    <a:pt x="333413" y="83045"/>
                  </a:lnTo>
                  <a:lnTo>
                    <a:pt x="344576" y="83045"/>
                  </a:lnTo>
                  <a:lnTo>
                    <a:pt x="371436" y="24104"/>
                  </a:lnTo>
                  <a:lnTo>
                    <a:pt x="398526" y="83045"/>
                  </a:lnTo>
                  <a:lnTo>
                    <a:pt x="409613" y="83045"/>
                  </a:lnTo>
                  <a:close/>
                </a:path>
                <a:path w="807085" h="85725">
                  <a:moveTo>
                    <a:pt x="481444" y="53352"/>
                  </a:moveTo>
                  <a:lnTo>
                    <a:pt x="479831" y="48475"/>
                  </a:lnTo>
                  <a:lnTo>
                    <a:pt x="476173" y="43675"/>
                  </a:lnTo>
                  <a:lnTo>
                    <a:pt x="473379" y="39992"/>
                  </a:lnTo>
                  <a:lnTo>
                    <a:pt x="470128" y="37680"/>
                  </a:lnTo>
                  <a:lnTo>
                    <a:pt x="470128" y="56553"/>
                  </a:lnTo>
                  <a:lnTo>
                    <a:pt x="470128" y="59372"/>
                  </a:lnTo>
                  <a:lnTo>
                    <a:pt x="468884" y="65506"/>
                  </a:lnTo>
                  <a:lnTo>
                    <a:pt x="468807" y="65887"/>
                  </a:lnTo>
                  <a:lnTo>
                    <a:pt x="464845" y="70535"/>
                  </a:lnTo>
                  <a:lnTo>
                    <a:pt x="458241" y="73329"/>
                  </a:lnTo>
                  <a:lnTo>
                    <a:pt x="448995" y="74256"/>
                  </a:lnTo>
                  <a:lnTo>
                    <a:pt x="437019" y="74256"/>
                  </a:lnTo>
                  <a:lnTo>
                    <a:pt x="437019" y="43675"/>
                  </a:lnTo>
                  <a:lnTo>
                    <a:pt x="453212" y="43675"/>
                  </a:lnTo>
                  <a:lnTo>
                    <a:pt x="470128" y="56553"/>
                  </a:lnTo>
                  <a:lnTo>
                    <a:pt x="470128" y="37680"/>
                  </a:lnTo>
                  <a:lnTo>
                    <a:pt x="469531" y="37249"/>
                  </a:lnTo>
                  <a:lnTo>
                    <a:pt x="460603" y="34772"/>
                  </a:lnTo>
                  <a:lnTo>
                    <a:pt x="454431" y="34150"/>
                  </a:lnTo>
                  <a:lnTo>
                    <a:pt x="436651" y="34150"/>
                  </a:lnTo>
                  <a:lnTo>
                    <a:pt x="436651" y="2082"/>
                  </a:lnTo>
                  <a:lnTo>
                    <a:pt x="426300" y="2082"/>
                  </a:lnTo>
                  <a:lnTo>
                    <a:pt x="426300" y="83045"/>
                  </a:lnTo>
                  <a:lnTo>
                    <a:pt x="462711" y="83045"/>
                  </a:lnTo>
                  <a:lnTo>
                    <a:pt x="469785" y="80670"/>
                  </a:lnTo>
                  <a:lnTo>
                    <a:pt x="476097" y="74256"/>
                  </a:lnTo>
                  <a:lnTo>
                    <a:pt x="479107" y="71196"/>
                  </a:lnTo>
                  <a:lnTo>
                    <a:pt x="481444" y="65506"/>
                  </a:lnTo>
                  <a:lnTo>
                    <a:pt x="481444" y="53352"/>
                  </a:lnTo>
                  <a:close/>
                </a:path>
                <a:path w="807085" h="85725">
                  <a:moveTo>
                    <a:pt x="564375" y="2082"/>
                  </a:moveTo>
                  <a:lnTo>
                    <a:pt x="553961" y="2082"/>
                  </a:lnTo>
                  <a:lnTo>
                    <a:pt x="553961" y="34226"/>
                  </a:lnTo>
                  <a:lnTo>
                    <a:pt x="506933" y="34226"/>
                  </a:lnTo>
                  <a:lnTo>
                    <a:pt x="506933" y="2082"/>
                  </a:lnTo>
                  <a:lnTo>
                    <a:pt x="496443" y="2082"/>
                  </a:lnTo>
                  <a:lnTo>
                    <a:pt x="496443" y="83045"/>
                  </a:lnTo>
                  <a:lnTo>
                    <a:pt x="506933" y="83045"/>
                  </a:lnTo>
                  <a:lnTo>
                    <a:pt x="506933" y="44043"/>
                  </a:lnTo>
                  <a:lnTo>
                    <a:pt x="553961" y="44043"/>
                  </a:lnTo>
                  <a:lnTo>
                    <a:pt x="553961" y="83045"/>
                  </a:lnTo>
                  <a:lnTo>
                    <a:pt x="564375" y="83045"/>
                  </a:lnTo>
                  <a:lnTo>
                    <a:pt x="564375" y="44043"/>
                  </a:lnTo>
                  <a:lnTo>
                    <a:pt x="564375" y="34226"/>
                  </a:lnTo>
                  <a:lnTo>
                    <a:pt x="564375" y="2082"/>
                  </a:lnTo>
                  <a:close/>
                </a:path>
                <a:path w="807085" h="85725">
                  <a:moveTo>
                    <a:pt x="668032" y="42786"/>
                  </a:moveTo>
                  <a:lnTo>
                    <a:pt x="667334" y="34658"/>
                  </a:lnTo>
                  <a:lnTo>
                    <a:pt x="665251" y="27076"/>
                  </a:lnTo>
                  <a:lnTo>
                    <a:pt x="661784" y="20066"/>
                  </a:lnTo>
                  <a:lnTo>
                    <a:pt x="657466" y="14351"/>
                  </a:lnTo>
                  <a:lnTo>
                    <a:pt x="657466" y="33934"/>
                  </a:lnTo>
                  <a:lnTo>
                    <a:pt x="657466" y="48856"/>
                  </a:lnTo>
                  <a:lnTo>
                    <a:pt x="631672" y="75234"/>
                  </a:lnTo>
                  <a:lnTo>
                    <a:pt x="620153" y="75234"/>
                  </a:lnTo>
                  <a:lnTo>
                    <a:pt x="594360" y="48856"/>
                  </a:lnTo>
                  <a:lnTo>
                    <a:pt x="594360" y="33934"/>
                  </a:lnTo>
                  <a:lnTo>
                    <a:pt x="597458" y="26187"/>
                  </a:lnTo>
                  <a:lnTo>
                    <a:pt x="609866" y="13385"/>
                  </a:lnTo>
                  <a:lnTo>
                    <a:pt x="617283" y="10185"/>
                  </a:lnTo>
                  <a:lnTo>
                    <a:pt x="634492" y="10185"/>
                  </a:lnTo>
                  <a:lnTo>
                    <a:pt x="641908" y="13385"/>
                  </a:lnTo>
                  <a:lnTo>
                    <a:pt x="654354" y="26187"/>
                  </a:lnTo>
                  <a:lnTo>
                    <a:pt x="657466" y="33934"/>
                  </a:lnTo>
                  <a:lnTo>
                    <a:pt x="657466" y="14351"/>
                  </a:lnTo>
                  <a:lnTo>
                    <a:pt x="625919" y="0"/>
                  </a:lnTo>
                  <a:lnTo>
                    <a:pt x="616940" y="850"/>
                  </a:lnTo>
                  <a:lnTo>
                    <a:pt x="586511" y="27076"/>
                  </a:lnTo>
                  <a:lnTo>
                    <a:pt x="583717" y="42786"/>
                  </a:lnTo>
                  <a:lnTo>
                    <a:pt x="584454" y="51003"/>
                  </a:lnTo>
                  <a:lnTo>
                    <a:pt x="609015" y="81953"/>
                  </a:lnTo>
                  <a:lnTo>
                    <a:pt x="625919" y="85128"/>
                  </a:lnTo>
                  <a:lnTo>
                    <a:pt x="634758" y="84328"/>
                  </a:lnTo>
                  <a:lnTo>
                    <a:pt x="665086" y="58686"/>
                  </a:lnTo>
                  <a:lnTo>
                    <a:pt x="667296" y="51003"/>
                  </a:lnTo>
                  <a:lnTo>
                    <a:pt x="668032" y="42786"/>
                  </a:lnTo>
                  <a:close/>
                </a:path>
                <a:path w="807085" h="85725">
                  <a:moveTo>
                    <a:pt x="806615" y="83045"/>
                  </a:moveTo>
                  <a:lnTo>
                    <a:pt x="779157" y="2082"/>
                  </a:lnTo>
                  <a:lnTo>
                    <a:pt x="776173" y="2082"/>
                  </a:lnTo>
                  <a:lnTo>
                    <a:pt x="743737" y="65405"/>
                  </a:lnTo>
                  <a:lnTo>
                    <a:pt x="711136" y="2082"/>
                  </a:lnTo>
                  <a:lnTo>
                    <a:pt x="708317" y="2082"/>
                  </a:lnTo>
                  <a:lnTo>
                    <a:pt x="680707" y="83045"/>
                  </a:lnTo>
                  <a:lnTo>
                    <a:pt x="691565" y="83045"/>
                  </a:lnTo>
                  <a:lnTo>
                    <a:pt x="711517" y="23431"/>
                  </a:lnTo>
                  <a:lnTo>
                    <a:pt x="742696" y="83045"/>
                  </a:lnTo>
                  <a:lnTo>
                    <a:pt x="744626" y="83045"/>
                  </a:lnTo>
                  <a:lnTo>
                    <a:pt x="775728" y="23431"/>
                  </a:lnTo>
                  <a:lnTo>
                    <a:pt x="795743" y="83045"/>
                  </a:lnTo>
                  <a:lnTo>
                    <a:pt x="806615" y="830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3634156" y="1338096"/>
            <a:ext cx="621030" cy="95885"/>
          </a:xfrm>
          <a:custGeom>
            <a:avLst/>
            <a:gdLst/>
            <a:ahLst/>
            <a:cxnLst/>
            <a:rect l="l" t="t" r="r" b="b"/>
            <a:pathLst>
              <a:path w="621029" h="95884">
                <a:moveTo>
                  <a:pt x="67932" y="2082"/>
                </a:moveTo>
                <a:lnTo>
                  <a:pt x="0" y="2082"/>
                </a:lnTo>
                <a:lnTo>
                  <a:pt x="0" y="83045"/>
                </a:lnTo>
                <a:lnTo>
                  <a:pt x="10414" y="83045"/>
                </a:lnTo>
                <a:lnTo>
                  <a:pt x="10414" y="11899"/>
                </a:lnTo>
                <a:lnTo>
                  <a:pt x="57518" y="11899"/>
                </a:lnTo>
                <a:lnTo>
                  <a:pt x="57518" y="83045"/>
                </a:lnTo>
                <a:lnTo>
                  <a:pt x="67932" y="83045"/>
                </a:lnTo>
                <a:lnTo>
                  <a:pt x="67932" y="11899"/>
                </a:lnTo>
                <a:lnTo>
                  <a:pt x="67932" y="2082"/>
                </a:lnTo>
                <a:close/>
              </a:path>
              <a:path w="621029" h="95884">
                <a:moveTo>
                  <a:pt x="171818" y="2082"/>
                </a:moveTo>
                <a:lnTo>
                  <a:pt x="162217" y="2082"/>
                </a:lnTo>
                <a:lnTo>
                  <a:pt x="162217" y="33629"/>
                </a:lnTo>
                <a:lnTo>
                  <a:pt x="162217" y="49161"/>
                </a:lnTo>
                <a:lnTo>
                  <a:pt x="160845" y="54686"/>
                </a:lnTo>
                <a:lnTo>
                  <a:pt x="155460" y="64287"/>
                </a:lnTo>
                <a:lnTo>
                  <a:pt x="155333" y="64516"/>
                </a:lnTo>
                <a:lnTo>
                  <a:pt x="151396" y="68402"/>
                </a:lnTo>
                <a:lnTo>
                  <a:pt x="141185" y="74155"/>
                </a:lnTo>
                <a:lnTo>
                  <a:pt x="135775" y="75603"/>
                </a:lnTo>
                <a:lnTo>
                  <a:pt x="124409" y="75603"/>
                </a:lnTo>
                <a:lnTo>
                  <a:pt x="97993" y="48412"/>
                </a:lnTo>
                <a:lnTo>
                  <a:pt x="97993" y="36957"/>
                </a:lnTo>
                <a:lnTo>
                  <a:pt x="124333" y="10045"/>
                </a:lnTo>
                <a:lnTo>
                  <a:pt x="139166" y="10045"/>
                </a:lnTo>
                <a:lnTo>
                  <a:pt x="146773" y="13195"/>
                </a:lnTo>
                <a:lnTo>
                  <a:pt x="159131" y="25793"/>
                </a:lnTo>
                <a:lnTo>
                  <a:pt x="162217" y="33629"/>
                </a:lnTo>
                <a:lnTo>
                  <a:pt x="162217" y="2082"/>
                </a:lnTo>
                <a:lnTo>
                  <a:pt x="161544" y="2082"/>
                </a:lnTo>
                <a:lnTo>
                  <a:pt x="161544" y="16967"/>
                </a:lnTo>
                <a:lnTo>
                  <a:pt x="157594" y="11468"/>
                </a:lnTo>
                <a:lnTo>
                  <a:pt x="157480" y="11303"/>
                </a:lnTo>
                <a:lnTo>
                  <a:pt x="156070" y="10045"/>
                </a:lnTo>
                <a:lnTo>
                  <a:pt x="152755" y="7061"/>
                </a:lnTo>
                <a:lnTo>
                  <a:pt x="141986" y="1409"/>
                </a:lnTo>
                <a:lnTo>
                  <a:pt x="135966" y="0"/>
                </a:lnTo>
                <a:lnTo>
                  <a:pt x="129324" y="0"/>
                </a:lnTo>
                <a:lnTo>
                  <a:pt x="94411" y="18948"/>
                </a:lnTo>
                <a:lnTo>
                  <a:pt x="88353" y="33629"/>
                </a:lnTo>
                <a:lnTo>
                  <a:pt x="88265" y="33909"/>
                </a:lnTo>
                <a:lnTo>
                  <a:pt x="87503" y="42341"/>
                </a:lnTo>
                <a:lnTo>
                  <a:pt x="88265" y="50927"/>
                </a:lnTo>
                <a:lnTo>
                  <a:pt x="90538" y="58851"/>
                </a:lnTo>
                <a:lnTo>
                  <a:pt x="120738" y="84340"/>
                </a:lnTo>
                <a:lnTo>
                  <a:pt x="129032" y="85128"/>
                </a:lnTo>
                <a:lnTo>
                  <a:pt x="135470" y="85128"/>
                </a:lnTo>
                <a:lnTo>
                  <a:pt x="161544" y="69126"/>
                </a:lnTo>
                <a:lnTo>
                  <a:pt x="161544" y="83045"/>
                </a:lnTo>
                <a:lnTo>
                  <a:pt x="171818" y="83045"/>
                </a:lnTo>
                <a:lnTo>
                  <a:pt x="171818" y="69126"/>
                </a:lnTo>
                <a:lnTo>
                  <a:pt x="171818" y="16967"/>
                </a:lnTo>
                <a:lnTo>
                  <a:pt x="171818" y="2082"/>
                </a:lnTo>
                <a:close/>
              </a:path>
              <a:path w="621029" h="95884">
                <a:moveTo>
                  <a:pt x="270192" y="74180"/>
                </a:moveTo>
                <a:lnTo>
                  <a:pt x="260438" y="74180"/>
                </a:lnTo>
                <a:lnTo>
                  <a:pt x="249199" y="48069"/>
                </a:lnTo>
                <a:lnTo>
                  <a:pt x="249199" y="74180"/>
                </a:lnTo>
                <a:lnTo>
                  <a:pt x="202844" y="74180"/>
                </a:lnTo>
                <a:lnTo>
                  <a:pt x="226504" y="18148"/>
                </a:lnTo>
                <a:lnTo>
                  <a:pt x="249199" y="74180"/>
                </a:lnTo>
                <a:lnTo>
                  <a:pt x="249199" y="48069"/>
                </a:lnTo>
                <a:lnTo>
                  <a:pt x="236321" y="18148"/>
                </a:lnTo>
                <a:lnTo>
                  <a:pt x="229412" y="2082"/>
                </a:lnTo>
                <a:lnTo>
                  <a:pt x="223977" y="2082"/>
                </a:lnTo>
                <a:lnTo>
                  <a:pt x="192722" y="74180"/>
                </a:lnTo>
                <a:lnTo>
                  <a:pt x="182905" y="74180"/>
                </a:lnTo>
                <a:lnTo>
                  <a:pt x="182905" y="93827"/>
                </a:lnTo>
                <a:lnTo>
                  <a:pt x="193167" y="93827"/>
                </a:lnTo>
                <a:lnTo>
                  <a:pt x="193167" y="83045"/>
                </a:lnTo>
                <a:lnTo>
                  <a:pt x="260146" y="83045"/>
                </a:lnTo>
                <a:lnTo>
                  <a:pt x="260146" y="93383"/>
                </a:lnTo>
                <a:lnTo>
                  <a:pt x="270192" y="93383"/>
                </a:lnTo>
                <a:lnTo>
                  <a:pt x="270192" y="83045"/>
                </a:lnTo>
                <a:lnTo>
                  <a:pt x="270192" y="74180"/>
                </a:lnTo>
                <a:close/>
              </a:path>
              <a:path w="621029" h="95884">
                <a:moveTo>
                  <a:pt x="363118" y="43383"/>
                </a:moveTo>
                <a:lnTo>
                  <a:pt x="362508" y="35433"/>
                </a:lnTo>
                <a:lnTo>
                  <a:pt x="362254" y="34378"/>
                </a:lnTo>
                <a:lnTo>
                  <a:pt x="360819" y="28219"/>
                </a:lnTo>
                <a:lnTo>
                  <a:pt x="358038" y="21590"/>
                </a:lnTo>
                <a:lnTo>
                  <a:pt x="354190" y="15697"/>
                </a:lnTo>
                <a:lnTo>
                  <a:pt x="351663" y="13119"/>
                </a:lnTo>
                <a:lnTo>
                  <a:pt x="351663" y="34378"/>
                </a:lnTo>
                <a:lnTo>
                  <a:pt x="291388" y="34378"/>
                </a:lnTo>
                <a:lnTo>
                  <a:pt x="293522" y="26936"/>
                </a:lnTo>
                <a:lnTo>
                  <a:pt x="296672" y="21348"/>
                </a:lnTo>
                <a:lnTo>
                  <a:pt x="306539" y="12522"/>
                </a:lnTo>
                <a:lnTo>
                  <a:pt x="313359" y="9969"/>
                </a:lnTo>
                <a:lnTo>
                  <a:pt x="326110" y="9969"/>
                </a:lnTo>
                <a:lnTo>
                  <a:pt x="351663" y="34378"/>
                </a:lnTo>
                <a:lnTo>
                  <a:pt x="351663" y="13119"/>
                </a:lnTo>
                <a:lnTo>
                  <a:pt x="321144" y="0"/>
                </a:lnTo>
                <a:lnTo>
                  <a:pt x="311378" y="977"/>
                </a:lnTo>
                <a:lnTo>
                  <a:pt x="311543" y="977"/>
                </a:lnTo>
                <a:lnTo>
                  <a:pt x="302806" y="3924"/>
                </a:lnTo>
                <a:lnTo>
                  <a:pt x="302933" y="3924"/>
                </a:lnTo>
                <a:lnTo>
                  <a:pt x="295567" y="8623"/>
                </a:lnTo>
                <a:lnTo>
                  <a:pt x="289077" y="15328"/>
                </a:lnTo>
                <a:lnTo>
                  <a:pt x="284924" y="21590"/>
                </a:lnTo>
                <a:lnTo>
                  <a:pt x="281990" y="28219"/>
                </a:lnTo>
                <a:lnTo>
                  <a:pt x="280212" y="35293"/>
                </a:lnTo>
                <a:lnTo>
                  <a:pt x="279628" y="42786"/>
                </a:lnTo>
                <a:lnTo>
                  <a:pt x="280327" y="50761"/>
                </a:lnTo>
                <a:lnTo>
                  <a:pt x="282409" y="58305"/>
                </a:lnTo>
                <a:lnTo>
                  <a:pt x="285902" y="65430"/>
                </a:lnTo>
                <a:lnTo>
                  <a:pt x="290690" y="72009"/>
                </a:lnTo>
                <a:lnTo>
                  <a:pt x="290779" y="72136"/>
                </a:lnTo>
                <a:lnTo>
                  <a:pt x="296900" y="77825"/>
                </a:lnTo>
                <a:lnTo>
                  <a:pt x="304101" y="81876"/>
                </a:lnTo>
                <a:lnTo>
                  <a:pt x="312381" y="84315"/>
                </a:lnTo>
                <a:lnTo>
                  <a:pt x="321741" y="85128"/>
                </a:lnTo>
                <a:lnTo>
                  <a:pt x="327698" y="85128"/>
                </a:lnTo>
                <a:lnTo>
                  <a:pt x="332486" y="84315"/>
                </a:lnTo>
                <a:lnTo>
                  <a:pt x="332790" y="84315"/>
                </a:lnTo>
                <a:lnTo>
                  <a:pt x="360438" y="60794"/>
                </a:lnTo>
                <a:lnTo>
                  <a:pt x="351663" y="56172"/>
                </a:lnTo>
                <a:lnTo>
                  <a:pt x="348488" y="61493"/>
                </a:lnTo>
                <a:lnTo>
                  <a:pt x="345414" y="65430"/>
                </a:lnTo>
                <a:lnTo>
                  <a:pt x="340067" y="70091"/>
                </a:lnTo>
                <a:lnTo>
                  <a:pt x="336765" y="72009"/>
                </a:lnTo>
                <a:lnTo>
                  <a:pt x="328968" y="74879"/>
                </a:lnTo>
                <a:lnTo>
                  <a:pt x="324967" y="75603"/>
                </a:lnTo>
                <a:lnTo>
                  <a:pt x="312318" y="75603"/>
                </a:lnTo>
                <a:lnTo>
                  <a:pt x="305155" y="72580"/>
                </a:lnTo>
                <a:lnTo>
                  <a:pt x="293535" y="60528"/>
                </a:lnTo>
                <a:lnTo>
                  <a:pt x="290537" y="52806"/>
                </a:lnTo>
                <a:lnTo>
                  <a:pt x="290334" y="43383"/>
                </a:lnTo>
                <a:lnTo>
                  <a:pt x="363118" y="43383"/>
                </a:lnTo>
                <a:close/>
              </a:path>
              <a:path w="621029" h="95884">
                <a:moveTo>
                  <a:pt x="490321" y="83045"/>
                </a:moveTo>
                <a:lnTo>
                  <a:pt x="449173" y="38176"/>
                </a:lnTo>
                <a:lnTo>
                  <a:pt x="487426" y="2082"/>
                </a:lnTo>
                <a:lnTo>
                  <a:pt x="474700" y="2082"/>
                </a:lnTo>
                <a:lnTo>
                  <a:pt x="436003" y="37871"/>
                </a:lnTo>
                <a:lnTo>
                  <a:pt x="436003" y="2082"/>
                </a:lnTo>
                <a:lnTo>
                  <a:pt x="425437" y="2082"/>
                </a:lnTo>
                <a:lnTo>
                  <a:pt x="425437" y="37871"/>
                </a:lnTo>
                <a:lnTo>
                  <a:pt x="387184" y="2082"/>
                </a:lnTo>
                <a:lnTo>
                  <a:pt x="374459" y="2082"/>
                </a:lnTo>
                <a:lnTo>
                  <a:pt x="412115" y="38176"/>
                </a:lnTo>
                <a:lnTo>
                  <a:pt x="371411" y="83045"/>
                </a:lnTo>
                <a:lnTo>
                  <a:pt x="384733" y="83045"/>
                </a:lnTo>
                <a:lnTo>
                  <a:pt x="419633" y="43903"/>
                </a:lnTo>
                <a:lnTo>
                  <a:pt x="425437" y="48882"/>
                </a:lnTo>
                <a:lnTo>
                  <a:pt x="425437" y="83045"/>
                </a:lnTo>
                <a:lnTo>
                  <a:pt x="436003" y="83045"/>
                </a:lnTo>
                <a:lnTo>
                  <a:pt x="436003" y="48882"/>
                </a:lnTo>
                <a:lnTo>
                  <a:pt x="441960" y="43903"/>
                </a:lnTo>
                <a:lnTo>
                  <a:pt x="476999" y="83045"/>
                </a:lnTo>
                <a:lnTo>
                  <a:pt x="490321" y="83045"/>
                </a:lnTo>
                <a:close/>
              </a:path>
              <a:path w="621029" h="95884">
                <a:moveTo>
                  <a:pt x="579361" y="43383"/>
                </a:moveTo>
                <a:lnTo>
                  <a:pt x="567905" y="13119"/>
                </a:lnTo>
                <a:lnTo>
                  <a:pt x="567905" y="34378"/>
                </a:lnTo>
                <a:lnTo>
                  <a:pt x="507631" y="34378"/>
                </a:lnTo>
                <a:lnTo>
                  <a:pt x="509765" y="26936"/>
                </a:lnTo>
                <a:lnTo>
                  <a:pt x="512914" y="21348"/>
                </a:lnTo>
                <a:lnTo>
                  <a:pt x="522782" y="12522"/>
                </a:lnTo>
                <a:lnTo>
                  <a:pt x="529602" y="9969"/>
                </a:lnTo>
                <a:lnTo>
                  <a:pt x="542353" y="9969"/>
                </a:lnTo>
                <a:lnTo>
                  <a:pt x="567905" y="34378"/>
                </a:lnTo>
                <a:lnTo>
                  <a:pt x="567905" y="13119"/>
                </a:lnTo>
                <a:lnTo>
                  <a:pt x="564845" y="9969"/>
                </a:lnTo>
                <a:lnTo>
                  <a:pt x="563740" y="8826"/>
                </a:lnTo>
                <a:lnTo>
                  <a:pt x="555993" y="3924"/>
                </a:lnTo>
                <a:lnTo>
                  <a:pt x="547217" y="977"/>
                </a:lnTo>
                <a:lnTo>
                  <a:pt x="537400" y="0"/>
                </a:lnTo>
                <a:lnTo>
                  <a:pt x="527621" y="977"/>
                </a:lnTo>
                <a:lnTo>
                  <a:pt x="527786" y="977"/>
                </a:lnTo>
                <a:lnTo>
                  <a:pt x="519049" y="3924"/>
                </a:lnTo>
                <a:lnTo>
                  <a:pt x="519188" y="3924"/>
                </a:lnTo>
                <a:lnTo>
                  <a:pt x="511822" y="8623"/>
                </a:lnTo>
                <a:lnTo>
                  <a:pt x="505320" y="15328"/>
                </a:lnTo>
                <a:lnTo>
                  <a:pt x="501180" y="21590"/>
                </a:lnTo>
                <a:lnTo>
                  <a:pt x="498233" y="28219"/>
                </a:lnTo>
                <a:lnTo>
                  <a:pt x="496468" y="35293"/>
                </a:lnTo>
                <a:lnTo>
                  <a:pt x="495871" y="42786"/>
                </a:lnTo>
                <a:lnTo>
                  <a:pt x="496570" y="50761"/>
                </a:lnTo>
                <a:lnTo>
                  <a:pt x="520357" y="81876"/>
                </a:lnTo>
                <a:lnTo>
                  <a:pt x="537984" y="85128"/>
                </a:lnTo>
                <a:lnTo>
                  <a:pt x="543941" y="85128"/>
                </a:lnTo>
                <a:lnTo>
                  <a:pt x="548728" y="84315"/>
                </a:lnTo>
                <a:lnTo>
                  <a:pt x="549033" y="84315"/>
                </a:lnTo>
                <a:lnTo>
                  <a:pt x="576681" y="60794"/>
                </a:lnTo>
                <a:lnTo>
                  <a:pt x="567905" y="56172"/>
                </a:lnTo>
                <a:lnTo>
                  <a:pt x="564730" y="61493"/>
                </a:lnTo>
                <a:lnTo>
                  <a:pt x="561657" y="65430"/>
                </a:lnTo>
                <a:lnTo>
                  <a:pt x="556323" y="70091"/>
                </a:lnTo>
                <a:lnTo>
                  <a:pt x="553008" y="72009"/>
                </a:lnTo>
                <a:lnTo>
                  <a:pt x="545223" y="74879"/>
                </a:lnTo>
                <a:lnTo>
                  <a:pt x="541210" y="75603"/>
                </a:lnTo>
                <a:lnTo>
                  <a:pt x="528561" y="75603"/>
                </a:lnTo>
                <a:lnTo>
                  <a:pt x="521398" y="72580"/>
                </a:lnTo>
                <a:lnTo>
                  <a:pt x="509790" y="60528"/>
                </a:lnTo>
                <a:lnTo>
                  <a:pt x="506780" y="52806"/>
                </a:lnTo>
                <a:lnTo>
                  <a:pt x="506590" y="43383"/>
                </a:lnTo>
                <a:lnTo>
                  <a:pt x="579361" y="43383"/>
                </a:lnTo>
                <a:close/>
              </a:path>
              <a:path w="621029" h="95884">
                <a:moveTo>
                  <a:pt x="620547" y="67716"/>
                </a:moveTo>
                <a:lnTo>
                  <a:pt x="610501" y="62953"/>
                </a:lnTo>
                <a:lnTo>
                  <a:pt x="598081" y="92710"/>
                </a:lnTo>
                <a:lnTo>
                  <a:pt x="605447" y="95834"/>
                </a:lnTo>
                <a:lnTo>
                  <a:pt x="620547" y="67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4368381" y="1338088"/>
            <a:ext cx="791845" cy="95885"/>
            <a:chOff x="4368381" y="1338088"/>
            <a:chExt cx="791845" cy="95885"/>
          </a:xfrm>
        </p:grpSpPr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368381" y="1338088"/>
              <a:ext cx="84311" cy="8512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75674" y="1340168"/>
              <a:ext cx="159095" cy="8096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654572" y="1338088"/>
              <a:ext cx="243277" cy="8512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920375" y="1340168"/>
              <a:ext cx="239346" cy="93761"/>
            </a:xfrm>
            <a:prstGeom prst="rect">
              <a:avLst/>
            </a:prstGeom>
          </p:spPr>
        </p:pic>
      </p:grpSp>
      <p:pic>
        <p:nvPicPr>
          <p:cNvPr id="35" name="object 3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277665" y="1340168"/>
            <a:ext cx="70693" cy="80963"/>
          </a:xfrm>
          <a:prstGeom prst="rect">
            <a:avLst/>
          </a:prstGeom>
        </p:spPr>
      </p:pic>
      <p:grpSp>
        <p:nvGrpSpPr>
          <p:cNvPr id="36" name="object 36"/>
          <p:cNvGrpSpPr/>
          <p:nvPr/>
        </p:nvGrpSpPr>
        <p:grpSpPr>
          <a:xfrm>
            <a:off x="5463594" y="1338088"/>
            <a:ext cx="709930" cy="85725"/>
            <a:chOff x="5463594" y="1338088"/>
            <a:chExt cx="709930" cy="85725"/>
          </a:xfrm>
        </p:grpSpPr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463594" y="1338088"/>
              <a:ext cx="435945" cy="8512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920337" y="1340168"/>
              <a:ext cx="150058" cy="8096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089998" y="1338088"/>
              <a:ext cx="83491" cy="85128"/>
            </a:xfrm>
            <a:prstGeom prst="rect">
              <a:avLst/>
            </a:prstGeom>
          </p:spPr>
        </p:pic>
      </p:grpSp>
      <p:pic>
        <p:nvPicPr>
          <p:cNvPr id="40" name="object 4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286056" y="1338088"/>
            <a:ext cx="266990" cy="85128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31390" y="1338088"/>
            <a:ext cx="2355602" cy="298587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6573009" y="1338088"/>
            <a:ext cx="150732" cy="85128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841921" y="1338088"/>
            <a:ext cx="169077" cy="85128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722909" y="1870128"/>
            <a:ext cx="3569953" cy="327761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4429119" y="2054344"/>
            <a:ext cx="927654" cy="116085"/>
          </a:xfrm>
          <a:prstGeom prst="rect">
            <a:avLst/>
          </a:prstGeom>
        </p:spPr>
      </p:pic>
      <p:grpSp>
        <p:nvGrpSpPr>
          <p:cNvPr id="46" name="object 46"/>
          <p:cNvGrpSpPr/>
          <p:nvPr/>
        </p:nvGrpSpPr>
        <p:grpSpPr>
          <a:xfrm>
            <a:off x="5484916" y="2085228"/>
            <a:ext cx="567690" cy="93980"/>
            <a:chOff x="5484916" y="2085228"/>
            <a:chExt cx="567690" cy="93980"/>
          </a:xfrm>
        </p:grpSpPr>
        <p:pic>
          <p:nvPicPr>
            <p:cNvPr id="47" name="object 4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484916" y="2085228"/>
              <a:ext cx="478767" cy="9383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984481" y="2087309"/>
              <a:ext cx="67939" cy="80963"/>
            </a:xfrm>
            <a:prstGeom prst="rect">
              <a:avLst/>
            </a:prstGeom>
          </p:spPr>
        </p:pic>
      </p:grpSp>
      <p:grpSp>
        <p:nvGrpSpPr>
          <p:cNvPr id="49" name="object 49"/>
          <p:cNvGrpSpPr/>
          <p:nvPr/>
        </p:nvGrpSpPr>
        <p:grpSpPr>
          <a:xfrm>
            <a:off x="6188521" y="2085228"/>
            <a:ext cx="830580" cy="113030"/>
            <a:chOff x="6188521" y="2085228"/>
            <a:chExt cx="830580" cy="113030"/>
          </a:xfrm>
        </p:grpSpPr>
        <p:pic>
          <p:nvPicPr>
            <p:cNvPr id="50" name="object 5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188521" y="2085228"/>
              <a:ext cx="372788" cy="93833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582253" y="2085228"/>
              <a:ext cx="436464" cy="112661"/>
            </a:xfrm>
            <a:prstGeom prst="rect">
              <a:avLst/>
            </a:prstGeom>
          </p:spPr>
        </p:pic>
      </p:grpSp>
      <p:sp>
        <p:nvSpPr>
          <p:cNvPr id="52" name="object 52"/>
          <p:cNvSpPr/>
          <p:nvPr/>
        </p:nvSpPr>
        <p:spPr>
          <a:xfrm>
            <a:off x="1707070" y="2274061"/>
            <a:ext cx="669925" cy="113030"/>
          </a:xfrm>
          <a:custGeom>
            <a:avLst/>
            <a:gdLst/>
            <a:ahLst/>
            <a:cxnLst/>
            <a:rect l="l" t="t" r="r" b="b"/>
            <a:pathLst>
              <a:path w="669925" h="113030">
                <a:moveTo>
                  <a:pt x="84315" y="42481"/>
                </a:moveTo>
                <a:lnTo>
                  <a:pt x="83553" y="34061"/>
                </a:lnTo>
                <a:lnTo>
                  <a:pt x="81241" y="26263"/>
                </a:lnTo>
                <a:lnTo>
                  <a:pt x="77406" y="19100"/>
                </a:lnTo>
                <a:lnTo>
                  <a:pt x="73825" y="14757"/>
                </a:lnTo>
                <a:lnTo>
                  <a:pt x="73825" y="37109"/>
                </a:lnTo>
                <a:lnTo>
                  <a:pt x="73825" y="48564"/>
                </a:lnTo>
                <a:lnTo>
                  <a:pt x="47434" y="75755"/>
                </a:lnTo>
                <a:lnTo>
                  <a:pt x="36118" y="75755"/>
                </a:lnTo>
                <a:lnTo>
                  <a:pt x="9601" y="49314"/>
                </a:lnTo>
                <a:lnTo>
                  <a:pt x="9601" y="33782"/>
                </a:lnTo>
                <a:lnTo>
                  <a:pt x="12687" y="25946"/>
                </a:lnTo>
                <a:lnTo>
                  <a:pt x="21348" y="17119"/>
                </a:lnTo>
                <a:lnTo>
                  <a:pt x="25044" y="13335"/>
                </a:lnTo>
                <a:lnTo>
                  <a:pt x="32651" y="10185"/>
                </a:lnTo>
                <a:lnTo>
                  <a:pt x="47485" y="10185"/>
                </a:lnTo>
                <a:lnTo>
                  <a:pt x="73825" y="37109"/>
                </a:lnTo>
                <a:lnTo>
                  <a:pt x="73825" y="14757"/>
                </a:lnTo>
                <a:lnTo>
                  <a:pt x="42494" y="152"/>
                </a:lnTo>
                <a:lnTo>
                  <a:pt x="35890" y="152"/>
                </a:lnTo>
                <a:lnTo>
                  <a:pt x="29921" y="1562"/>
                </a:lnTo>
                <a:lnTo>
                  <a:pt x="19202" y="7213"/>
                </a:lnTo>
                <a:lnTo>
                  <a:pt x="14465" y="11455"/>
                </a:lnTo>
                <a:lnTo>
                  <a:pt x="10350" y="17119"/>
                </a:lnTo>
                <a:lnTo>
                  <a:pt x="10350" y="2222"/>
                </a:lnTo>
                <a:lnTo>
                  <a:pt x="0" y="2222"/>
                </a:lnTo>
                <a:lnTo>
                  <a:pt x="0" y="112814"/>
                </a:lnTo>
                <a:lnTo>
                  <a:pt x="10350" y="112814"/>
                </a:lnTo>
                <a:lnTo>
                  <a:pt x="10350" y="69278"/>
                </a:lnTo>
                <a:lnTo>
                  <a:pt x="14719" y="74587"/>
                </a:lnTo>
                <a:lnTo>
                  <a:pt x="19596" y="78574"/>
                </a:lnTo>
                <a:lnTo>
                  <a:pt x="30416" y="83934"/>
                </a:lnTo>
                <a:lnTo>
                  <a:pt x="36347" y="85280"/>
                </a:lnTo>
                <a:lnTo>
                  <a:pt x="42799" y="85280"/>
                </a:lnTo>
                <a:lnTo>
                  <a:pt x="77470" y="66243"/>
                </a:lnTo>
                <a:lnTo>
                  <a:pt x="83553" y="51079"/>
                </a:lnTo>
                <a:lnTo>
                  <a:pt x="84315" y="42481"/>
                </a:lnTo>
                <a:close/>
              </a:path>
              <a:path w="669925" h="113030">
                <a:moveTo>
                  <a:pt x="184480" y="2222"/>
                </a:moveTo>
                <a:lnTo>
                  <a:pt x="174879" y="2222"/>
                </a:lnTo>
                <a:lnTo>
                  <a:pt x="174879" y="33782"/>
                </a:lnTo>
                <a:lnTo>
                  <a:pt x="174879" y="49314"/>
                </a:lnTo>
                <a:lnTo>
                  <a:pt x="173507" y="54838"/>
                </a:lnTo>
                <a:lnTo>
                  <a:pt x="168122" y="64439"/>
                </a:lnTo>
                <a:lnTo>
                  <a:pt x="167995" y="64668"/>
                </a:lnTo>
                <a:lnTo>
                  <a:pt x="164058" y="68554"/>
                </a:lnTo>
                <a:lnTo>
                  <a:pt x="153847" y="74307"/>
                </a:lnTo>
                <a:lnTo>
                  <a:pt x="148437" y="75755"/>
                </a:lnTo>
                <a:lnTo>
                  <a:pt x="137071" y="75755"/>
                </a:lnTo>
                <a:lnTo>
                  <a:pt x="110655" y="48564"/>
                </a:lnTo>
                <a:lnTo>
                  <a:pt x="110655" y="37109"/>
                </a:lnTo>
                <a:lnTo>
                  <a:pt x="137007" y="10185"/>
                </a:lnTo>
                <a:lnTo>
                  <a:pt x="151828" y="10185"/>
                </a:lnTo>
                <a:lnTo>
                  <a:pt x="159435" y="13335"/>
                </a:lnTo>
                <a:lnTo>
                  <a:pt x="171792" y="25946"/>
                </a:lnTo>
                <a:lnTo>
                  <a:pt x="174879" y="33782"/>
                </a:lnTo>
                <a:lnTo>
                  <a:pt x="174879" y="2222"/>
                </a:lnTo>
                <a:lnTo>
                  <a:pt x="174205" y="2222"/>
                </a:lnTo>
                <a:lnTo>
                  <a:pt x="174205" y="17119"/>
                </a:lnTo>
                <a:lnTo>
                  <a:pt x="170256" y="11620"/>
                </a:lnTo>
                <a:lnTo>
                  <a:pt x="148628" y="152"/>
                </a:lnTo>
                <a:lnTo>
                  <a:pt x="141986" y="152"/>
                </a:lnTo>
                <a:lnTo>
                  <a:pt x="107073" y="19100"/>
                </a:lnTo>
                <a:lnTo>
                  <a:pt x="100164" y="42481"/>
                </a:lnTo>
                <a:lnTo>
                  <a:pt x="100926" y="51079"/>
                </a:lnTo>
                <a:lnTo>
                  <a:pt x="125755" y="82156"/>
                </a:lnTo>
                <a:lnTo>
                  <a:pt x="141693" y="85280"/>
                </a:lnTo>
                <a:lnTo>
                  <a:pt x="148132" y="85280"/>
                </a:lnTo>
                <a:lnTo>
                  <a:pt x="174205" y="69278"/>
                </a:lnTo>
                <a:lnTo>
                  <a:pt x="174205" y="83197"/>
                </a:lnTo>
                <a:lnTo>
                  <a:pt x="184480" y="83197"/>
                </a:lnTo>
                <a:lnTo>
                  <a:pt x="184480" y="69278"/>
                </a:lnTo>
                <a:lnTo>
                  <a:pt x="184480" y="17119"/>
                </a:lnTo>
                <a:lnTo>
                  <a:pt x="184480" y="2222"/>
                </a:lnTo>
                <a:close/>
              </a:path>
              <a:path w="669925" h="113030">
                <a:moveTo>
                  <a:pt x="253517" y="60121"/>
                </a:moveTo>
                <a:lnTo>
                  <a:pt x="252603" y="53073"/>
                </a:lnTo>
                <a:lnTo>
                  <a:pt x="249872" y="47155"/>
                </a:lnTo>
                <a:lnTo>
                  <a:pt x="245313" y="42392"/>
                </a:lnTo>
                <a:lnTo>
                  <a:pt x="238925" y="38773"/>
                </a:lnTo>
                <a:lnTo>
                  <a:pt x="246367" y="35737"/>
                </a:lnTo>
                <a:lnTo>
                  <a:pt x="250088" y="30010"/>
                </a:lnTo>
                <a:lnTo>
                  <a:pt x="250088" y="15227"/>
                </a:lnTo>
                <a:lnTo>
                  <a:pt x="247815" y="10045"/>
                </a:lnTo>
                <a:lnTo>
                  <a:pt x="238683" y="2006"/>
                </a:lnTo>
                <a:lnTo>
                  <a:pt x="233019" y="0"/>
                </a:lnTo>
                <a:lnTo>
                  <a:pt x="218097" y="0"/>
                </a:lnTo>
                <a:lnTo>
                  <a:pt x="210350" y="3048"/>
                </a:lnTo>
                <a:lnTo>
                  <a:pt x="203060" y="9156"/>
                </a:lnTo>
                <a:lnTo>
                  <a:pt x="208940" y="16370"/>
                </a:lnTo>
                <a:lnTo>
                  <a:pt x="214591" y="12001"/>
                </a:lnTo>
                <a:lnTo>
                  <a:pt x="220230" y="9817"/>
                </a:lnTo>
                <a:lnTo>
                  <a:pt x="230644" y="9817"/>
                </a:lnTo>
                <a:lnTo>
                  <a:pt x="234213" y="11125"/>
                </a:lnTo>
                <a:lnTo>
                  <a:pt x="238874" y="16332"/>
                </a:lnTo>
                <a:lnTo>
                  <a:pt x="240042" y="19443"/>
                </a:lnTo>
                <a:lnTo>
                  <a:pt x="240042" y="27330"/>
                </a:lnTo>
                <a:lnTo>
                  <a:pt x="238594" y="30607"/>
                </a:lnTo>
                <a:lnTo>
                  <a:pt x="232791" y="35166"/>
                </a:lnTo>
                <a:lnTo>
                  <a:pt x="229603" y="36309"/>
                </a:lnTo>
                <a:lnTo>
                  <a:pt x="220700" y="36309"/>
                </a:lnTo>
                <a:lnTo>
                  <a:pt x="220700" y="45237"/>
                </a:lnTo>
                <a:lnTo>
                  <a:pt x="231216" y="45237"/>
                </a:lnTo>
                <a:lnTo>
                  <a:pt x="234784" y="46609"/>
                </a:lnTo>
                <a:lnTo>
                  <a:pt x="240842" y="52057"/>
                </a:lnTo>
                <a:lnTo>
                  <a:pt x="242354" y="55689"/>
                </a:lnTo>
                <a:lnTo>
                  <a:pt x="242354" y="64808"/>
                </a:lnTo>
                <a:lnTo>
                  <a:pt x="240855" y="68529"/>
                </a:lnTo>
                <a:lnTo>
                  <a:pt x="234848" y="74193"/>
                </a:lnTo>
                <a:lnTo>
                  <a:pt x="230720" y="75603"/>
                </a:lnTo>
                <a:lnTo>
                  <a:pt x="217627" y="75603"/>
                </a:lnTo>
                <a:lnTo>
                  <a:pt x="211201" y="72771"/>
                </a:lnTo>
                <a:lnTo>
                  <a:pt x="206184" y="67119"/>
                </a:lnTo>
                <a:lnTo>
                  <a:pt x="199644" y="74561"/>
                </a:lnTo>
                <a:lnTo>
                  <a:pt x="205105" y="79273"/>
                </a:lnTo>
                <a:lnTo>
                  <a:pt x="211378" y="82651"/>
                </a:lnTo>
                <a:lnTo>
                  <a:pt x="218465" y="84670"/>
                </a:lnTo>
                <a:lnTo>
                  <a:pt x="226352" y="85344"/>
                </a:lnTo>
                <a:lnTo>
                  <a:pt x="235381" y="85344"/>
                </a:lnTo>
                <a:lnTo>
                  <a:pt x="242163" y="82753"/>
                </a:lnTo>
                <a:lnTo>
                  <a:pt x="251244" y="72390"/>
                </a:lnTo>
                <a:lnTo>
                  <a:pt x="253517" y="66573"/>
                </a:lnTo>
                <a:lnTo>
                  <a:pt x="253517" y="60121"/>
                </a:lnTo>
                <a:close/>
              </a:path>
              <a:path w="669925" h="113030">
                <a:moveTo>
                  <a:pt x="349275" y="74333"/>
                </a:moveTo>
                <a:lnTo>
                  <a:pt x="339521" y="74333"/>
                </a:lnTo>
                <a:lnTo>
                  <a:pt x="328295" y="48247"/>
                </a:lnTo>
                <a:lnTo>
                  <a:pt x="328295" y="74333"/>
                </a:lnTo>
                <a:lnTo>
                  <a:pt x="281927" y="74333"/>
                </a:lnTo>
                <a:lnTo>
                  <a:pt x="305600" y="18300"/>
                </a:lnTo>
                <a:lnTo>
                  <a:pt x="328295" y="74333"/>
                </a:lnTo>
                <a:lnTo>
                  <a:pt x="328295" y="48247"/>
                </a:lnTo>
                <a:lnTo>
                  <a:pt x="315417" y="18300"/>
                </a:lnTo>
                <a:lnTo>
                  <a:pt x="308495" y="2222"/>
                </a:lnTo>
                <a:lnTo>
                  <a:pt x="303060" y="2222"/>
                </a:lnTo>
                <a:lnTo>
                  <a:pt x="271805" y="74333"/>
                </a:lnTo>
                <a:lnTo>
                  <a:pt x="261988" y="74333"/>
                </a:lnTo>
                <a:lnTo>
                  <a:pt x="261988" y="93980"/>
                </a:lnTo>
                <a:lnTo>
                  <a:pt x="272262" y="93980"/>
                </a:lnTo>
                <a:lnTo>
                  <a:pt x="272262" y="83197"/>
                </a:lnTo>
                <a:lnTo>
                  <a:pt x="339229" y="83197"/>
                </a:lnTo>
                <a:lnTo>
                  <a:pt x="339229" y="93535"/>
                </a:lnTo>
                <a:lnTo>
                  <a:pt x="349275" y="93535"/>
                </a:lnTo>
                <a:lnTo>
                  <a:pt x="349275" y="83197"/>
                </a:lnTo>
                <a:lnTo>
                  <a:pt x="349275" y="74333"/>
                </a:lnTo>
                <a:close/>
              </a:path>
              <a:path w="669925" h="113030">
                <a:moveTo>
                  <a:pt x="442201" y="43535"/>
                </a:moveTo>
                <a:lnTo>
                  <a:pt x="441591" y="35572"/>
                </a:lnTo>
                <a:lnTo>
                  <a:pt x="441337" y="34518"/>
                </a:lnTo>
                <a:lnTo>
                  <a:pt x="439915" y="28371"/>
                </a:lnTo>
                <a:lnTo>
                  <a:pt x="437121" y="21729"/>
                </a:lnTo>
                <a:lnTo>
                  <a:pt x="433273" y="15849"/>
                </a:lnTo>
                <a:lnTo>
                  <a:pt x="430745" y="13258"/>
                </a:lnTo>
                <a:lnTo>
                  <a:pt x="430745" y="34518"/>
                </a:lnTo>
                <a:lnTo>
                  <a:pt x="370471" y="34518"/>
                </a:lnTo>
                <a:lnTo>
                  <a:pt x="372605" y="27076"/>
                </a:lnTo>
                <a:lnTo>
                  <a:pt x="375754" y="21501"/>
                </a:lnTo>
                <a:lnTo>
                  <a:pt x="385622" y="12674"/>
                </a:lnTo>
                <a:lnTo>
                  <a:pt x="392442" y="10109"/>
                </a:lnTo>
                <a:lnTo>
                  <a:pt x="405193" y="10109"/>
                </a:lnTo>
                <a:lnTo>
                  <a:pt x="430745" y="34518"/>
                </a:lnTo>
                <a:lnTo>
                  <a:pt x="430745" y="13258"/>
                </a:lnTo>
                <a:lnTo>
                  <a:pt x="400240" y="152"/>
                </a:lnTo>
                <a:lnTo>
                  <a:pt x="390461" y="1130"/>
                </a:lnTo>
                <a:lnTo>
                  <a:pt x="390626" y="1130"/>
                </a:lnTo>
                <a:lnTo>
                  <a:pt x="381889" y="4076"/>
                </a:lnTo>
                <a:lnTo>
                  <a:pt x="382028" y="4076"/>
                </a:lnTo>
                <a:lnTo>
                  <a:pt x="374662" y="8775"/>
                </a:lnTo>
                <a:lnTo>
                  <a:pt x="368160" y="15481"/>
                </a:lnTo>
                <a:lnTo>
                  <a:pt x="364020" y="21729"/>
                </a:lnTo>
                <a:lnTo>
                  <a:pt x="361073" y="28371"/>
                </a:lnTo>
                <a:lnTo>
                  <a:pt x="359308" y="35445"/>
                </a:lnTo>
                <a:lnTo>
                  <a:pt x="358711" y="42938"/>
                </a:lnTo>
                <a:lnTo>
                  <a:pt x="359410" y="50914"/>
                </a:lnTo>
                <a:lnTo>
                  <a:pt x="361505" y="58458"/>
                </a:lnTo>
                <a:lnTo>
                  <a:pt x="364985" y="65582"/>
                </a:lnTo>
                <a:lnTo>
                  <a:pt x="369773" y="72148"/>
                </a:lnTo>
                <a:lnTo>
                  <a:pt x="369874" y="72288"/>
                </a:lnTo>
                <a:lnTo>
                  <a:pt x="375996" y="77978"/>
                </a:lnTo>
                <a:lnTo>
                  <a:pt x="383197" y="82029"/>
                </a:lnTo>
                <a:lnTo>
                  <a:pt x="391464" y="84467"/>
                </a:lnTo>
                <a:lnTo>
                  <a:pt x="400824" y="85280"/>
                </a:lnTo>
                <a:lnTo>
                  <a:pt x="406781" y="85280"/>
                </a:lnTo>
                <a:lnTo>
                  <a:pt x="411568" y="84467"/>
                </a:lnTo>
                <a:lnTo>
                  <a:pt x="411873" y="84467"/>
                </a:lnTo>
                <a:lnTo>
                  <a:pt x="439521" y="60934"/>
                </a:lnTo>
                <a:lnTo>
                  <a:pt x="430745" y="56324"/>
                </a:lnTo>
                <a:lnTo>
                  <a:pt x="427570" y="61633"/>
                </a:lnTo>
                <a:lnTo>
                  <a:pt x="424497" y="65582"/>
                </a:lnTo>
                <a:lnTo>
                  <a:pt x="419163" y="70243"/>
                </a:lnTo>
                <a:lnTo>
                  <a:pt x="415848" y="72148"/>
                </a:lnTo>
                <a:lnTo>
                  <a:pt x="408063" y="75031"/>
                </a:lnTo>
                <a:lnTo>
                  <a:pt x="404050" y="75755"/>
                </a:lnTo>
                <a:lnTo>
                  <a:pt x="391401" y="75755"/>
                </a:lnTo>
                <a:lnTo>
                  <a:pt x="384238" y="72732"/>
                </a:lnTo>
                <a:lnTo>
                  <a:pt x="372630" y="60680"/>
                </a:lnTo>
                <a:lnTo>
                  <a:pt x="369620" y="52959"/>
                </a:lnTo>
                <a:lnTo>
                  <a:pt x="369430" y="43535"/>
                </a:lnTo>
                <a:lnTo>
                  <a:pt x="442201" y="43535"/>
                </a:lnTo>
                <a:close/>
              </a:path>
              <a:path w="669925" h="113030">
                <a:moveTo>
                  <a:pt x="528637" y="83197"/>
                </a:moveTo>
                <a:lnTo>
                  <a:pt x="491350" y="2222"/>
                </a:lnTo>
                <a:lnTo>
                  <a:pt x="489496" y="2222"/>
                </a:lnTo>
                <a:lnTo>
                  <a:pt x="452437" y="83197"/>
                </a:lnTo>
                <a:lnTo>
                  <a:pt x="463600" y="83197"/>
                </a:lnTo>
                <a:lnTo>
                  <a:pt x="490461" y="24257"/>
                </a:lnTo>
                <a:lnTo>
                  <a:pt x="517550" y="83197"/>
                </a:lnTo>
                <a:lnTo>
                  <a:pt x="528637" y="83197"/>
                </a:lnTo>
                <a:close/>
              </a:path>
              <a:path w="669925" h="113030">
                <a:moveTo>
                  <a:pt x="600468" y="53505"/>
                </a:moveTo>
                <a:lnTo>
                  <a:pt x="598855" y="48628"/>
                </a:lnTo>
                <a:lnTo>
                  <a:pt x="595198" y="43827"/>
                </a:lnTo>
                <a:lnTo>
                  <a:pt x="592404" y="40144"/>
                </a:lnTo>
                <a:lnTo>
                  <a:pt x="589153" y="37833"/>
                </a:lnTo>
                <a:lnTo>
                  <a:pt x="589153" y="56705"/>
                </a:lnTo>
                <a:lnTo>
                  <a:pt x="589153" y="59524"/>
                </a:lnTo>
                <a:lnTo>
                  <a:pt x="587908" y="65659"/>
                </a:lnTo>
                <a:lnTo>
                  <a:pt x="587832" y="66040"/>
                </a:lnTo>
                <a:lnTo>
                  <a:pt x="583869" y="70688"/>
                </a:lnTo>
                <a:lnTo>
                  <a:pt x="577265" y="73482"/>
                </a:lnTo>
                <a:lnTo>
                  <a:pt x="568020" y="74409"/>
                </a:lnTo>
                <a:lnTo>
                  <a:pt x="556044" y="74409"/>
                </a:lnTo>
                <a:lnTo>
                  <a:pt x="556044" y="43827"/>
                </a:lnTo>
                <a:lnTo>
                  <a:pt x="572236" y="43827"/>
                </a:lnTo>
                <a:lnTo>
                  <a:pt x="589153" y="56705"/>
                </a:lnTo>
                <a:lnTo>
                  <a:pt x="589153" y="37833"/>
                </a:lnTo>
                <a:lnTo>
                  <a:pt x="588556" y="37401"/>
                </a:lnTo>
                <a:lnTo>
                  <a:pt x="579628" y="34925"/>
                </a:lnTo>
                <a:lnTo>
                  <a:pt x="573455" y="34302"/>
                </a:lnTo>
                <a:lnTo>
                  <a:pt x="555663" y="34302"/>
                </a:lnTo>
                <a:lnTo>
                  <a:pt x="555663" y="2222"/>
                </a:lnTo>
                <a:lnTo>
                  <a:pt x="545325" y="2222"/>
                </a:lnTo>
                <a:lnTo>
                  <a:pt x="545325" y="83197"/>
                </a:lnTo>
                <a:lnTo>
                  <a:pt x="581736" y="83197"/>
                </a:lnTo>
                <a:lnTo>
                  <a:pt x="588810" y="80822"/>
                </a:lnTo>
                <a:lnTo>
                  <a:pt x="595122" y="74409"/>
                </a:lnTo>
                <a:lnTo>
                  <a:pt x="598131" y="71348"/>
                </a:lnTo>
                <a:lnTo>
                  <a:pt x="600468" y="65659"/>
                </a:lnTo>
                <a:lnTo>
                  <a:pt x="600468" y="53505"/>
                </a:lnTo>
                <a:close/>
              </a:path>
              <a:path w="669925" h="113030">
                <a:moveTo>
                  <a:pt x="625322" y="2222"/>
                </a:moveTo>
                <a:lnTo>
                  <a:pt x="614832" y="2222"/>
                </a:lnTo>
                <a:lnTo>
                  <a:pt x="614832" y="83197"/>
                </a:lnTo>
                <a:lnTo>
                  <a:pt x="625322" y="83197"/>
                </a:lnTo>
                <a:lnTo>
                  <a:pt x="625322" y="2222"/>
                </a:lnTo>
                <a:close/>
              </a:path>
              <a:path w="669925" h="113030">
                <a:moveTo>
                  <a:pt x="669404" y="73469"/>
                </a:moveTo>
                <a:lnTo>
                  <a:pt x="668502" y="71285"/>
                </a:lnTo>
                <a:lnTo>
                  <a:pt x="664933" y="67716"/>
                </a:lnTo>
                <a:lnTo>
                  <a:pt x="662774" y="66814"/>
                </a:lnTo>
                <a:lnTo>
                  <a:pt x="657720" y="66814"/>
                </a:lnTo>
                <a:lnTo>
                  <a:pt x="655561" y="67716"/>
                </a:lnTo>
                <a:lnTo>
                  <a:pt x="651979" y="71285"/>
                </a:lnTo>
                <a:lnTo>
                  <a:pt x="651090" y="73469"/>
                </a:lnTo>
                <a:lnTo>
                  <a:pt x="651090" y="78574"/>
                </a:lnTo>
                <a:lnTo>
                  <a:pt x="651979" y="80746"/>
                </a:lnTo>
                <a:lnTo>
                  <a:pt x="655561" y="84378"/>
                </a:lnTo>
                <a:lnTo>
                  <a:pt x="657720" y="85280"/>
                </a:lnTo>
                <a:lnTo>
                  <a:pt x="662774" y="85280"/>
                </a:lnTo>
                <a:lnTo>
                  <a:pt x="664933" y="84378"/>
                </a:lnTo>
                <a:lnTo>
                  <a:pt x="668502" y="80746"/>
                </a:lnTo>
                <a:lnTo>
                  <a:pt x="669404" y="78574"/>
                </a:lnTo>
                <a:lnTo>
                  <a:pt x="669404" y="73469"/>
                </a:lnTo>
                <a:close/>
              </a:path>
              <a:path w="669925" h="113030">
                <a:moveTo>
                  <a:pt x="669404" y="6845"/>
                </a:moveTo>
                <a:lnTo>
                  <a:pt x="668528" y="4673"/>
                </a:lnTo>
                <a:lnTo>
                  <a:pt x="664946" y="1054"/>
                </a:lnTo>
                <a:lnTo>
                  <a:pt x="662774" y="152"/>
                </a:lnTo>
                <a:lnTo>
                  <a:pt x="657720" y="152"/>
                </a:lnTo>
                <a:lnTo>
                  <a:pt x="655561" y="1054"/>
                </a:lnTo>
                <a:lnTo>
                  <a:pt x="651979" y="4673"/>
                </a:lnTo>
                <a:lnTo>
                  <a:pt x="651090" y="6845"/>
                </a:lnTo>
                <a:lnTo>
                  <a:pt x="651090" y="11950"/>
                </a:lnTo>
                <a:lnTo>
                  <a:pt x="651979" y="14135"/>
                </a:lnTo>
                <a:lnTo>
                  <a:pt x="655561" y="17703"/>
                </a:lnTo>
                <a:lnTo>
                  <a:pt x="657720" y="18605"/>
                </a:lnTo>
                <a:lnTo>
                  <a:pt x="662774" y="18605"/>
                </a:lnTo>
                <a:lnTo>
                  <a:pt x="664933" y="17703"/>
                </a:lnTo>
                <a:lnTo>
                  <a:pt x="668502" y="14135"/>
                </a:lnTo>
                <a:lnTo>
                  <a:pt x="669404" y="11950"/>
                </a:lnTo>
                <a:lnTo>
                  <a:pt x="669404" y="68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48232" y="2473078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34725" y="0"/>
                </a:moveTo>
                <a:lnTo>
                  <a:pt x="19695" y="0"/>
                </a:lnTo>
                <a:lnTo>
                  <a:pt x="13272" y="2653"/>
                </a:lnTo>
                <a:lnTo>
                  <a:pt x="2653" y="13272"/>
                </a:lnTo>
                <a:lnTo>
                  <a:pt x="0" y="19669"/>
                </a:lnTo>
                <a:lnTo>
                  <a:pt x="0" y="34702"/>
                </a:lnTo>
                <a:lnTo>
                  <a:pt x="2653" y="41126"/>
                </a:lnTo>
                <a:lnTo>
                  <a:pt x="13272" y="51746"/>
                </a:lnTo>
                <a:lnTo>
                  <a:pt x="19695" y="54399"/>
                </a:lnTo>
                <a:lnTo>
                  <a:pt x="34725" y="54399"/>
                </a:lnTo>
                <a:lnTo>
                  <a:pt x="41126" y="51746"/>
                </a:lnTo>
                <a:lnTo>
                  <a:pt x="51742" y="41126"/>
                </a:lnTo>
                <a:lnTo>
                  <a:pt x="54395" y="34702"/>
                </a:lnTo>
                <a:lnTo>
                  <a:pt x="54395" y="27161"/>
                </a:lnTo>
                <a:lnTo>
                  <a:pt x="54395" y="19669"/>
                </a:lnTo>
                <a:lnTo>
                  <a:pt x="51742" y="13272"/>
                </a:lnTo>
                <a:lnTo>
                  <a:pt x="41126" y="2653"/>
                </a:lnTo>
                <a:lnTo>
                  <a:pt x="34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" name="object 54"/>
          <p:cNvGrpSpPr/>
          <p:nvPr/>
        </p:nvGrpSpPr>
        <p:grpSpPr>
          <a:xfrm>
            <a:off x="3390318" y="2460132"/>
            <a:ext cx="1068070" cy="93980"/>
            <a:chOff x="3390318" y="2460132"/>
            <a:chExt cx="1068070" cy="93980"/>
          </a:xfrm>
        </p:grpSpPr>
        <p:pic>
          <p:nvPicPr>
            <p:cNvPr id="55" name="object 5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90318" y="2462213"/>
              <a:ext cx="70693" cy="80963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3480879" y="2460141"/>
              <a:ext cx="556895" cy="93980"/>
            </a:xfrm>
            <a:custGeom>
              <a:avLst/>
              <a:gdLst/>
              <a:ahLst/>
              <a:cxnLst/>
              <a:rect l="l" t="t" r="r" b="b"/>
              <a:pathLst>
                <a:path w="556895" h="93980">
                  <a:moveTo>
                    <a:pt x="82384" y="18897"/>
                  </a:moveTo>
                  <a:lnTo>
                    <a:pt x="50673" y="0"/>
                  </a:lnTo>
                  <a:lnTo>
                    <a:pt x="36791" y="0"/>
                  </a:lnTo>
                  <a:lnTo>
                    <a:pt x="1968" y="28117"/>
                  </a:lnTo>
                  <a:lnTo>
                    <a:pt x="0" y="35394"/>
                  </a:lnTo>
                  <a:lnTo>
                    <a:pt x="0" y="43230"/>
                  </a:lnTo>
                  <a:lnTo>
                    <a:pt x="19392" y="78257"/>
                  </a:lnTo>
                  <a:lnTo>
                    <a:pt x="44500" y="85128"/>
                  </a:lnTo>
                  <a:lnTo>
                    <a:pt x="52832" y="85128"/>
                  </a:lnTo>
                  <a:lnTo>
                    <a:pt x="60261" y="83527"/>
                  </a:lnTo>
                  <a:lnTo>
                    <a:pt x="73317" y="77127"/>
                  </a:lnTo>
                  <a:lnTo>
                    <a:pt x="78511" y="72618"/>
                  </a:lnTo>
                  <a:lnTo>
                    <a:pt x="82384" y="66814"/>
                  </a:lnTo>
                  <a:lnTo>
                    <a:pt x="74117" y="61391"/>
                  </a:lnTo>
                  <a:lnTo>
                    <a:pt x="68046" y="67602"/>
                  </a:lnTo>
                  <a:lnTo>
                    <a:pt x="61163" y="72047"/>
                  </a:lnTo>
                  <a:lnTo>
                    <a:pt x="53467" y="74714"/>
                  </a:lnTo>
                  <a:lnTo>
                    <a:pt x="44945" y="75603"/>
                  </a:lnTo>
                  <a:lnTo>
                    <a:pt x="38455" y="75603"/>
                  </a:lnTo>
                  <a:lnTo>
                    <a:pt x="10490" y="48387"/>
                  </a:lnTo>
                  <a:lnTo>
                    <a:pt x="10490" y="33401"/>
                  </a:lnTo>
                  <a:lnTo>
                    <a:pt x="44881" y="9817"/>
                  </a:lnTo>
                  <a:lnTo>
                    <a:pt x="53644" y="10706"/>
                  </a:lnTo>
                  <a:lnTo>
                    <a:pt x="61455" y="13373"/>
                  </a:lnTo>
                  <a:lnTo>
                    <a:pt x="68275" y="17805"/>
                  </a:lnTo>
                  <a:lnTo>
                    <a:pt x="74117" y="24028"/>
                  </a:lnTo>
                  <a:lnTo>
                    <a:pt x="82384" y="18897"/>
                  </a:lnTo>
                  <a:close/>
                </a:path>
                <a:path w="556895" h="93980">
                  <a:moveTo>
                    <a:pt x="179920" y="18897"/>
                  </a:moveTo>
                  <a:lnTo>
                    <a:pt x="148209" y="0"/>
                  </a:lnTo>
                  <a:lnTo>
                    <a:pt x="134315" y="0"/>
                  </a:lnTo>
                  <a:lnTo>
                    <a:pt x="99504" y="28117"/>
                  </a:lnTo>
                  <a:lnTo>
                    <a:pt x="97536" y="35394"/>
                  </a:lnTo>
                  <a:lnTo>
                    <a:pt x="97536" y="43230"/>
                  </a:lnTo>
                  <a:lnTo>
                    <a:pt x="116916" y="78257"/>
                  </a:lnTo>
                  <a:lnTo>
                    <a:pt x="142036" y="85128"/>
                  </a:lnTo>
                  <a:lnTo>
                    <a:pt x="150368" y="85128"/>
                  </a:lnTo>
                  <a:lnTo>
                    <a:pt x="157797" y="83527"/>
                  </a:lnTo>
                  <a:lnTo>
                    <a:pt x="170853" y="77127"/>
                  </a:lnTo>
                  <a:lnTo>
                    <a:pt x="176047" y="72618"/>
                  </a:lnTo>
                  <a:lnTo>
                    <a:pt x="179920" y="66814"/>
                  </a:lnTo>
                  <a:lnTo>
                    <a:pt x="171653" y="61391"/>
                  </a:lnTo>
                  <a:lnTo>
                    <a:pt x="165582" y="67602"/>
                  </a:lnTo>
                  <a:lnTo>
                    <a:pt x="158699" y="72047"/>
                  </a:lnTo>
                  <a:lnTo>
                    <a:pt x="151003" y="74714"/>
                  </a:lnTo>
                  <a:lnTo>
                    <a:pt x="142481" y="75603"/>
                  </a:lnTo>
                  <a:lnTo>
                    <a:pt x="135978" y="75603"/>
                  </a:lnTo>
                  <a:lnTo>
                    <a:pt x="108026" y="48387"/>
                  </a:lnTo>
                  <a:lnTo>
                    <a:pt x="108026" y="33401"/>
                  </a:lnTo>
                  <a:lnTo>
                    <a:pt x="142405" y="9817"/>
                  </a:lnTo>
                  <a:lnTo>
                    <a:pt x="151180" y="10706"/>
                  </a:lnTo>
                  <a:lnTo>
                    <a:pt x="158978" y="13373"/>
                  </a:lnTo>
                  <a:lnTo>
                    <a:pt x="165811" y="17805"/>
                  </a:lnTo>
                  <a:lnTo>
                    <a:pt x="171653" y="24028"/>
                  </a:lnTo>
                  <a:lnTo>
                    <a:pt x="179920" y="18897"/>
                  </a:lnTo>
                  <a:close/>
                </a:path>
                <a:path w="556895" h="93980">
                  <a:moveTo>
                    <a:pt x="267398" y="83045"/>
                  </a:moveTo>
                  <a:lnTo>
                    <a:pt x="230111" y="2082"/>
                  </a:lnTo>
                  <a:lnTo>
                    <a:pt x="228257" y="2082"/>
                  </a:lnTo>
                  <a:lnTo>
                    <a:pt x="191198" y="83045"/>
                  </a:lnTo>
                  <a:lnTo>
                    <a:pt x="202361" y="83045"/>
                  </a:lnTo>
                  <a:lnTo>
                    <a:pt x="229222" y="24104"/>
                  </a:lnTo>
                  <a:lnTo>
                    <a:pt x="256311" y="83045"/>
                  </a:lnTo>
                  <a:lnTo>
                    <a:pt x="267398" y="83045"/>
                  </a:lnTo>
                  <a:close/>
                </a:path>
                <a:path w="556895" h="93980">
                  <a:moveTo>
                    <a:pt x="363715" y="43383"/>
                  </a:moveTo>
                  <a:lnTo>
                    <a:pt x="352247" y="13106"/>
                  </a:lnTo>
                  <a:lnTo>
                    <a:pt x="352247" y="34366"/>
                  </a:lnTo>
                  <a:lnTo>
                    <a:pt x="291973" y="34366"/>
                  </a:lnTo>
                  <a:lnTo>
                    <a:pt x="294106" y="26936"/>
                  </a:lnTo>
                  <a:lnTo>
                    <a:pt x="297256" y="21348"/>
                  </a:lnTo>
                  <a:lnTo>
                    <a:pt x="307136" y="12522"/>
                  </a:lnTo>
                  <a:lnTo>
                    <a:pt x="313956" y="9969"/>
                  </a:lnTo>
                  <a:lnTo>
                    <a:pt x="326707" y="9969"/>
                  </a:lnTo>
                  <a:lnTo>
                    <a:pt x="352247" y="34366"/>
                  </a:lnTo>
                  <a:lnTo>
                    <a:pt x="352247" y="13106"/>
                  </a:lnTo>
                  <a:lnTo>
                    <a:pt x="349186" y="9969"/>
                  </a:lnTo>
                  <a:lnTo>
                    <a:pt x="348081" y="8826"/>
                  </a:lnTo>
                  <a:lnTo>
                    <a:pt x="340347" y="3924"/>
                  </a:lnTo>
                  <a:lnTo>
                    <a:pt x="331558" y="977"/>
                  </a:lnTo>
                  <a:lnTo>
                    <a:pt x="321741" y="0"/>
                  </a:lnTo>
                  <a:lnTo>
                    <a:pt x="311962" y="977"/>
                  </a:lnTo>
                  <a:lnTo>
                    <a:pt x="312127" y="977"/>
                  </a:lnTo>
                  <a:lnTo>
                    <a:pt x="303403" y="3924"/>
                  </a:lnTo>
                  <a:lnTo>
                    <a:pt x="303530" y="3924"/>
                  </a:lnTo>
                  <a:lnTo>
                    <a:pt x="296164" y="8623"/>
                  </a:lnTo>
                  <a:lnTo>
                    <a:pt x="289674" y="15328"/>
                  </a:lnTo>
                  <a:lnTo>
                    <a:pt x="285521" y="21590"/>
                  </a:lnTo>
                  <a:lnTo>
                    <a:pt x="282575" y="28219"/>
                  </a:lnTo>
                  <a:lnTo>
                    <a:pt x="280809" y="35293"/>
                  </a:lnTo>
                  <a:lnTo>
                    <a:pt x="280212" y="42786"/>
                  </a:lnTo>
                  <a:lnTo>
                    <a:pt x="280911" y="50761"/>
                  </a:lnTo>
                  <a:lnTo>
                    <a:pt x="304698" y="81876"/>
                  </a:lnTo>
                  <a:lnTo>
                    <a:pt x="322338" y="85128"/>
                  </a:lnTo>
                  <a:lnTo>
                    <a:pt x="328295" y="85128"/>
                  </a:lnTo>
                  <a:lnTo>
                    <a:pt x="333070" y="84315"/>
                  </a:lnTo>
                  <a:lnTo>
                    <a:pt x="333375" y="84315"/>
                  </a:lnTo>
                  <a:lnTo>
                    <a:pt x="361035" y="60794"/>
                  </a:lnTo>
                  <a:lnTo>
                    <a:pt x="352247" y="56172"/>
                  </a:lnTo>
                  <a:lnTo>
                    <a:pt x="349072" y="61493"/>
                  </a:lnTo>
                  <a:lnTo>
                    <a:pt x="346011" y="65430"/>
                  </a:lnTo>
                  <a:lnTo>
                    <a:pt x="340664" y="70091"/>
                  </a:lnTo>
                  <a:lnTo>
                    <a:pt x="337350" y="72009"/>
                  </a:lnTo>
                  <a:lnTo>
                    <a:pt x="329565" y="74879"/>
                  </a:lnTo>
                  <a:lnTo>
                    <a:pt x="325564" y="75603"/>
                  </a:lnTo>
                  <a:lnTo>
                    <a:pt x="312915" y="75603"/>
                  </a:lnTo>
                  <a:lnTo>
                    <a:pt x="305739" y="72580"/>
                  </a:lnTo>
                  <a:lnTo>
                    <a:pt x="294132" y="60528"/>
                  </a:lnTo>
                  <a:lnTo>
                    <a:pt x="291134" y="52806"/>
                  </a:lnTo>
                  <a:lnTo>
                    <a:pt x="290931" y="43383"/>
                  </a:lnTo>
                  <a:lnTo>
                    <a:pt x="363715" y="43383"/>
                  </a:lnTo>
                  <a:close/>
                </a:path>
                <a:path w="556895" h="93980">
                  <a:moveTo>
                    <a:pt x="462635" y="74180"/>
                  </a:moveTo>
                  <a:lnTo>
                    <a:pt x="452894" y="74180"/>
                  </a:lnTo>
                  <a:lnTo>
                    <a:pt x="441655" y="48069"/>
                  </a:lnTo>
                  <a:lnTo>
                    <a:pt x="441655" y="74180"/>
                  </a:lnTo>
                  <a:lnTo>
                    <a:pt x="395300" y="74180"/>
                  </a:lnTo>
                  <a:lnTo>
                    <a:pt x="418960" y="18148"/>
                  </a:lnTo>
                  <a:lnTo>
                    <a:pt x="441655" y="74180"/>
                  </a:lnTo>
                  <a:lnTo>
                    <a:pt x="441655" y="48069"/>
                  </a:lnTo>
                  <a:lnTo>
                    <a:pt x="428777" y="18148"/>
                  </a:lnTo>
                  <a:lnTo>
                    <a:pt x="421855" y="2082"/>
                  </a:lnTo>
                  <a:lnTo>
                    <a:pt x="416433" y="2082"/>
                  </a:lnTo>
                  <a:lnTo>
                    <a:pt x="385178" y="74180"/>
                  </a:lnTo>
                  <a:lnTo>
                    <a:pt x="375348" y="74180"/>
                  </a:lnTo>
                  <a:lnTo>
                    <a:pt x="375348" y="93827"/>
                  </a:lnTo>
                  <a:lnTo>
                    <a:pt x="385622" y="93827"/>
                  </a:lnTo>
                  <a:lnTo>
                    <a:pt x="385622" y="83045"/>
                  </a:lnTo>
                  <a:lnTo>
                    <a:pt x="452589" y="83045"/>
                  </a:lnTo>
                  <a:lnTo>
                    <a:pt x="452589" y="93383"/>
                  </a:lnTo>
                  <a:lnTo>
                    <a:pt x="462635" y="93383"/>
                  </a:lnTo>
                  <a:lnTo>
                    <a:pt x="462635" y="83045"/>
                  </a:lnTo>
                  <a:lnTo>
                    <a:pt x="462635" y="74180"/>
                  </a:lnTo>
                  <a:close/>
                </a:path>
                <a:path w="556895" h="93980">
                  <a:moveTo>
                    <a:pt x="556387" y="42786"/>
                  </a:moveTo>
                  <a:lnTo>
                    <a:pt x="555688" y="34658"/>
                  </a:lnTo>
                  <a:lnTo>
                    <a:pt x="553605" y="27076"/>
                  </a:lnTo>
                  <a:lnTo>
                    <a:pt x="550138" y="20066"/>
                  </a:lnTo>
                  <a:lnTo>
                    <a:pt x="545820" y="14351"/>
                  </a:lnTo>
                  <a:lnTo>
                    <a:pt x="545820" y="33934"/>
                  </a:lnTo>
                  <a:lnTo>
                    <a:pt x="545820" y="48856"/>
                  </a:lnTo>
                  <a:lnTo>
                    <a:pt x="520026" y="75234"/>
                  </a:lnTo>
                  <a:lnTo>
                    <a:pt x="508508" y="75234"/>
                  </a:lnTo>
                  <a:lnTo>
                    <a:pt x="482714" y="48856"/>
                  </a:lnTo>
                  <a:lnTo>
                    <a:pt x="482714" y="33934"/>
                  </a:lnTo>
                  <a:lnTo>
                    <a:pt x="485813" y="26187"/>
                  </a:lnTo>
                  <a:lnTo>
                    <a:pt x="498221" y="13385"/>
                  </a:lnTo>
                  <a:lnTo>
                    <a:pt x="505637" y="10185"/>
                  </a:lnTo>
                  <a:lnTo>
                    <a:pt x="522846" y="10185"/>
                  </a:lnTo>
                  <a:lnTo>
                    <a:pt x="530250" y="13385"/>
                  </a:lnTo>
                  <a:lnTo>
                    <a:pt x="542696" y="26187"/>
                  </a:lnTo>
                  <a:lnTo>
                    <a:pt x="545820" y="33934"/>
                  </a:lnTo>
                  <a:lnTo>
                    <a:pt x="545820" y="14351"/>
                  </a:lnTo>
                  <a:lnTo>
                    <a:pt x="514261" y="0"/>
                  </a:lnTo>
                  <a:lnTo>
                    <a:pt x="505294" y="850"/>
                  </a:lnTo>
                  <a:lnTo>
                    <a:pt x="474865" y="27076"/>
                  </a:lnTo>
                  <a:lnTo>
                    <a:pt x="472071" y="42786"/>
                  </a:lnTo>
                  <a:lnTo>
                    <a:pt x="472808" y="51003"/>
                  </a:lnTo>
                  <a:lnTo>
                    <a:pt x="497357" y="81953"/>
                  </a:lnTo>
                  <a:lnTo>
                    <a:pt x="514261" y="85128"/>
                  </a:lnTo>
                  <a:lnTo>
                    <a:pt x="523113" y="84328"/>
                  </a:lnTo>
                  <a:lnTo>
                    <a:pt x="553427" y="58674"/>
                  </a:lnTo>
                  <a:lnTo>
                    <a:pt x="555637" y="51003"/>
                  </a:lnTo>
                  <a:lnTo>
                    <a:pt x="556387" y="427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057228" y="2460132"/>
              <a:ext cx="150732" cy="8512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227893" y="2462213"/>
              <a:ext cx="230400" cy="80963"/>
            </a:xfrm>
            <a:prstGeom prst="rect">
              <a:avLst/>
            </a:prstGeom>
          </p:spPr>
        </p:pic>
      </p:grpSp>
      <p:sp>
        <p:nvSpPr>
          <p:cNvPr id="59" name="object 59"/>
          <p:cNvSpPr/>
          <p:nvPr/>
        </p:nvSpPr>
        <p:spPr>
          <a:xfrm>
            <a:off x="948232" y="2659006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34725" y="0"/>
                </a:moveTo>
                <a:lnTo>
                  <a:pt x="19695" y="0"/>
                </a:lnTo>
                <a:lnTo>
                  <a:pt x="13272" y="2654"/>
                </a:lnTo>
                <a:lnTo>
                  <a:pt x="2653" y="13274"/>
                </a:lnTo>
                <a:lnTo>
                  <a:pt x="0" y="19671"/>
                </a:lnTo>
                <a:lnTo>
                  <a:pt x="0" y="34704"/>
                </a:lnTo>
                <a:lnTo>
                  <a:pt x="2653" y="41126"/>
                </a:lnTo>
                <a:lnTo>
                  <a:pt x="13272" y="51747"/>
                </a:lnTo>
                <a:lnTo>
                  <a:pt x="19695" y="54400"/>
                </a:lnTo>
                <a:lnTo>
                  <a:pt x="34725" y="54400"/>
                </a:lnTo>
                <a:lnTo>
                  <a:pt x="41126" y="51747"/>
                </a:lnTo>
                <a:lnTo>
                  <a:pt x="51742" y="41126"/>
                </a:lnTo>
                <a:lnTo>
                  <a:pt x="54395" y="34704"/>
                </a:lnTo>
                <a:lnTo>
                  <a:pt x="54395" y="27162"/>
                </a:lnTo>
                <a:lnTo>
                  <a:pt x="54395" y="19671"/>
                </a:lnTo>
                <a:lnTo>
                  <a:pt x="51742" y="13274"/>
                </a:lnTo>
                <a:lnTo>
                  <a:pt x="41126" y="2654"/>
                </a:lnTo>
                <a:lnTo>
                  <a:pt x="34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0" name="object 60"/>
          <p:cNvGrpSpPr/>
          <p:nvPr/>
        </p:nvGrpSpPr>
        <p:grpSpPr>
          <a:xfrm>
            <a:off x="727444" y="2274203"/>
            <a:ext cx="3757929" cy="1045844"/>
            <a:chOff x="727444" y="2274203"/>
            <a:chExt cx="3757929" cy="1045844"/>
          </a:xfrm>
        </p:grpSpPr>
        <p:sp>
          <p:nvSpPr>
            <p:cNvPr id="61" name="object 61"/>
            <p:cNvSpPr/>
            <p:nvPr/>
          </p:nvSpPr>
          <p:spPr>
            <a:xfrm>
              <a:off x="948232" y="2848234"/>
              <a:ext cx="54610" cy="54610"/>
            </a:xfrm>
            <a:custGeom>
              <a:avLst/>
              <a:gdLst/>
              <a:ahLst/>
              <a:cxnLst/>
              <a:rect l="l" t="t" r="r" b="b"/>
              <a:pathLst>
                <a:path w="54609" h="54610">
                  <a:moveTo>
                    <a:pt x="34725" y="0"/>
                  </a:moveTo>
                  <a:lnTo>
                    <a:pt x="19695" y="0"/>
                  </a:lnTo>
                  <a:lnTo>
                    <a:pt x="13272" y="2653"/>
                  </a:lnTo>
                  <a:lnTo>
                    <a:pt x="2653" y="13272"/>
                  </a:lnTo>
                  <a:lnTo>
                    <a:pt x="0" y="19669"/>
                  </a:lnTo>
                  <a:lnTo>
                    <a:pt x="0" y="34704"/>
                  </a:lnTo>
                  <a:lnTo>
                    <a:pt x="2653" y="41126"/>
                  </a:lnTo>
                  <a:lnTo>
                    <a:pt x="13272" y="51746"/>
                  </a:lnTo>
                  <a:lnTo>
                    <a:pt x="19695" y="54399"/>
                  </a:lnTo>
                  <a:lnTo>
                    <a:pt x="34725" y="54399"/>
                  </a:lnTo>
                  <a:lnTo>
                    <a:pt x="41126" y="51746"/>
                  </a:lnTo>
                  <a:lnTo>
                    <a:pt x="51742" y="41126"/>
                  </a:lnTo>
                  <a:lnTo>
                    <a:pt x="54395" y="34704"/>
                  </a:lnTo>
                  <a:lnTo>
                    <a:pt x="54395" y="27161"/>
                  </a:lnTo>
                  <a:lnTo>
                    <a:pt x="54395" y="19669"/>
                  </a:lnTo>
                  <a:lnTo>
                    <a:pt x="51742" y="13272"/>
                  </a:lnTo>
                  <a:lnTo>
                    <a:pt x="41126" y="2653"/>
                  </a:lnTo>
                  <a:lnTo>
                    <a:pt x="347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27444" y="2274203"/>
              <a:ext cx="3757763" cy="1045606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948232" y="3034169"/>
              <a:ext cx="54610" cy="240665"/>
            </a:xfrm>
            <a:custGeom>
              <a:avLst/>
              <a:gdLst/>
              <a:ahLst/>
              <a:cxnLst/>
              <a:rect l="l" t="t" r="r" b="b"/>
              <a:pathLst>
                <a:path w="54609" h="240664">
                  <a:moveTo>
                    <a:pt x="54394" y="205600"/>
                  </a:moveTo>
                  <a:lnTo>
                    <a:pt x="51739" y="199199"/>
                  </a:lnTo>
                  <a:lnTo>
                    <a:pt x="41122" y="188582"/>
                  </a:lnTo>
                  <a:lnTo>
                    <a:pt x="34721" y="185928"/>
                  </a:lnTo>
                  <a:lnTo>
                    <a:pt x="19685" y="185928"/>
                  </a:lnTo>
                  <a:lnTo>
                    <a:pt x="13271" y="188582"/>
                  </a:lnTo>
                  <a:lnTo>
                    <a:pt x="2641" y="199199"/>
                  </a:lnTo>
                  <a:lnTo>
                    <a:pt x="0" y="205600"/>
                  </a:lnTo>
                  <a:lnTo>
                    <a:pt x="0" y="220637"/>
                  </a:lnTo>
                  <a:lnTo>
                    <a:pt x="2641" y="227050"/>
                  </a:lnTo>
                  <a:lnTo>
                    <a:pt x="13271" y="237680"/>
                  </a:lnTo>
                  <a:lnTo>
                    <a:pt x="19685" y="240322"/>
                  </a:lnTo>
                  <a:lnTo>
                    <a:pt x="34721" y="240322"/>
                  </a:lnTo>
                  <a:lnTo>
                    <a:pt x="41122" y="237680"/>
                  </a:lnTo>
                  <a:lnTo>
                    <a:pt x="51739" y="227050"/>
                  </a:lnTo>
                  <a:lnTo>
                    <a:pt x="54394" y="220637"/>
                  </a:lnTo>
                  <a:lnTo>
                    <a:pt x="54394" y="213093"/>
                  </a:lnTo>
                  <a:lnTo>
                    <a:pt x="54394" y="205600"/>
                  </a:lnTo>
                  <a:close/>
                </a:path>
                <a:path w="54609" h="240664">
                  <a:moveTo>
                    <a:pt x="54394" y="19672"/>
                  </a:moveTo>
                  <a:lnTo>
                    <a:pt x="51739" y="13271"/>
                  </a:lnTo>
                  <a:lnTo>
                    <a:pt x="41122" y="2654"/>
                  </a:lnTo>
                  <a:lnTo>
                    <a:pt x="34721" y="0"/>
                  </a:lnTo>
                  <a:lnTo>
                    <a:pt x="19685" y="0"/>
                  </a:lnTo>
                  <a:lnTo>
                    <a:pt x="13271" y="2654"/>
                  </a:lnTo>
                  <a:lnTo>
                    <a:pt x="2641" y="13271"/>
                  </a:lnTo>
                  <a:lnTo>
                    <a:pt x="0" y="19672"/>
                  </a:lnTo>
                  <a:lnTo>
                    <a:pt x="0" y="34709"/>
                  </a:lnTo>
                  <a:lnTo>
                    <a:pt x="2641" y="41122"/>
                  </a:lnTo>
                  <a:lnTo>
                    <a:pt x="13271" y="51739"/>
                  </a:lnTo>
                  <a:lnTo>
                    <a:pt x="19685" y="54394"/>
                  </a:lnTo>
                  <a:lnTo>
                    <a:pt x="34721" y="54394"/>
                  </a:lnTo>
                  <a:lnTo>
                    <a:pt x="41122" y="51739"/>
                  </a:lnTo>
                  <a:lnTo>
                    <a:pt x="51739" y="41122"/>
                  </a:lnTo>
                  <a:lnTo>
                    <a:pt x="54394" y="34709"/>
                  </a:lnTo>
                  <a:lnTo>
                    <a:pt x="54394" y="27165"/>
                  </a:lnTo>
                  <a:lnTo>
                    <a:pt x="54394" y="196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4" name="object 64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715037" y="3551166"/>
            <a:ext cx="2311383" cy="143546"/>
          </a:xfrm>
          <a:prstGeom prst="rect">
            <a:avLst/>
          </a:prstGeom>
        </p:spPr>
      </p:pic>
      <p:sp>
        <p:nvSpPr>
          <p:cNvPr id="65" name="object 65"/>
          <p:cNvSpPr/>
          <p:nvPr/>
        </p:nvSpPr>
        <p:spPr>
          <a:xfrm>
            <a:off x="3192754" y="3759923"/>
            <a:ext cx="767080" cy="115570"/>
          </a:xfrm>
          <a:custGeom>
            <a:avLst/>
            <a:gdLst/>
            <a:ahLst/>
            <a:cxnLst/>
            <a:rect l="l" t="t" r="r" b="b"/>
            <a:pathLst>
              <a:path w="767079" h="115570">
                <a:moveTo>
                  <a:pt x="78803" y="2984"/>
                </a:moveTo>
                <a:lnTo>
                  <a:pt x="57746" y="2984"/>
                </a:lnTo>
                <a:lnTo>
                  <a:pt x="57746" y="44272"/>
                </a:lnTo>
                <a:lnTo>
                  <a:pt x="21132" y="44272"/>
                </a:lnTo>
                <a:lnTo>
                  <a:pt x="21132" y="2984"/>
                </a:lnTo>
                <a:lnTo>
                  <a:pt x="0" y="2984"/>
                </a:lnTo>
                <a:lnTo>
                  <a:pt x="0" y="112445"/>
                </a:lnTo>
                <a:lnTo>
                  <a:pt x="21132" y="112445"/>
                </a:lnTo>
                <a:lnTo>
                  <a:pt x="21132" y="64439"/>
                </a:lnTo>
                <a:lnTo>
                  <a:pt x="57746" y="64439"/>
                </a:lnTo>
                <a:lnTo>
                  <a:pt x="57746" y="112445"/>
                </a:lnTo>
                <a:lnTo>
                  <a:pt x="78803" y="112445"/>
                </a:lnTo>
                <a:lnTo>
                  <a:pt x="78803" y="64439"/>
                </a:lnTo>
                <a:lnTo>
                  <a:pt x="78803" y="44272"/>
                </a:lnTo>
                <a:lnTo>
                  <a:pt x="78803" y="2984"/>
                </a:lnTo>
                <a:close/>
              </a:path>
              <a:path w="767079" h="115570">
                <a:moveTo>
                  <a:pt x="200317" y="112445"/>
                </a:moveTo>
                <a:lnTo>
                  <a:pt x="191643" y="89890"/>
                </a:lnTo>
                <a:lnTo>
                  <a:pt x="183832" y="69583"/>
                </a:lnTo>
                <a:lnTo>
                  <a:pt x="169367" y="32004"/>
                </a:lnTo>
                <a:lnTo>
                  <a:pt x="162293" y="13627"/>
                </a:lnTo>
                <a:lnTo>
                  <a:pt x="162293" y="69583"/>
                </a:lnTo>
                <a:lnTo>
                  <a:pt x="133197" y="69583"/>
                </a:lnTo>
                <a:lnTo>
                  <a:pt x="147789" y="32004"/>
                </a:lnTo>
                <a:lnTo>
                  <a:pt x="162293" y="69583"/>
                </a:lnTo>
                <a:lnTo>
                  <a:pt x="162293" y="13627"/>
                </a:lnTo>
                <a:lnTo>
                  <a:pt x="158203" y="2984"/>
                </a:lnTo>
                <a:lnTo>
                  <a:pt x="137071" y="2984"/>
                </a:lnTo>
                <a:lnTo>
                  <a:pt x="94881" y="112445"/>
                </a:lnTo>
                <a:lnTo>
                  <a:pt x="116535" y="112445"/>
                </a:lnTo>
                <a:lnTo>
                  <a:pt x="125463" y="89890"/>
                </a:lnTo>
                <a:lnTo>
                  <a:pt x="170116" y="89890"/>
                </a:lnTo>
                <a:lnTo>
                  <a:pt x="178663" y="112445"/>
                </a:lnTo>
                <a:lnTo>
                  <a:pt x="200317" y="112445"/>
                </a:lnTo>
                <a:close/>
              </a:path>
              <a:path w="767079" h="115570">
                <a:moveTo>
                  <a:pt x="277939" y="81407"/>
                </a:moveTo>
                <a:lnTo>
                  <a:pt x="258737" y="52171"/>
                </a:lnTo>
                <a:lnTo>
                  <a:pt x="264985" y="48006"/>
                </a:lnTo>
                <a:lnTo>
                  <a:pt x="268795" y="44056"/>
                </a:lnTo>
                <a:lnTo>
                  <a:pt x="271526" y="36614"/>
                </a:lnTo>
                <a:lnTo>
                  <a:pt x="272211" y="32791"/>
                </a:lnTo>
                <a:lnTo>
                  <a:pt x="272211" y="20040"/>
                </a:lnTo>
                <a:lnTo>
                  <a:pt x="271843" y="19202"/>
                </a:lnTo>
                <a:lnTo>
                  <a:pt x="269163" y="13030"/>
                </a:lnTo>
                <a:lnTo>
                  <a:pt x="257009" y="2603"/>
                </a:lnTo>
                <a:lnTo>
                  <a:pt x="249516" y="0"/>
                </a:lnTo>
                <a:lnTo>
                  <a:pt x="236867" y="0"/>
                </a:lnTo>
                <a:lnTo>
                  <a:pt x="232791" y="584"/>
                </a:lnTo>
                <a:lnTo>
                  <a:pt x="223964" y="2908"/>
                </a:lnTo>
                <a:lnTo>
                  <a:pt x="218452" y="6477"/>
                </a:lnTo>
                <a:lnTo>
                  <a:pt x="211861" y="12433"/>
                </a:lnTo>
                <a:lnTo>
                  <a:pt x="224142" y="26123"/>
                </a:lnTo>
                <a:lnTo>
                  <a:pt x="229044" y="21513"/>
                </a:lnTo>
                <a:lnTo>
                  <a:pt x="233832" y="19202"/>
                </a:lnTo>
                <a:lnTo>
                  <a:pt x="242417" y="19202"/>
                </a:lnTo>
                <a:lnTo>
                  <a:pt x="245567" y="20345"/>
                </a:lnTo>
                <a:lnTo>
                  <a:pt x="250329" y="24904"/>
                </a:lnTo>
                <a:lnTo>
                  <a:pt x="251523" y="28003"/>
                </a:lnTo>
                <a:lnTo>
                  <a:pt x="251523" y="36182"/>
                </a:lnTo>
                <a:lnTo>
                  <a:pt x="250088" y="39585"/>
                </a:lnTo>
                <a:lnTo>
                  <a:pt x="244386" y="44653"/>
                </a:lnTo>
                <a:lnTo>
                  <a:pt x="240207" y="45910"/>
                </a:lnTo>
                <a:lnTo>
                  <a:pt x="230238" y="45910"/>
                </a:lnTo>
                <a:lnTo>
                  <a:pt x="230238" y="64516"/>
                </a:lnTo>
                <a:lnTo>
                  <a:pt x="243979" y="64516"/>
                </a:lnTo>
                <a:lnTo>
                  <a:pt x="250088" y="66001"/>
                </a:lnTo>
                <a:lnTo>
                  <a:pt x="255993" y="71958"/>
                </a:lnTo>
                <a:lnTo>
                  <a:pt x="257467" y="75704"/>
                </a:lnTo>
                <a:lnTo>
                  <a:pt x="257467" y="84836"/>
                </a:lnTo>
                <a:lnTo>
                  <a:pt x="255955" y="88531"/>
                </a:lnTo>
                <a:lnTo>
                  <a:pt x="249910" y="94081"/>
                </a:lnTo>
                <a:lnTo>
                  <a:pt x="245935" y="95478"/>
                </a:lnTo>
                <a:lnTo>
                  <a:pt x="233641" y="95478"/>
                </a:lnTo>
                <a:lnTo>
                  <a:pt x="227190" y="91630"/>
                </a:lnTo>
                <a:lnTo>
                  <a:pt x="221678" y="83934"/>
                </a:lnTo>
                <a:lnTo>
                  <a:pt x="205752" y="95618"/>
                </a:lnTo>
                <a:lnTo>
                  <a:pt x="212051" y="103759"/>
                </a:lnTo>
                <a:lnTo>
                  <a:pt x="217881" y="109054"/>
                </a:lnTo>
                <a:lnTo>
                  <a:pt x="228600" y="113969"/>
                </a:lnTo>
                <a:lnTo>
                  <a:pt x="234657" y="115189"/>
                </a:lnTo>
                <a:lnTo>
                  <a:pt x="241401" y="115189"/>
                </a:lnTo>
                <a:lnTo>
                  <a:pt x="275120" y="95618"/>
                </a:lnTo>
                <a:lnTo>
                  <a:pt x="275209" y="95478"/>
                </a:lnTo>
                <a:lnTo>
                  <a:pt x="275374" y="95161"/>
                </a:lnTo>
                <a:lnTo>
                  <a:pt x="277304" y="88658"/>
                </a:lnTo>
                <a:lnTo>
                  <a:pt x="277939" y="81407"/>
                </a:lnTo>
                <a:close/>
              </a:path>
              <a:path w="767079" h="115570">
                <a:moveTo>
                  <a:pt x="367106" y="74117"/>
                </a:moveTo>
                <a:lnTo>
                  <a:pt x="347903" y="52171"/>
                </a:lnTo>
                <a:lnTo>
                  <a:pt x="351878" y="49187"/>
                </a:lnTo>
                <a:lnTo>
                  <a:pt x="354736" y="45999"/>
                </a:lnTo>
                <a:lnTo>
                  <a:pt x="358267" y="39204"/>
                </a:lnTo>
                <a:lnTo>
                  <a:pt x="359143" y="35420"/>
                </a:lnTo>
                <a:lnTo>
                  <a:pt x="359143" y="24853"/>
                </a:lnTo>
                <a:lnTo>
                  <a:pt x="358444" y="22847"/>
                </a:lnTo>
                <a:lnTo>
                  <a:pt x="357212" y="19291"/>
                </a:lnTo>
                <a:lnTo>
                  <a:pt x="349465" y="9867"/>
                </a:lnTo>
                <a:lnTo>
                  <a:pt x="346646" y="8128"/>
                </a:lnTo>
                <a:lnTo>
                  <a:pt x="346646" y="75057"/>
                </a:lnTo>
                <a:lnTo>
                  <a:pt x="346646" y="83934"/>
                </a:lnTo>
                <a:lnTo>
                  <a:pt x="345135" y="87109"/>
                </a:lnTo>
                <a:lnTo>
                  <a:pt x="339140" y="91478"/>
                </a:lnTo>
                <a:lnTo>
                  <a:pt x="333324" y="92570"/>
                </a:lnTo>
                <a:lnTo>
                  <a:pt x="319481" y="92570"/>
                </a:lnTo>
                <a:lnTo>
                  <a:pt x="319481" y="64516"/>
                </a:lnTo>
                <a:lnTo>
                  <a:pt x="331978" y="64516"/>
                </a:lnTo>
                <a:lnTo>
                  <a:pt x="337832" y="65887"/>
                </a:lnTo>
                <a:lnTo>
                  <a:pt x="344881" y="71335"/>
                </a:lnTo>
                <a:lnTo>
                  <a:pt x="346646" y="75057"/>
                </a:lnTo>
                <a:lnTo>
                  <a:pt x="346646" y="8128"/>
                </a:lnTo>
                <a:lnTo>
                  <a:pt x="344258" y="6642"/>
                </a:lnTo>
                <a:lnTo>
                  <a:pt x="338975" y="5257"/>
                </a:lnTo>
                <a:lnTo>
                  <a:pt x="338975" y="30581"/>
                </a:lnTo>
                <a:lnTo>
                  <a:pt x="338975" y="37680"/>
                </a:lnTo>
                <a:lnTo>
                  <a:pt x="337743" y="40576"/>
                </a:lnTo>
                <a:lnTo>
                  <a:pt x="332841" y="44856"/>
                </a:lnTo>
                <a:lnTo>
                  <a:pt x="328777" y="45999"/>
                </a:lnTo>
                <a:lnTo>
                  <a:pt x="319481" y="45999"/>
                </a:lnTo>
                <a:lnTo>
                  <a:pt x="319481" y="22847"/>
                </a:lnTo>
                <a:lnTo>
                  <a:pt x="329603" y="22847"/>
                </a:lnTo>
                <a:lnTo>
                  <a:pt x="333146" y="23850"/>
                </a:lnTo>
                <a:lnTo>
                  <a:pt x="337807" y="27863"/>
                </a:lnTo>
                <a:lnTo>
                  <a:pt x="338975" y="30581"/>
                </a:lnTo>
                <a:lnTo>
                  <a:pt x="338975" y="5257"/>
                </a:lnTo>
                <a:lnTo>
                  <a:pt x="337718" y="4914"/>
                </a:lnTo>
                <a:lnTo>
                  <a:pt x="333095" y="3619"/>
                </a:lnTo>
                <a:lnTo>
                  <a:pt x="325805" y="2984"/>
                </a:lnTo>
                <a:lnTo>
                  <a:pt x="298640" y="2984"/>
                </a:lnTo>
                <a:lnTo>
                  <a:pt x="298640" y="112445"/>
                </a:lnTo>
                <a:lnTo>
                  <a:pt x="338137" y="112445"/>
                </a:lnTo>
                <a:lnTo>
                  <a:pt x="345059" y="111188"/>
                </a:lnTo>
                <a:lnTo>
                  <a:pt x="355079" y="106172"/>
                </a:lnTo>
                <a:lnTo>
                  <a:pt x="359168" y="102387"/>
                </a:lnTo>
                <a:lnTo>
                  <a:pt x="365328" y="92570"/>
                </a:lnTo>
                <a:lnTo>
                  <a:pt x="365518" y="92278"/>
                </a:lnTo>
                <a:lnTo>
                  <a:pt x="366979" y="87109"/>
                </a:lnTo>
                <a:lnTo>
                  <a:pt x="367106" y="74117"/>
                </a:lnTo>
                <a:close/>
              </a:path>
              <a:path w="767079" h="115570">
                <a:moveTo>
                  <a:pt x="483641" y="112445"/>
                </a:moveTo>
                <a:lnTo>
                  <a:pt x="474967" y="89890"/>
                </a:lnTo>
                <a:lnTo>
                  <a:pt x="467144" y="69583"/>
                </a:lnTo>
                <a:lnTo>
                  <a:pt x="452691" y="32004"/>
                </a:lnTo>
                <a:lnTo>
                  <a:pt x="445617" y="13627"/>
                </a:lnTo>
                <a:lnTo>
                  <a:pt x="445617" y="69583"/>
                </a:lnTo>
                <a:lnTo>
                  <a:pt x="416521" y="69583"/>
                </a:lnTo>
                <a:lnTo>
                  <a:pt x="431101" y="32004"/>
                </a:lnTo>
                <a:lnTo>
                  <a:pt x="445617" y="69583"/>
                </a:lnTo>
                <a:lnTo>
                  <a:pt x="445617" y="13627"/>
                </a:lnTo>
                <a:lnTo>
                  <a:pt x="441528" y="2984"/>
                </a:lnTo>
                <a:lnTo>
                  <a:pt x="420382" y="2984"/>
                </a:lnTo>
                <a:lnTo>
                  <a:pt x="378193" y="112445"/>
                </a:lnTo>
                <a:lnTo>
                  <a:pt x="399846" y="112445"/>
                </a:lnTo>
                <a:lnTo>
                  <a:pt x="408774" y="89890"/>
                </a:lnTo>
                <a:lnTo>
                  <a:pt x="453428" y="89890"/>
                </a:lnTo>
                <a:lnTo>
                  <a:pt x="461987" y="112445"/>
                </a:lnTo>
                <a:lnTo>
                  <a:pt x="483641" y="112445"/>
                </a:lnTo>
                <a:close/>
              </a:path>
              <a:path w="767079" h="115570">
                <a:moveTo>
                  <a:pt x="578523" y="2984"/>
                </a:moveTo>
                <a:lnTo>
                  <a:pt x="557453" y="2984"/>
                </a:lnTo>
                <a:lnTo>
                  <a:pt x="557453" y="44272"/>
                </a:lnTo>
                <a:lnTo>
                  <a:pt x="520839" y="44272"/>
                </a:lnTo>
                <a:lnTo>
                  <a:pt x="520839" y="2984"/>
                </a:lnTo>
                <a:lnTo>
                  <a:pt x="499706" y="2984"/>
                </a:lnTo>
                <a:lnTo>
                  <a:pt x="499706" y="112445"/>
                </a:lnTo>
                <a:lnTo>
                  <a:pt x="520839" y="112445"/>
                </a:lnTo>
                <a:lnTo>
                  <a:pt x="520839" y="64439"/>
                </a:lnTo>
                <a:lnTo>
                  <a:pt x="557453" y="64439"/>
                </a:lnTo>
                <a:lnTo>
                  <a:pt x="557453" y="112445"/>
                </a:lnTo>
                <a:lnTo>
                  <a:pt x="578523" y="112445"/>
                </a:lnTo>
                <a:lnTo>
                  <a:pt x="578523" y="64439"/>
                </a:lnTo>
                <a:lnTo>
                  <a:pt x="578523" y="44272"/>
                </a:lnTo>
                <a:lnTo>
                  <a:pt x="578523" y="2984"/>
                </a:lnTo>
                <a:close/>
              </a:path>
              <a:path w="767079" h="115570">
                <a:moveTo>
                  <a:pt x="683221" y="2984"/>
                </a:moveTo>
                <a:lnTo>
                  <a:pt x="665657" y="2984"/>
                </a:lnTo>
                <a:lnTo>
                  <a:pt x="624205" y="73748"/>
                </a:lnTo>
                <a:lnTo>
                  <a:pt x="624205" y="2984"/>
                </a:lnTo>
                <a:lnTo>
                  <a:pt x="603377" y="2984"/>
                </a:lnTo>
                <a:lnTo>
                  <a:pt x="603377" y="112445"/>
                </a:lnTo>
                <a:lnTo>
                  <a:pt x="621525" y="112445"/>
                </a:lnTo>
                <a:lnTo>
                  <a:pt x="644601" y="73748"/>
                </a:lnTo>
                <a:lnTo>
                  <a:pt x="662381" y="43903"/>
                </a:lnTo>
                <a:lnTo>
                  <a:pt x="662381" y="112445"/>
                </a:lnTo>
                <a:lnTo>
                  <a:pt x="683221" y="112445"/>
                </a:lnTo>
                <a:lnTo>
                  <a:pt x="683221" y="43903"/>
                </a:lnTo>
                <a:lnTo>
                  <a:pt x="683221" y="2984"/>
                </a:lnTo>
                <a:close/>
              </a:path>
              <a:path w="767079" h="115570">
                <a:moveTo>
                  <a:pt x="766902" y="2984"/>
                </a:moveTo>
                <a:lnTo>
                  <a:pt x="707148" y="2984"/>
                </a:lnTo>
                <a:lnTo>
                  <a:pt x="707148" y="112445"/>
                </a:lnTo>
                <a:lnTo>
                  <a:pt x="766902" y="112445"/>
                </a:lnTo>
                <a:lnTo>
                  <a:pt x="766902" y="91973"/>
                </a:lnTo>
                <a:lnTo>
                  <a:pt x="727837" y="91973"/>
                </a:lnTo>
                <a:lnTo>
                  <a:pt x="727837" y="63182"/>
                </a:lnTo>
                <a:lnTo>
                  <a:pt x="766902" y="63182"/>
                </a:lnTo>
                <a:lnTo>
                  <a:pt x="766902" y="43167"/>
                </a:lnTo>
                <a:lnTo>
                  <a:pt x="727837" y="43167"/>
                </a:lnTo>
                <a:lnTo>
                  <a:pt x="727837" y="23368"/>
                </a:lnTo>
                <a:lnTo>
                  <a:pt x="766902" y="23368"/>
                </a:lnTo>
                <a:lnTo>
                  <a:pt x="766902" y="29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6" name="object 66"/>
          <p:cNvGrpSpPr/>
          <p:nvPr/>
        </p:nvGrpSpPr>
        <p:grpSpPr>
          <a:xfrm>
            <a:off x="4016720" y="3760142"/>
            <a:ext cx="530225" cy="115570"/>
            <a:chOff x="4016720" y="3760142"/>
            <a:chExt cx="530225" cy="115570"/>
          </a:xfrm>
        </p:grpSpPr>
        <p:sp>
          <p:nvSpPr>
            <p:cNvPr id="67" name="object 67"/>
            <p:cNvSpPr/>
            <p:nvPr/>
          </p:nvSpPr>
          <p:spPr>
            <a:xfrm>
              <a:off x="4016720" y="3760142"/>
              <a:ext cx="433705" cy="115570"/>
            </a:xfrm>
            <a:custGeom>
              <a:avLst/>
              <a:gdLst/>
              <a:ahLst/>
              <a:cxnLst/>
              <a:rect l="l" t="t" r="r" b="b"/>
              <a:pathLst>
                <a:path w="433704" h="115570">
                  <a:moveTo>
                    <a:pt x="58332" y="0"/>
                  </a:moveTo>
                  <a:lnTo>
                    <a:pt x="22101" y="11921"/>
                  </a:lnTo>
                  <a:lnTo>
                    <a:pt x="456" y="49342"/>
                  </a:lnTo>
                  <a:lnTo>
                    <a:pt x="0" y="57373"/>
                  </a:lnTo>
                  <a:lnTo>
                    <a:pt x="1009" y="69378"/>
                  </a:lnTo>
                  <a:lnTo>
                    <a:pt x="24960" y="105864"/>
                  </a:lnTo>
                  <a:lnTo>
                    <a:pt x="58036" y="114970"/>
                  </a:lnTo>
                  <a:lnTo>
                    <a:pt x="67263" y="114970"/>
                  </a:lnTo>
                  <a:lnTo>
                    <a:pt x="104528" y="94950"/>
                  </a:lnTo>
                  <a:lnTo>
                    <a:pt x="51239" y="94950"/>
                  </a:lnTo>
                  <a:lnTo>
                    <a:pt x="44792" y="93337"/>
                  </a:lnTo>
                  <a:lnTo>
                    <a:pt x="33182" y="86889"/>
                  </a:lnTo>
                  <a:lnTo>
                    <a:pt x="28693" y="82450"/>
                  </a:lnTo>
                  <a:lnTo>
                    <a:pt x="22343" y="71140"/>
                  </a:lnTo>
                  <a:lnTo>
                    <a:pt x="20755" y="64663"/>
                  </a:lnTo>
                  <a:lnTo>
                    <a:pt x="20755" y="57373"/>
                  </a:lnTo>
                  <a:lnTo>
                    <a:pt x="43498" y="22918"/>
                  </a:lnTo>
                  <a:lnTo>
                    <a:pt x="57961" y="20239"/>
                  </a:lnTo>
                  <a:lnTo>
                    <a:pt x="104327" y="20239"/>
                  </a:lnTo>
                  <a:lnTo>
                    <a:pt x="101277" y="17044"/>
                  </a:lnTo>
                  <a:lnTo>
                    <a:pt x="65809" y="484"/>
                  </a:lnTo>
                  <a:lnTo>
                    <a:pt x="67389" y="484"/>
                  </a:lnTo>
                  <a:lnTo>
                    <a:pt x="58332" y="0"/>
                  </a:lnTo>
                  <a:close/>
                </a:path>
                <a:path w="433704" h="115570">
                  <a:moveTo>
                    <a:pt x="91448" y="79250"/>
                  </a:moveTo>
                  <a:lnTo>
                    <a:pt x="85446" y="85201"/>
                  </a:lnTo>
                  <a:lnTo>
                    <a:pt x="79938" y="89308"/>
                  </a:lnTo>
                  <a:lnTo>
                    <a:pt x="69917" y="93823"/>
                  </a:lnTo>
                  <a:lnTo>
                    <a:pt x="64383" y="94950"/>
                  </a:lnTo>
                  <a:lnTo>
                    <a:pt x="104528" y="94950"/>
                  </a:lnTo>
                  <a:lnTo>
                    <a:pt x="105585" y="93985"/>
                  </a:lnTo>
                  <a:lnTo>
                    <a:pt x="91448" y="79250"/>
                  </a:lnTo>
                  <a:close/>
                </a:path>
                <a:path w="433704" h="115570">
                  <a:moveTo>
                    <a:pt x="104327" y="20239"/>
                  </a:moveTo>
                  <a:lnTo>
                    <a:pt x="57961" y="20239"/>
                  </a:lnTo>
                  <a:lnTo>
                    <a:pt x="67030" y="21221"/>
                  </a:lnTo>
                  <a:lnTo>
                    <a:pt x="75634" y="24165"/>
                  </a:lnTo>
                  <a:lnTo>
                    <a:pt x="83774" y="29072"/>
                  </a:lnTo>
                  <a:lnTo>
                    <a:pt x="91448" y="35942"/>
                  </a:lnTo>
                  <a:lnTo>
                    <a:pt x="105900" y="22151"/>
                  </a:lnTo>
                  <a:lnTo>
                    <a:pt x="106152" y="22151"/>
                  </a:lnTo>
                  <a:lnTo>
                    <a:pt x="104327" y="20239"/>
                  </a:lnTo>
                  <a:close/>
                </a:path>
                <a:path w="433704" h="115570">
                  <a:moveTo>
                    <a:pt x="154030" y="23293"/>
                  </a:moveTo>
                  <a:lnTo>
                    <a:pt x="132895" y="23293"/>
                  </a:lnTo>
                  <a:lnTo>
                    <a:pt x="132895" y="112215"/>
                  </a:lnTo>
                  <a:lnTo>
                    <a:pt x="154030" y="112215"/>
                  </a:lnTo>
                  <a:lnTo>
                    <a:pt x="154030" y="23293"/>
                  </a:lnTo>
                  <a:close/>
                </a:path>
                <a:path w="433704" h="115570">
                  <a:moveTo>
                    <a:pt x="173974" y="2754"/>
                  </a:moveTo>
                  <a:lnTo>
                    <a:pt x="113473" y="2754"/>
                  </a:lnTo>
                  <a:lnTo>
                    <a:pt x="113473" y="23293"/>
                  </a:lnTo>
                  <a:lnTo>
                    <a:pt x="173974" y="23293"/>
                  </a:lnTo>
                  <a:lnTo>
                    <a:pt x="173974" y="2754"/>
                  </a:lnTo>
                  <a:close/>
                </a:path>
                <a:path w="433704" h="115570">
                  <a:moveTo>
                    <a:pt x="242735" y="2754"/>
                  </a:moveTo>
                  <a:lnTo>
                    <a:pt x="221599" y="2754"/>
                  </a:lnTo>
                  <a:lnTo>
                    <a:pt x="179406" y="112215"/>
                  </a:lnTo>
                  <a:lnTo>
                    <a:pt x="201061" y="112215"/>
                  </a:lnTo>
                  <a:lnTo>
                    <a:pt x="209989" y="89669"/>
                  </a:lnTo>
                  <a:lnTo>
                    <a:pt x="276176" y="89669"/>
                  </a:lnTo>
                  <a:lnTo>
                    <a:pt x="268359" y="69354"/>
                  </a:lnTo>
                  <a:lnTo>
                    <a:pt x="217728" y="69354"/>
                  </a:lnTo>
                  <a:lnTo>
                    <a:pt x="232316" y="31774"/>
                  </a:lnTo>
                  <a:lnTo>
                    <a:pt x="253900" y="31774"/>
                  </a:lnTo>
                  <a:lnTo>
                    <a:pt x="242735" y="2754"/>
                  </a:lnTo>
                  <a:close/>
                </a:path>
                <a:path w="433704" h="115570">
                  <a:moveTo>
                    <a:pt x="276176" y="89669"/>
                  </a:moveTo>
                  <a:lnTo>
                    <a:pt x="254640" y="89669"/>
                  </a:lnTo>
                  <a:lnTo>
                    <a:pt x="263197" y="112215"/>
                  </a:lnTo>
                  <a:lnTo>
                    <a:pt x="284850" y="112215"/>
                  </a:lnTo>
                  <a:lnTo>
                    <a:pt x="276176" y="89669"/>
                  </a:lnTo>
                  <a:close/>
                </a:path>
                <a:path w="433704" h="115570">
                  <a:moveTo>
                    <a:pt x="253900" y="31774"/>
                  </a:moveTo>
                  <a:lnTo>
                    <a:pt x="232316" y="31774"/>
                  </a:lnTo>
                  <a:lnTo>
                    <a:pt x="246824" y="69354"/>
                  </a:lnTo>
                  <a:lnTo>
                    <a:pt x="268359" y="69354"/>
                  </a:lnTo>
                  <a:lnTo>
                    <a:pt x="253900" y="31774"/>
                  </a:lnTo>
                  <a:close/>
                </a:path>
                <a:path w="433704" h="115570">
                  <a:moveTo>
                    <a:pt x="330765" y="23293"/>
                  </a:moveTo>
                  <a:lnTo>
                    <a:pt x="309629" y="23293"/>
                  </a:lnTo>
                  <a:lnTo>
                    <a:pt x="309629" y="112215"/>
                  </a:lnTo>
                  <a:lnTo>
                    <a:pt x="330765" y="112215"/>
                  </a:lnTo>
                  <a:lnTo>
                    <a:pt x="330765" y="23293"/>
                  </a:lnTo>
                  <a:close/>
                </a:path>
                <a:path w="433704" h="115570">
                  <a:moveTo>
                    <a:pt x="350709" y="2754"/>
                  </a:moveTo>
                  <a:lnTo>
                    <a:pt x="290207" y="2754"/>
                  </a:lnTo>
                  <a:lnTo>
                    <a:pt x="290207" y="23293"/>
                  </a:lnTo>
                  <a:lnTo>
                    <a:pt x="350709" y="23293"/>
                  </a:lnTo>
                  <a:lnTo>
                    <a:pt x="350709" y="2754"/>
                  </a:lnTo>
                  <a:close/>
                </a:path>
                <a:path w="433704" h="115570">
                  <a:moveTo>
                    <a:pt x="385758" y="2754"/>
                  </a:moveTo>
                  <a:lnTo>
                    <a:pt x="364921" y="2754"/>
                  </a:lnTo>
                  <a:lnTo>
                    <a:pt x="364921" y="112215"/>
                  </a:lnTo>
                  <a:lnTo>
                    <a:pt x="403913" y="112215"/>
                  </a:lnTo>
                  <a:lnTo>
                    <a:pt x="410476" y="111136"/>
                  </a:lnTo>
                  <a:lnTo>
                    <a:pt x="420048" y="106823"/>
                  </a:lnTo>
                  <a:lnTo>
                    <a:pt x="424253" y="103140"/>
                  </a:lnTo>
                  <a:lnTo>
                    <a:pt x="431497" y="92721"/>
                  </a:lnTo>
                  <a:lnTo>
                    <a:pt x="431604" y="92348"/>
                  </a:lnTo>
                  <a:lnTo>
                    <a:pt x="385758" y="92348"/>
                  </a:lnTo>
                  <a:lnTo>
                    <a:pt x="385758" y="62655"/>
                  </a:lnTo>
                  <a:lnTo>
                    <a:pt x="430074" y="62655"/>
                  </a:lnTo>
                  <a:lnTo>
                    <a:pt x="422767" y="52895"/>
                  </a:lnTo>
                  <a:lnTo>
                    <a:pt x="417766" y="49075"/>
                  </a:lnTo>
                  <a:lnTo>
                    <a:pt x="406210" y="45058"/>
                  </a:lnTo>
                  <a:lnTo>
                    <a:pt x="398978" y="44053"/>
                  </a:lnTo>
                  <a:lnTo>
                    <a:pt x="385758" y="44053"/>
                  </a:lnTo>
                  <a:lnTo>
                    <a:pt x="385758" y="2754"/>
                  </a:lnTo>
                  <a:close/>
                </a:path>
                <a:path w="433704" h="115570">
                  <a:moveTo>
                    <a:pt x="430074" y="62655"/>
                  </a:moveTo>
                  <a:lnTo>
                    <a:pt x="390075" y="62655"/>
                  </a:lnTo>
                  <a:lnTo>
                    <a:pt x="399971" y="63627"/>
                  </a:lnTo>
                  <a:lnTo>
                    <a:pt x="407039" y="66543"/>
                  </a:lnTo>
                  <a:lnTo>
                    <a:pt x="411280" y="71404"/>
                  </a:lnTo>
                  <a:lnTo>
                    <a:pt x="412694" y="78210"/>
                  </a:lnTo>
                  <a:lnTo>
                    <a:pt x="412694" y="83369"/>
                  </a:lnTo>
                  <a:lnTo>
                    <a:pt x="411228" y="87012"/>
                  </a:lnTo>
                  <a:lnTo>
                    <a:pt x="405375" y="91282"/>
                  </a:lnTo>
                  <a:lnTo>
                    <a:pt x="399597" y="92348"/>
                  </a:lnTo>
                  <a:lnTo>
                    <a:pt x="431604" y="92348"/>
                  </a:lnTo>
                  <a:lnTo>
                    <a:pt x="433307" y="86371"/>
                  </a:lnTo>
                  <a:lnTo>
                    <a:pt x="433307" y="70942"/>
                  </a:lnTo>
                  <a:lnTo>
                    <a:pt x="431198" y="64156"/>
                  </a:lnTo>
                  <a:lnTo>
                    <a:pt x="430074" y="626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466965" y="3762896"/>
              <a:ext cx="79848" cy="109461"/>
            </a:xfrm>
            <a:prstGeom prst="rect">
              <a:avLst/>
            </a:prstGeom>
          </p:spPr>
        </p:pic>
      </p:grpSp>
      <p:sp>
        <p:nvSpPr>
          <p:cNvPr id="69" name="object 69"/>
          <p:cNvSpPr/>
          <p:nvPr/>
        </p:nvSpPr>
        <p:spPr>
          <a:xfrm>
            <a:off x="683056" y="3698633"/>
            <a:ext cx="6376035" cy="207645"/>
          </a:xfrm>
          <a:custGeom>
            <a:avLst/>
            <a:gdLst/>
            <a:ahLst/>
            <a:cxnLst/>
            <a:rect l="l" t="t" r="r" b="b"/>
            <a:pathLst>
              <a:path w="6376034" h="207645">
                <a:moveTo>
                  <a:pt x="6369685" y="0"/>
                </a:moveTo>
                <a:lnTo>
                  <a:pt x="6083" y="0"/>
                </a:lnTo>
                <a:lnTo>
                  <a:pt x="0" y="0"/>
                </a:lnTo>
                <a:lnTo>
                  <a:pt x="0" y="6083"/>
                </a:lnTo>
                <a:lnTo>
                  <a:pt x="0" y="207251"/>
                </a:lnTo>
                <a:lnTo>
                  <a:pt x="6083" y="207251"/>
                </a:lnTo>
                <a:lnTo>
                  <a:pt x="6083" y="6083"/>
                </a:lnTo>
                <a:lnTo>
                  <a:pt x="6369685" y="6083"/>
                </a:lnTo>
                <a:lnTo>
                  <a:pt x="6369685" y="0"/>
                </a:lnTo>
                <a:close/>
              </a:path>
              <a:path w="6376034" h="207645">
                <a:moveTo>
                  <a:pt x="6375844" y="0"/>
                </a:moveTo>
                <a:lnTo>
                  <a:pt x="6369761" y="0"/>
                </a:lnTo>
                <a:lnTo>
                  <a:pt x="6369761" y="6083"/>
                </a:lnTo>
                <a:lnTo>
                  <a:pt x="6369761" y="207251"/>
                </a:lnTo>
                <a:lnTo>
                  <a:pt x="6375844" y="207251"/>
                </a:lnTo>
                <a:lnTo>
                  <a:pt x="6375844" y="6083"/>
                </a:lnTo>
                <a:lnTo>
                  <a:pt x="63758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766248" y="4037462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5" h="23495">
                <a:moveTo>
                  <a:pt x="14907" y="0"/>
                </a:moveTo>
                <a:lnTo>
                  <a:pt x="11681" y="0"/>
                </a:lnTo>
                <a:lnTo>
                  <a:pt x="8459" y="0"/>
                </a:lnTo>
                <a:lnTo>
                  <a:pt x="5706" y="1130"/>
                </a:lnTo>
                <a:lnTo>
                  <a:pt x="1140" y="5643"/>
                </a:lnTo>
                <a:lnTo>
                  <a:pt x="0" y="8384"/>
                </a:lnTo>
                <a:lnTo>
                  <a:pt x="0" y="14831"/>
                </a:lnTo>
                <a:lnTo>
                  <a:pt x="1140" y="17585"/>
                </a:lnTo>
                <a:lnTo>
                  <a:pt x="5706" y="22150"/>
                </a:lnTo>
                <a:lnTo>
                  <a:pt x="8459" y="23291"/>
                </a:lnTo>
                <a:lnTo>
                  <a:pt x="14907" y="23291"/>
                </a:lnTo>
                <a:lnTo>
                  <a:pt x="17661" y="22150"/>
                </a:lnTo>
                <a:lnTo>
                  <a:pt x="22226" y="17585"/>
                </a:lnTo>
                <a:lnTo>
                  <a:pt x="23366" y="14831"/>
                </a:lnTo>
                <a:lnTo>
                  <a:pt x="23366" y="8384"/>
                </a:lnTo>
                <a:lnTo>
                  <a:pt x="22226" y="5643"/>
                </a:lnTo>
                <a:lnTo>
                  <a:pt x="17661" y="1130"/>
                </a:lnTo>
                <a:lnTo>
                  <a:pt x="149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83056" y="3905965"/>
            <a:ext cx="6350" cy="186690"/>
          </a:xfrm>
          <a:custGeom>
            <a:avLst/>
            <a:gdLst/>
            <a:ahLst/>
            <a:cxnLst/>
            <a:rect l="l" t="t" r="r" b="b"/>
            <a:pathLst>
              <a:path w="6350" h="186689">
                <a:moveTo>
                  <a:pt x="6094" y="0"/>
                </a:moveTo>
                <a:lnTo>
                  <a:pt x="0" y="0"/>
                </a:lnTo>
                <a:lnTo>
                  <a:pt x="0" y="186231"/>
                </a:lnTo>
                <a:lnTo>
                  <a:pt x="6094" y="186231"/>
                </a:lnTo>
                <a:lnTo>
                  <a:pt x="60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052818" y="3905965"/>
            <a:ext cx="6350" cy="186690"/>
          </a:xfrm>
          <a:custGeom>
            <a:avLst/>
            <a:gdLst/>
            <a:ahLst/>
            <a:cxnLst/>
            <a:rect l="l" t="t" r="r" b="b"/>
            <a:pathLst>
              <a:path w="6350" h="186689">
                <a:moveTo>
                  <a:pt x="6094" y="0"/>
                </a:moveTo>
                <a:lnTo>
                  <a:pt x="0" y="0"/>
                </a:lnTo>
                <a:lnTo>
                  <a:pt x="0" y="186231"/>
                </a:lnTo>
                <a:lnTo>
                  <a:pt x="6094" y="186231"/>
                </a:lnTo>
                <a:lnTo>
                  <a:pt x="60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3" name="object 73"/>
          <p:cNvGrpSpPr/>
          <p:nvPr/>
        </p:nvGrpSpPr>
        <p:grpSpPr>
          <a:xfrm>
            <a:off x="5072410" y="4135132"/>
            <a:ext cx="991235" cy="111760"/>
            <a:chOff x="5072410" y="4135132"/>
            <a:chExt cx="991235" cy="111760"/>
          </a:xfrm>
        </p:grpSpPr>
        <p:pic>
          <p:nvPicPr>
            <p:cNvPr id="74" name="object 7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072410" y="4135132"/>
              <a:ext cx="949590" cy="111546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6045012" y="4228222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4" h="19050">
                  <a:moveTo>
                    <a:pt x="11685" y="0"/>
                  </a:moveTo>
                  <a:lnTo>
                    <a:pt x="9154" y="0"/>
                  </a:lnTo>
                  <a:lnTo>
                    <a:pt x="6624" y="0"/>
                  </a:lnTo>
                  <a:lnTo>
                    <a:pt x="4467" y="892"/>
                  </a:lnTo>
                  <a:lnTo>
                    <a:pt x="892" y="4466"/>
                  </a:lnTo>
                  <a:lnTo>
                    <a:pt x="0" y="6648"/>
                  </a:lnTo>
                  <a:lnTo>
                    <a:pt x="0" y="11760"/>
                  </a:lnTo>
                  <a:lnTo>
                    <a:pt x="892" y="13931"/>
                  </a:lnTo>
                  <a:lnTo>
                    <a:pt x="4467" y="17552"/>
                  </a:lnTo>
                  <a:lnTo>
                    <a:pt x="6624" y="18456"/>
                  </a:lnTo>
                  <a:lnTo>
                    <a:pt x="11685" y="18456"/>
                  </a:lnTo>
                  <a:lnTo>
                    <a:pt x="13841" y="17552"/>
                  </a:lnTo>
                  <a:lnTo>
                    <a:pt x="17412" y="13931"/>
                  </a:lnTo>
                  <a:lnTo>
                    <a:pt x="18305" y="11760"/>
                  </a:lnTo>
                  <a:lnTo>
                    <a:pt x="18305" y="6648"/>
                  </a:lnTo>
                  <a:lnTo>
                    <a:pt x="17412" y="4466"/>
                  </a:lnTo>
                  <a:lnTo>
                    <a:pt x="13841" y="892"/>
                  </a:lnTo>
                  <a:lnTo>
                    <a:pt x="116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/>
          <p:nvPr/>
        </p:nvSpPr>
        <p:spPr>
          <a:xfrm>
            <a:off x="683056" y="4092196"/>
            <a:ext cx="6350" cy="186055"/>
          </a:xfrm>
          <a:custGeom>
            <a:avLst/>
            <a:gdLst/>
            <a:ahLst/>
            <a:cxnLst/>
            <a:rect l="l" t="t" r="r" b="b"/>
            <a:pathLst>
              <a:path w="6350" h="186054">
                <a:moveTo>
                  <a:pt x="6094" y="0"/>
                </a:moveTo>
                <a:lnTo>
                  <a:pt x="0" y="0"/>
                </a:lnTo>
                <a:lnTo>
                  <a:pt x="0" y="185929"/>
                </a:lnTo>
                <a:lnTo>
                  <a:pt x="6094" y="185929"/>
                </a:lnTo>
                <a:lnTo>
                  <a:pt x="60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052818" y="4092196"/>
            <a:ext cx="6350" cy="186055"/>
          </a:xfrm>
          <a:custGeom>
            <a:avLst/>
            <a:gdLst/>
            <a:ahLst/>
            <a:cxnLst/>
            <a:rect l="l" t="t" r="r" b="b"/>
            <a:pathLst>
              <a:path w="6350" h="186054">
                <a:moveTo>
                  <a:pt x="6094" y="0"/>
                </a:moveTo>
                <a:lnTo>
                  <a:pt x="0" y="0"/>
                </a:lnTo>
                <a:lnTo>
                  <a:pt x="0" y="185929"/>
                </a:lnTo>
                <a:lnTo>
                  <a:pt x="6094" y="185929"/>
                </a:lnTo>
                <a:lnTo>
                  <a:pt x="60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8" name="object 78"/>
          <p:cNvGrpSpPr/>
          <p:nvPr/>
        </p:nvGrpSpPr>
        <p:grpSpPr>
          <a:xfrm>
            <a:off x="981172" y="3949207"/>
            <a:ext cx="5417820" cy="1044575"/>
            <a:chOff x="981172" y="3949207"/>
            <a:chExt cx="5417820" cy="1044575"/>
          </a:xfrm>
        </p:grpSpPr>
        <p:pic>
          <p:nvPicPr>
            <p:cNvPr id="79" name="object 7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81172" y="3949207"/>
              <a:ext cx="5384206" cy="1044234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6380416" y="4414151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4" h="19050">
                  <a:moveTo>
                    <a:pt x="11685" y="0"/>
                  </a:moveTo>
                  <a:lnTo>
                    <a:pt x="9155" y="0"/>
                  </a:lnTo>
                  <a:lnTo>
                    <a:pt x="6624" y="0"/>
                  </a:lnTo>
                  <a:lnTo>
                    <a:pt x="4467" y="892"/>
                  </a:lnTo>
                  <a:lnTo>
                    <a:pt x="892" y="4466"/>
                  </a:lnTo>
                  <a:lnTo>
                    <a:pt x="0" y="6648"/>
                  </a:lnTo>
                  <a:lnTo>
                    <a:pt x="0" y="11760"/>
                  </a:lnTo>
                  <a:lnTo>
                    <a:pt x="892" y="13931"/>
                  </a:lnTo>
                  <a:lnTo>
                    <a:pt x="4467" y="17552"/>
                  </a:lnTo>
                  <a:lnTo>
                    <a:pt x="6624" y="18456"/>
                  </a:lnTo>
                  <a:lnTo>
                    <a:pt x="11685" y="18456"/>
                  </a:lnTo>
                  <a:lnTo>
                    <a:pt x="13841" y="17552"/>
                  </a:lnTo>
                  <a:lnTo>
                    <a:pt x="17412" y="13931"/>
                  </a:lnTo>
                  <a:lnTo>
                    <a:pt x="18305" y="11760"/>
                  </a:lnTo>
                  <a:lnTo>
                    <a:pt x="18305" y="6648"/>
                  </a:lnTo>
                  <a:lnTo>
                    <a:pt x="17412" y="4466"/>
                  </a:lnTo>
                  <a:lnTo>
                    <a:pt x="13841" y="892"/>
                  </a:lnTo>
                  <a:lnTo>
                    <a:pt x="116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1" name="object 81"/>
          <p:cNvGrpSpPr/>
          <p:nvPr/>
        </p:nvGrpSpPr>
        <p:grpSpPr>
          <a:xfrm>
            <a:off x="6457496" y="4321061"/>
            <a:ext cx="301625" cy="111760"/>
            <a:chOff x="6457496" y="4321061"/>
            <a:chExt cx="301625" cy="111760"/>
          </a:xfrm>
        </p:grpSpPr>
        <p:pic>
          <p:nvPicPr>
            <p:cNvPr id="82" name="object 8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457496" y="4321061"/>
              <a:ext cx="260193" cy="111546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6740395" y="4414151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5" h="19050">
                  <a:moveTo>
                    <a:pt x="11685" y="0"/>
                  </a:moveTo>
                  <a:lnTo>
                    <a:pt x="9154" y="0"/>
                  </a:lnTo>
                  <a:lnTo>
                    <a:pt x="6624" y="0"/>
                  </a:lnTo>
                  <a:lnTo>
                    <a:pt x="4467" y="892"/>
                  </a:lnTo>
                  <a:lnTo>
                    <a:pt x="892" y="4466"/>
                  </a:lnTo>
                  <a:lnTo>
                    <a:pt x="0" y="6648"/>
                  </a:lnTo>
                  <a:lnTo>
                    <a:pt x="0" y="11760"/>
                  </a:lnTo>
                  <a:lnTo>
                    <a:pt x="892" y="13931"/>
                  </a:lnTo>
                  <a:lnTo>
                    <a:pt x="4467" y="17552"/>
                  </a:lnTo>
                  <a:lnTo>
                    <a:pt x="6624" y="18456"/>
                  </a:lnTo>
                  <a:lnTo>
                    <a:pt x="11685" y="18456"/>
                  </a:lnTo>
                  <a:lnTo>
                    <a:pt x="13841" y="17552"/>
                  </a:lnTo>
                  <a:lnTo>
                    <a:pt x="17412" y="13931"/>
                  </a:lnTo>
                  <a:lnTo>
                    <a:pt x="18305" y="11760"/>
                  </a:lnTo>
                  <a:lnTo>
                    <a:pt x="18305" y="6648"/>
                  </a:lnTo>
                  <a:lnTo>
                    <a:pt x="17412" y="4466"/>
                  </a:lnTo>
                  <a:lnTo>
                    <a:pt x="13841" y="892"/>
                  </a:lnTo>
                  <a:lnTo>
                    <a:pt x="116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/>
          <p:nvPr/>
        </p:nvSpPr>
        <p:spPr>
          <a:xfrm>
            <a:off x="683056" y="4278125"/>
            <a:ext cx="6350" cy="189230"/>
          </a:xfrm>
          <a:custGeom>
            <a:avLst/>
            <a:gdLst/>
            <a:ahLst/>
            <a:cxnLst/>
            <a:rect l="l" t="t" r="r" b="b"/>
            <a:pathLst>
              <a:path w="6350" h="189229">
                <a:moveTo>
                  <a:pt x="6094" y="0"/>
                </a:moveTo>
                <a:lnTo>
                  <a:pt x="0" y="0"/>
                </a:lnTo>
                <a:lnTo>
                  <a:pt x="0" y="188974"/>
                </a:lnTo>
                <a:lnTo>
                  <a:pt x="6094" y="188974"/>
                </a:lnTo>
                <a:lnTo>
                  <a:pt x="60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052818" y="4278125"/>
            <a:ext cx="6350" cy="189230"/>
          </a:xfrm>
          <a:custGeom>
            <a:avLst/>
            <a:gdLst/>
            <a:ahLst/>
            <a:cxnLst/>
            <a:rect l="l" t="t" r="r" b="b"/>
            <a:pathLst>
              <a:path w="6350" h="189229">
                <a:moveTo>
                  <a:pt x="6094" y="0"/>
                </a:moveTo>
                <a:lnTo>
                  <a:pt x="0" y="0"/>
                </a:lnTo>
                <a:lnTo>
                  <a:pt x="0" y="188974"/>
                </a:lnTo>
                <a:lnTo>
                  <a:pt x="6094" y="188974"/>
                </a:lnTo>
                <a:lnTo>
                  <a:pt x="60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83056" y="4467100"/>
            <a:ext cx="6350" cy="186055"/>
          </a:xfrm>
          <a:custGeom>
            <a:avLst/>
            <a:gdLst/>
            <a:ahLst/>
            <a:cxnLst/>
            <a:rect l="l" t="t" r="r" b="b"/>
            <a:pathLst>
              <a:path w="6350" h="186054">
                <a:moveTo>
                  <a:pt x="6094" y="0"/>
                </a:moveTo>
                <a:lnTo>
                  <a:pt x="0" y="0"/>
                </a:lnTo>
                <a:lnTo>
                  <a:pt x="0" y="185929"/>
                </a:lnTo>
                <a:lnTo>
                  <a:pt x="6094" y="185929"/>
                </a:lnTo>
                <a:lnTo>
                  <a:pt x="60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052818" y="4467100"/>
            <a:ext cx="6350" cy="186055"/>
          </a:xfrm>
          <a:custGeom>
            <a:avLst/>
            <a:gdLst/>
            <a:ahLst/>
            <a:cxnLst/>
            <a:rect l="l" t="t" r="r" b="b"/>
            <a:pathLst>
              <a:path w="6350" h="186054">
                <a:moveTo>
                  <a:pt x="6094" y="0"/>
                </a:moveTo>
                <a:lnTo>
                  <a:pt x="0" y="0"/>
                </a:lnTo>
                <a:lnTo>
                  <a:pt x="0" y="185929"/>
                </a:lnTo>
                <a:lnTo>
                  <a:pt x="6094" y="185929"/>
                </a:lnTo>
                <a:lnTo>
                  <a:pt x="60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83056" y="4653029"/>
            <a:ext cx="6350" cy="186055"/>
          </a:xfrm>
          <a:custGeom>
            <a:avLst/>
            <a:gdLst/>
            <a:ahLst/>
            <a:cxnLst/>
            <a:rect l="l" t="t" r="r" b="b"/>
            <a:pathLst>
              <a:path w="6350" h="186054">
                <a:moveTo>
                  <a:pt x="6094" y="0"/>
                </a:moveTo>
                <a:lnTo>
                  <a:pt x="0" y="0"/>
                </a:lnTo>
                <a:lnTo>
                  <a:pt x="0" y="185925"/>
                </a:lnTo>
                <a:lnTo>
                  <a:pt x="6094" y="185925"/>
                </a:lnTo>
                <a:lnTo>
                  <a:pt x="60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052818" y="4653029"/>
            <a:ext cx="6350" cy="186055"/>
          </a:xfrm>
          <a:custGeom>
            <a:avLst/>
            <a:gdLst/>
            <a:ahLst/>
            <a:cxnLst/>
            <a:rect l="l" t="t" r="r" b="b"/>
            <a:pathLst>
              <a:path w="6350" h="186054">
                <a:moveTo>
                  <a:pt x="6094" y="0"/>
                </a:moveTo>
                <a:lnTo>
                  <a:pt x="0" y="0"/>
                </a:lnTo>
                <a:lnTo>
                  <a:pt x="0" y="185925"/>
                </a:lnTo>
                <a:lnTo>
                  <a:pt x="6094" y="185925"/>
                </a:lnTo>
                <a:lnTo>
                  <a:pt x="60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83056" y="4838955"/>
            <a:ext cx="6350" cy="186055"/>
          </a:xfrm>
          <a:custGeom>
            <a:avLst/>
            <a:gdLst/>
            <a:ahLst/>
            <a:cxnLst/>
            <a:rect l="l" t="t" r="r" b="b"/>
            <a:pathLst>
              <a:path w="6350" h="186054">
                <a:moveTo>
                  <a:pt x="6094" y="0"/>
                </a:moveTo>
                <a:lnTo>
                  <a:pt x="0" y="0"/>
                </a:lnTo>
                <a:lnTo>
                  <a:pt x="0" y="185929"/>
                </a:lnTo>
                <a:lnTo>
                  <a:pt x="6094" y="185929"/>
                </a:lnTo>
                <a:lnTo>
                  <a:pt x="60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052818" y="4838955"/>
            <a:ext cx="6350" cy="186055"/>
          </a:xfrm>
          <a:custGeom>
            <a:avLst/>
            <a:gdLst/>
            <a:ahLst/>
            <a:cxnLst/>
            <a:rect l="l" t="t" r="r" b="b"/>
            <a:pathLst>
              <a:path w="6350" h="186054">
                <a:moveTo>
                  <a:pt x="6094" y="0"/>
                </a:moveTo>
                <a:lnTo>
                  <a:pt x="0" y="0"/>
                </a:lnTo>
                <a:lnTo>
                  <a:pt x="0" y="185929"/>
                </a:lnTo>
                <a:lnTo>
                  <a:pt x="6094" y="185929"/>
                </a:lnTo>
                <a:lnTo>
                  <a:pt x="60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180784" y="5065322"/>
            <a:ext cx="614680" cy="114300"/>
          </a:xfrm>
          <a:custGeom>
            <a:avLst/>
            <a:gdLst/>
            <a:ahLst/>
            <a:cxnLst/>
            <a:rect l="l" t="t" r="r" b="b"/>
            <a:pathLst>
              <a:path w="614680" h="114300">
                <a:moveTo>
                  <a:pt x="63328" y="2754"/>
                </a:moveTo>
                <a:lnTo>
                  <a:pt x="42191" y="2754"/>
                </a:lnTo>
                <a:lnTo>
                  <a:pt x="0" y="112215"/>
                </a:lnTo>
                <a:lnTo>
                  <a:pt x="21654" y="112215"/>
                </a:lnTo>
                <a:lnTo>
                  <a:pt x="30582" y="89669"/>
                </a:lnTo>
                <a:lnTo>
                  <a:pt x="96769" y="89669"/>
                </a:lnTo>
                <a:lnTo>
                  <a:pt x="88953" y="69354"/>
                </a:lnTo>
                <a:lnTo>
                  <a:pt x="38322" y="69354"/>
                </a:lnTo>
                <a:lnTo>
                  <a:pt x="52909" y="31774"/>
                </a:lnTo>
                <a:lnTo>
                  <a:pt x="74493" y="31774"/>
                </a:lnTo>
                <a:lnTo>
                  <a:pt x="63328" y="2754"/>
                </a:lnTo>
                <a:close/>
              </a:path>
              <a:path w="614680" h="114300">
                <a:moveTo>
                  <a:pt x="96769" y="89669"/>
                </a:moveTo>
                <a:lnTo>
                  <a:pt x="75233" y="89669"/>
                </a:lnTo>
                <a:lnTo>
                  <a:pt x="83790" y="112215"/>
                </a:lnTo>
                <a:lnTo>
                  <a:pt x="105444" y="112215"/>
                </a:lnTo>
                <a:lnTo>
                  <a:pt x="96769" y="89669"/>
                </a:lnTo>
                <a:close/>
              </a:path>
              <a:path w="614680" h="114300">
                <a:moveTo>
                  <a:pt x="74493" y="31774"/>
                </a:moveTo>
                <a:lnTo>
                  <a:pt x="52909" y="31774"/>
                </a:lnTo>
                <a:lnTo>
                  <a:pt x="67417" y="69354"/>
                </a:lnTo>
                <a:lnTo>
                  <a:pt x="88953" y="69354"/>
                </a:lnTo>
                <a:lnTo>
                  <a:pt x="74493" y="31774"/>
                </a:lnTo>
                <a:close/>
              </a:path>
              <a:path w="614680" h="114300">
                <a:moveTo>
                  <a:pt x="189970" y="103658"/>
                </a:moveTo>
                <a:lnTo>
                  <a:pt x="139526" y="103658"/>
                </a:lnTo>
                <a:lnTo>
                  <a:pt x="143536" y="107455"/>
                </a:lnTo>
                <a:lnTo>
                  <a:pt x="147488" y="110145"/>
                </a:lnTo>
                <a:lnTo>
                  <a:pt x="155700" y="113539"/>
                </a:lnTo>
                <a:lnTo>
                  <a:pt x="155900" y="113539"/>
                </a:lnTo>
                <a:lnTo>
                  <a:pt x="159868" y="114300"/>
                </a:lnTo>
                <a:lnTo>
                  <a:pt x="164531" y="114300"/>
                </a:lnTo>
                <a:lnTo>
                  <a:pt x="172115" y="113539"/>
                </a:lnTo>
                <a:lnTo>
                  <a:pt x="179170" y="111257"/>
                </a:lnTo>
                <a:lnTo>
                  <a:pt x="185695" y="107455"/>
                </a:lnTo>
                <a:lnTo>
                  <a:pt x="189970" y="103658"/>
                </a:lnTo>
                <a:close/>
              </a:path>
              <a:path w="614680" h="114300">
                <a:moveTo>
                  <a:pt x="139526" y="0"/>
                </a:moveTo>
                <a:lnTo>
                  <a:pt x="119362" y="0"/>
                </a:lnTo>
                <a:lnTo>
                  <a:pt x="119362" y="112215"/>
                </a:lnTo>
                <a:lnTo>
                  <a:pt x="139526" y="112215"/>
                </a:lnTo>
                <a:lnTo>
                  <a:pt x="139526" y="103658"/>
                </a:lnTo>
                <a:lnTo>
                  <a:pt x="189970" y="103658"/>
                </a:lnTo>
                <a:lnTo>
                  <a:pt x="191689" y="102132"/>
                </a:lnTo>
                <a:lnTo>
                  <a:pt x="196692" y="95695"/>
                </a:lnTo>
                <a:lnTo>
                  <a:pt x="154484" y="95695"/>
                </a:lnTo>
                <a:lnTo>
                  <a:pt x="149174" y="93474"/>
                </a:lnTo>
                <a:lnTo>
                  <a:pt x="140742" y="84595"/>
                </a:lnTo>
                <a:lnTo>
                  <a:pt x="138633" y="78779"/>
                </a:lnTo>
                <a:lnTo>
                  <a:pt x="138633" y="64541"/>
                </a:lnTo>
                <a:lnTo>
                  <a:pt x="140675" y="59021"/>
                </a:lnTo>
                <a:lnTo>
                  <a:pt x="140742" y="58839"/>
                </a:lnTo>
                <a:lnTo>
                  <a:pt x="149136" y="50144"/>
                </a:lnTo>
                <a:lnTo>
                  <a:pt x="154484" y="47923"/>
                </a:lnTo>
                <a:lnTo>
                  <a:pt x="197085" y="47923"/>
                </a:lnTo>
                <a:lnTo>
                  <a:pt x="196914" y="47565"/>
                </a:lnTo>
                <a:lnTo>
                  <a:pt x="192064" y="41151"/>
                </a:lnTo>
                <a:lnTo>
                  <a:pt x="190984" y="40182"/>
                </a:lnTo>
                <a:lnTo>
                  <a:pt x="139526" y="40182"/>
                </a:lnTo>
                <a:lnTo>
                  <a:pt x="139526" y="0"/>
                </a:lnTo>
                <a:close/>
              </a:path>
              <a:path w="614680" h="114300">
                <a:moveTo>
                  <a:pt x="197085" y="47923"/>
                </a:moveTo>
                <a:lnTo>
                  <a:pt x="167234" y="47923"/>
                </a:lnTo>
                <a:lnTo>
                  <a:pt x="172493" y="50144"/>
                </a:lnTo>
                <a:lnTo>
                  <a:pt x="180825" y="59021"/>
                </a:lnTo>
                <a:lnTo>
                  <a:pt x="182844" y="64541"/>
                </a:lnTo>
                <a:lnTo>
                  <a:pt x="182863" y="78779"/>
                </a:lnTo>
                <a:lnTo>
                  <a:pt x="180789" y="84409"/>
                </a:lnTo>
                <a:lnTo>
                  <a:pt x="176958" y="88487"/>
                </a:lnTo>
                <a:lnTo>
                  <a:pt x="172222" y="93474"/>
                </a:lnTo>
                <a:lnTo>
                  <a:pt x="167087" y="95695"/>
                </a:lnTo>
                <a:lnTo>
                  <a:pt x="196697" y="95695"/>
                </a:lnTo>
                <a:lnTo>
                  <a:pt x="200286" y="88487"/>
                </a:lnTo>
                <a:lnTo>
                  <a:pt x="202435" y="80555"/>
                </a:lnTo>
                <a:lnTo>
                  <a:pt x="203151" y="71884"/>
                </a:lnTo>
                <a:lnTo>
                  <a:pt x="202596" y="64717"/>
                </a:lnTo>
                <a:lnTo>
                  <a:pt x="202583" y="64541"/>
                </a:lnTo>
                <a:lnTo>
                  <a:pt x="202458" y="62931"/>
                </a:lnTo>
                <a:lnTo>
                  <a:pt x="200379" y="54825"/>
                </a:lnTo>
                <a:lnTo>
                  <a:pt x="197085" y="47923"/>
                </a:lnTo>
                <a:close/>
              </a:path>
              <a:path w="614680" h="114300">
                <a:moveTo>
                  <a:pt x="165125" y="29170"/>
                </a:moveTo>
                <a:lnTo>
                  <a:pt x="160261" y="29170"/>
                </a:lnTo>
                <a:lnTo>
                  <a:pt x="155696" y="30088"/>
                </a:lnTo>
                <a:lnTo>
                  <a:pt x="147165" y="33757"/>
                </a:lnTo>
                <a:lnTo>
                  <a:pt x="143197" y="36511"/>
                </a:lnTo>
                <a:lnTo>
                  <a:pt x="139526" y="40182"/>
                </a:lnTo>
                <a:lnTo>
                  <a:pt x="190984" y="40182"/>
                </a:lnTo>
                <a:lnTo>
                  <a:pt x="186223" y="35909"/>
                </a:lnTo>
                <a:lnTo>
                  <a:pt x="179785" y="32165"/>
                </a:lnTo>
                <a:lnTo>
                  <a:pt x="172752" y="29919"/>
                </a:lnTo>
                <a:lnTo>
                  <a:pt x="165125" y="29170"/>
                </a:lnTo>
                <a:close/>
              </a:path>
              <a:path w="614680" h="114300">
                <a:moveTo>
                  <a:pt x="226073" y="86838"/>
                </a:moveTo>
                <a:lnTo>
                  <a:pt x="213570" y="100458"/>
                </a:lnTo>
                <a:lnTo>
                  <a:pt x="219300" y="106513"/>
                </a:lnTo>
                <a:lnTo>
                  <a:pt x="225923" y="110839"/>
                </a:lnTo>
                <a:lnTo>
                  <a:pt x="233439" y="113434"/>
                </a:lnTo>
                <a:lnTo>
                  <a:pt x="241848" y="114300"/>
                </a:lnTo>
                <a:lnTo>
                  <a:pt x="250729" y="114300"/>
                </a:lnTo>
                <a:lnTo>
                  <a:pt x="257811" y="111895"/>
                </a:lnTo>
                <a:lnTo>
                  <a:pt x="268376" y="102269"/>
                </a:lnTo>
                <a:lnTo>
                  <a:pt x="271019" y="96267"/>
                </a:lnTo>
                <a:lnTo>
                  <a:pt x="240901" y="96267"/>
                </a:lnTo>
                <a:lnTo>
                  <a:pt x="237643" y="95285"/>
                </a:lnTo>
                <a:lnTo>
                  <a:pt x="231242" y="91865"/>
                </a:lnTo>
                <a:lnTo>
                  <a:pt x="228452" y="89618"/>
                </a:lnTo>
                <a:lnTo>
                  <a:pt x="226073" y="86838"/>
                </a:lnTo>
                <a:close/>
              </a:path>
              <a:path w="614680" h="114300">
                <a:moveTo>
                  <a:pt x="248149" y="29170"/>
                </a:moveTo>
                <a:lnTo>
                  <a:pt x="235198" y="29170"/>
                </a:lnTo>
                <a:lnTo>
                  <a:pt x="228884" y="31438"/>
                </a:lnTo>
                <a:lnTo>
                  <a:pt x="219014" y="40518"/>
                </a:lnTo>
                <a:lnTo>
                  <a:pt x="216547" y="45986"/>
                </a:lnTo>
                <a:lnTo>
                  <a:pt x="216547" y="52387"/>
                </a:lnTo>
                <a:lnTo>
                  <a:pt x="217752" y="59382"/>
                </a:lnTo>
                <a:lnTo>
                  <a:pt x="217775" y="59516"/>
                </a:lnTo>
                <a:lnTo>
                  <a:pt x="221458" y="66022"/>
                </a:lnTo>
                <a:lnTo>
                  <a:pt x="227598" y="71906"/>
                </a:lnTo>
                <a:lnTo>
                  <a:pt x="236193" y="77166"/>
                </a:lnTo>
                <a:lnTo>
                  <a:pt x="249033" y="83663"/>
                </a:lnTo>
                <a:lnTo>
                  <a:pt x="251893" y="86616"/>
                </a:lnTo>
                <a:lnTo>
                  <a:pt x="251893" y="91429"/>
                </a:lnTo>
                <a:lnTo>
                  <a:pt x="251075" y="92915"/>
                </a:lnTo>
                <a:lnTo>
                  <a:pt x="247799" y="95497"/>
                </a:lnTo>
                <a:lnTo>
                  <a:pt x="245222" y="96267"/>
                </a:lnTo>
                <a:lnTo>
                  <a:pt x="271019" y="96267"/>
                </a:lnTo>
                <a:lnTo>
                  <a:pt x="271019" y="83663"/>
                </a:lnTo>
                <a:lnTo>
                  <a:pt x="269553" y="78952"/>
                </a:lnTo>
                <a:lnTo>
                  <a:pt x="263700" y="70916"/>
                </a:lnTo>
                <a:lnTo>
                  <a:pt x="258315" y="66970"/>
                </a:lnTo>
                <a:lnTo>
                  <a:pt x="239814" y="57795"/>
                </a:lnTo>
                <a:lnTo>
                  <a:pt x="237790" y="56541"/>
                </a:lnTo>
                <a:lnTo>
                  <a:pt x="236156" y="54705"/>
                </a:lnTo>
                <a:lnTo>
                  <a:pt x="235746" y="53701"/>
                </a:lnTo>
                <a:lnTo>
                  <a:pt x="235746" y="51170"/>
                </a:lnTo>
                <a:lnTo>
                  <a:pt x="236331" y="50079"/>
                </a:lnTo>
                <a:lnTo>
                  <a:pt x="238972" y="48031"/>
                </a:lnTo>
                <a:lnTo>
                  <a:pt x="240757" y="47548"/>
                </a:lnTo>
                <a:lnTo>
                  <a:pt x="264544" y="47548"/>
                </a:lnTo>
                <a:lnTo>
                  <a:pt x="269529" y="42562"/>
                </a:lnTo>
                <a:lnTo>
                  <a:pt x="266307" y="38246"/>
                </a:lnTo>
                <a:lnTo>
                  <a:pt x="262375" y="34937"/>
                </a:lnTo>
                <a:lnTo>
                  <a:pt x="253094" y="30322"/>
                </a:lnTo>
                <a:lnTo>
                  <a:pt x="248149" y="29170"/>
                </a:lnTo>
                <a:close/>
              </a:path>
              <a:path w="614680" h="114300">
                <a:moveTo>
                  <a:pt x="264544" y="47548"/>
                </a:moveTo>
                <a:lnTo>
                  <a:pt x="247205" y="47548"/>
                </a:lnTo>
                <a:lnTo>
                  <a:pt x="251846" y="50079"/>
                </a:lnTo>
                <a:lnTo>
                  <a:pt x="256954" y="55140"/>
                </a:lnTo>
                <a:lnTo>
                  <a:pt x="264544" y="47548"/>
                </a:lnTo>
                <a:close/>
              </a:path>
              <a:path w="614680" h="114300">
                <a:moveTo>
                  <a:pt x="309712" y="48740"/>
                </a:moveTo>
                <a:lnTo>
                  <a:pt x="289472" y="48740"/>
                </a:lnTo>
                <a:lnTo>
                  <a:pt x="289472" y="112215"/>
                </a:lnTo>
                <a:lnTo>
                  <a:pt x="309712" y="112215"/>
                </a:lnTo>
                <a:lnTo>
                  <a:pt x="309712" y="48740"/>
                </a:lnTo>
                <a:close/>
              </a:path>
              <a:path w="614680" h="114300">
                <a:moveTo>
                  <a:pt x="321768" y="31252"/>
                </a:moveTo>
                <a:lnTo>
                  <a:pt x="279054" y="31252"/>
                </a:lnTo>
                <a:lnTo>
                  <a:pt x="279054" y="48740"/>
                </a:lnTo>
                <a:lnTo>
                  <a:pt x="321768" y="48740"/>
                </a:lnTo>
                <a:lnTo>
                  <a:pt x="321768" y="31252"/>
                </a:lnTo>
                <a:close/>
              </a:path>
              <a:path w="614680" h="114300">
                <a:moveTo>
                  <a:pt x="309712" y="1414"/>
                </a:moveTo>
                <a:lnTo>
                  <a:pt x="289472" y="1414"/>
                </a:lnTo>
                <a:lnTo>
                  <a:pt x="289472" y="31252"/>
                </a:lnTo>
                <a:lnTo>
                  <a:pt x="309712" y="31252"/>
                </a:lnTo>
                <a:lnTo>
                  <a:pt x="309712" y="1414"/>
                </a:lnTo>
                <a:close/>
              </a:path>
              <a:path w="614680" h="114300">
                <a:moveTo>
                  <a:pt x="345359" y="31252"/>
                </a:moveTo>
                <a:lnTo>
                  <a:pt x="327945" y="31252"/>
                </a:lnTo>
                <a:lnTo>
                  <a:pt x="327945" y="112215"/>
                </a:lnTo>
                <a:lnTo>
                  <a:pt x="348109" y="112215"/>
                </a:lnTo>
                <a:lnTo>
                  <a:pt x="348037" y="64220"/>
                </a:lnTo>
                <a:lnTo>
                  <a:pt x="349117" y="56631"/>
                </a:lnTo>
                <a:lnTo>
                  <a:pt x="353430" y="48891"/>
                </a:lnTo>
                <a:lnTo>
                  <a:pt x="356072" y="46954"/>
                </a:lnTo>
                <a:lnTo>
                  <a:pt x="365722" y="46954"/>
                </a:lnTo>
                <a:lnTo>
                  <a:pt x="367714" y="41446"/>
                </a:lnTo>
                <a:lnTo>
                  <a:pt x="345359" y="41446"/>
                </a:lnTo>
                <a:lnTo>
                  <a:pt x="345359" y="31252"/>
                </a:lnTo>
                <a:close/>
              </a:path>
              <a:path w="614680" h="114300">
                <a:moveTo>
                  <a:pt x="365722" y="46954"/>
                </a:moveTo>
                <a:lnTo>
                  <a:pt x="360734" y="46954"/>
                </a:lnTo>
                <a:lnTo>
                  <a:pt x="362696" y="47548"/>
                </a:lnTo>
                <a:lnTo>
                  <a:pt x="365076" y="48740"/>
                </a:lnTo>
                <a:lnTo>
                  <a:pt x="365722" y="46954"/>
                </a:lnTo>
                <a:close/>
              </a:path>
              <a:path w="614680" h="114300">
                <a:moveTo>
                  <a:pt x="365771" y="29170"/>
                </a:moveTo>
                <a:lnTo>
                  <a:pt x="359423" y="29170"/>
                </a:lnTo>
                <a:lnTo>
                  <a:pt x="356001" y="30210"/>
                </a:lnTo>
                <a:lnTo>
                  <a:pt x="349747" y="34380"/>
                </a:lnTo>
                <a:lnTo>
                  <a:pt x="347242" y="37429"/>
                </a:lnTo>
                <a:lnTo>
                  <a:pt x="345359" y="41446"/>
                </a:lnTo>
                <a:lnTo>
                  <a:pt x="367714" y="41446"/>
                </a:lnTo>
                <a:lnTo>
                  <a:pt x="371401" y="31252"/>
                </a:lnTo>
                <a:lnTo>
                  <a:pt x="368524" y="29865"/>
                </a:lnTo>
                <a:lnTo>
                  <a:pt x="365771" y="29170"/>
                </a:lnTo>
                <a:close/>
              </a:path>
              <a:path w="614680" h="114300">
                <a:moveTo>
                  <a:pt x="420613" y="29170"/>
                </a:moveTo>
                <a:lnTo>
                  <a:pt x="415753" y="29170"/>
                </a:lnTo>
                <a:lnTo>
                  <a:pt x="408126" y="29919"/>
                </a:lnTo>
                <a:lnTo>
                  <a:pt x="378420" y="62931"/>
                </a:lnTo>
                <a:lnTo>
                  <a:pt x="377727" y="71884"/>
                </a:lnTo>
                <a:lnTo>
                  <a:pt x="378443" y="80555"/>
                </a:lnTo>
                <a:lnTo>
                  <a:pt x="401708" y="111257"/>
                </a:lnTo>
                <a:lnTo>
                  <a:pt x="416347" y="114300"/>
                </a:lnTo>
                <a:lnTo>
                  <a:pt x="421010" y="114300"/>
                </a:lnTo>
                <a:lnTo>
                  <a:pt x="424969" y="113539"/>
                </a:lnTo>
                <a:lnTo>
                  <a:pt x="425169" y="113539"/>
                </a:lnTo>
                <a:lnTo>
                  <a:pt x="433325" y="110145"/>
                </a:lnTo>
                <a:lnTo>
                  <a:pt x="437266" y="107455"/>
                </a:lnTo>
                <a:lnTo>
                  <a:pt x="441278" y="103658"/>
                </a:lnTo>
                <a:lnTo>
                  <a:pt x="461516" y="103658"/>
                </a:lnTo>
                <a:lnTo>
                  <a:pt x="461516" y="95695"/>
                </a:lnTo>
                <a:lnTo>
                  <a:pt x="413791" y="95695"/>
                </a:lnTo>
                <a:lnTo>
                  <a:pt x="408656" y="93474"/>
                </a:lnTo>
                <a:lnTo>
                  <a:pt x="403919" y="88487"/>
                </a:lnTo>
                <a:lnTo>
                  <a:pt x="400086" y="84409"/>
                </a:lnTo>
                <a:lnTo>
                  <a:pt x="398011" y="78779"/>
                </a:lnTo>
                <a:lnTo>
                  <a:pt x="398030" y="64541"/>
                </a:lnTo>
                <a:lnTo>
                  <a:pt x="400050" y="59021"/>
                </a:lnTo>
                <a:lnTo>
                  <a:pt x="408385" y="50144"/>
                </a:lnTo>
                <a:lnTo>
                  <a:pt x="413618" y="47923"/>
                </a:lnTo>
                <a:lnTo>
                  <a:pt x="461516" y="47923"/>
                </a:lnTo>
                <a:lnTo>
                  <a:pt x="461516" y="40182"/>
                </a:lnTo>
                <a:lnTo>
                  <a:pt x="441278" y="40182"/>
                </a:lnTo>
                <a:lnTo>
                  <a:pt x="437655" y="36511"/>
                </a:lnTo>
                <a:lnTo>
                  <a:pt x="433710" y="33757"/>
                </a:lnTo>
                <a:lnTo>
                  <a:pt x="425178" y="30088"/>
                </a:lnTo>
                <a:lnTo>
                  <a:pt x="420613" y="29170"/>
                </a:lnTo>
                <a:close/>
              </a:path>
              <a:path w="614680" h="114300">
                <a:moveTo>
                  <a:pt x="461516" y="103658"/>
                </a:moveTo>
                <a:lnTo>
                  <a:pt x="441278" y="103658"/>
                </a:lnTo>
                <a:lnTo>
                  <a:pt x="441278" y="112215"/>
                </a:lnTo>
                <a:lnTo>
                  <a:pt x="461516" y="112215"/>
                </a:lnTo>
                <a:lnTo>
                  <a:pt x="461516" y="103658"/>
                </a:lnTo>
                <a:close/>
              </a:path>
              <a:path w="614680" h="114300">
                <a:moveTo>
                  <a:pt x="461516" y="47923"/>
                </a:moveTo>
                <a:lnTo>
                  <a:pt x="426366" y="47923"/>
                </a:lnTo>
                <a:lnTo>
                  <a:pt x="431740" y="50144"/>
                </a:lnTo>
                <a:lnTo>
                  <a:pt x="440132" y="58839"/>
                </a:lnTo>
                <a:lnTo>
                  <a:pt x="442241" y="64541"/>
                </a:lnTo>
                <a:lnTo>
                  <a:pt x="442241" y="78779"/>
                </a:lnTo>
                <a:lnTo>
                  <a:pt x="440200" y="84409"/>
                </a:lnTo>
                <a:lnTo>
                  <a:pt x="440132" y="84595"/>
                </a:lnTo>
                <a:lnTo>
                  <a:pt x="431702" y="93474"/>
                </a:lnTo>
                <a:lnTo>
                  <a:pt x="426392" y="95695"/>
                </a:lnTo>
                <a:lnTo>
                  <a:pt x="461516" y="95695"/>
                </a:lnTo>
                <a:lnTo>
                  <a:pt x="461516" y="47923"/>
                </a:lnTo>
                <a:close/>
              </a:path>
              <a:path w="614680" h="114300">
                <a:moveTo>
                  <a:pt x="461516" y="31252"/>
                </a:moveTo>
                <a:lnTo>
                  <a:pt x="441278" y="31252"/>
                </a:lnTo>
                <a:lnTo>
                  <a:pt x="441278" y="40182"/>
                </a:lnTo>
                <a:lnTo>
                  <a:pt x="461516" y="40182"/>
                </a:lnTo>
                <a:lnTo>
                  <a:pt x="461516" y="31252"/>
                </a:lnTo>
                <a:close/>
              </a:path>
              <a:path w="614680" h="114300">
                <a:moveTo>
                  <a:pt x="531990" y="29170"/>
                </a:moveTo>
                <a:lnTo>
                  <a:pt x="515272" y="29170"/>
                </a:lnTo>
                <a:lnTo>
                  <a:pt x="507420" y="31057"/>
                </a:lnTo>
                <a:lnTo>
                  <a:pt x="493381" y="38595"/>
                </a:lnTo>
                <a:lnTo>
                  <a:pt x="487912" y="43779"/>
                </a:lnTo>
                <a:lnTo>
                  <a:pt x="480071" y="56977"/>
                </a:lnTo>
                <a:lnTo>
                  <a:pt x="478113" y="64195"/>
                </a:lnTo>
                <a:lnTo>
                  <a:pt x="478113" y="72033"/>
                </a:lnTo>
                <a:lnTo>
                  <a:pt x="496829" y="107184"/>
                </a:lnTo>
                <a:lnTo>
                  <a:pt x="523652" y="114300"/>
                </a:lnTo>
                <a:lnTo>
                  <a:pt x="534852" y="113244"/>
                </a:lnTo>
                <a:lnTo>
                  <a:pt x="544712" y="110077"/>
                </a:lnTo>
                <a:lnTo>
                  <a:pt x="553234" y="104798"/>
                </a:lnTo>
                <a:lnTo>
                  <a:pt x="560416" y="97409"/>
                </a:lnTo>
                <a:lnTo>
                  <a:pt x="558020" y="95770"/>
                </a:lnTo>
                <a:lnTo>
                  <a:pt x="515866" y="95770"/>
                </a:lnTo>
                <a:lnTo>
                  <a:pt x="509936" y="93588"/>
                </a:lnTo>
                <a:lnTo>
                  <a:pt x="500908" y="84856"/>
                </a:lnTo>
                <a:lnTo>
                  <a:pt x="498651" y="79225"/>
                </a:lnTo>
                <a:lnTo>
                  <a:pt x="498651" y="65236"/>
                </a:lnTo>
                <a:lnTo>
                  <a:pt x="500994" y="59422"/>
                </a:lnTo>
                <a:lnTo>
                  <a:pt x="510372" y="50342"/>
                </a:lnTo>
                <a:lnTo>
                  <a:pt x="516510" y="48070"/>
                </a:lnTo>
                <a:lnTo>
                  <a:pt x="560499" y="48070"/>
                </a:lnTo>
                <a:lnTo>
                  <a:pt x="561309" y="47625"/>
                </a:lnTo>
                <a:lnTo>
                  <a:pt x="557240" y="41720"/>
                </a:lnTo>
                <a:lnTo>
                  <a:pt x="552006" y="37170"/>
                </a:lnTo>
                <a:lnTo>
                  <a:pt x="539208" y="30769"/>
                </a:lnTo>
                <a:lnTo>
                  <a:pt x="531990" y="29170"/>
                </a:lnTo>
                <a:close/>
              </a:path>
              <a:path w="614680" h="114300">
                <a:moveTo>
                  <a:pt x="544414" y="86469"/>
                </a:moveTo>
                <a:lnTo>
                  <a:pt x="539356" y="92671"/>
                </a:lnTo>
                <a:lnTo>
                  <a:pt x="532286" y="95770"/>
                </a:lnTo>
                <a:lnTo>
                  <a:pt x="558020" y="95770"/>
                </a:lnTo>
                <a:lnTo>
                  <a:pt x="544414" y="86469"/>
                </a:lnTo>
                <a:close/>
              </a:path>
              <a:path w="614680" h="114300">
                <a:moveTo>
                  <a:pt x="560499" y="48070"/>
                </a:moveTo>
                <a:lnTo>
                  <a:pt x="528267" y="48070"/>
                </a:lnTo>
                <a:lnTo>
                  <a:pt x="531903" y="48715"/>
                </a:lnTo>
                <a:lnTo>
                  <a:pt x="538102" y="51296"/>
                </a:lnTo>
                <a:lnTo>
                  <a:pt x="541242" y="53604"/>
                </a:lnTo>
                <a:lnTo>
                  <a:pt x="544463" y="56977"/>
                </a:lnTo>
                <a:lnTo>
                  <a:pt x="544322" y="56977"/>
                </a:lnTo>
                <a:lnTo>
                  <a:pt x="560499" y="48070"/>
                </a:lnTo>
                <a:close/>
              </a:path>
              <a:path w="614680" h="114300">
                <a:moveTo>
                  <a:pt x="602308" y="48740"/>
                </a:moveTo>
                <a:lnTo>
                  <a:pt x="582070" y="48740"/>
                </a:lnTo>
                <a:lnTo>
                  <a:pt x="582070" y="112215"/>
                </a:lnTo>
                <a:lnTo>
                  <a:pt x="602308" y="112215"/>
                </a:lnTo>
                <a:lnTo>
                  <a:pt x="602308" y="48740"/>
                </a:lnTo>
                <a:close/>
              </a:path>
              <a:path w="614680" h="114300">
                <a:moveTo>
                  <a:pt x="614366" y="31252"/>
                </a:moveTo>
                <a:lnTo>
                  <a:pt x="571651" y="31252"/>
                </a:lnTo>
                <a:lnTo>
                  <a:pt x="571651" y="48740"/>
                </a:lnTo>
                <a:lnTo>
                  <a:pt x="614366" y="48740"/>
                </a:lnTo>
                <a:lnTo>
                  <a:pt x="614366" y="31252"/>
                </a:lnTo>
                <a:close/>
              </a:path>
              <a:path w="614680" h="114300">
                <a:moveTo>
                  <a:pt x="602308" y="1414"/>
                </a:moveTo>
                <a:lnTo>
                  <a:pt x="582070" y="1414"/>
                </a:lnTo>
                <a:lnTo>
                  <a:pt x="582070" y="31252"/>
                </a:lnTo>
                <a:lnTo>
                  <a:pt x="602308" y="31252"/>
                </a:lnTo>
                <a:lnTo>
                  <a:pt x="602308" y="14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83056" y="5024833"/>
            <a:ext cx="6350" cy="189865"/>
          </a:xfrm>
          <a:custGeom>
            <a:avLst/>
            <a:gdLst/>
            <a:ahLst/>
            <a:cxnLst/>
            <a:rect l="l" t="t" r="r" b="b"/>
            <a:pathLst>
              <a:path w="6350" h="189864">
                <a:moveTo>
                  <a:pt x="6094" y="0"/>
                </a:moveTo>
                <a:lnTo>
                  <a:pt x="0" y="0"/>
                </a:lnTo>
                <a:lnTo>
                  <a:pt x="0" y="189280"/>
                </a:lnTo>
                <a:lnTo>
                  <a:pt x="6094" y="189280"/>
                </a:lnTo>
                <a:lnTo>
                  <a:pt x="60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052818" y="5024833"/>
            <a:ext cx="6350" cy="189865"/>
          </a:xfrm>
          <a:custGeom>
            <a:avLst/>
            <a:gdLst/>
            <a:ahLst/>
            <a:cxnLst/>
            <a:rect l="l" t="t" r="r" b="b"/>
            <a:pathLst>
              <a:path w="6350" h="189864">
                <a:moveTo>
                  <a:pt x="6094" y="0"/>
                </a:moveTo>
                <a:lnTo>
                  <a:pt x="0" y="0"/>
                </a:lnTo>
                <a:lnTo>
                  <a:pt x="0" y="189280"/>
                </a:lnTo>
                <a:lnTo>
                  <a:pt x="6094" y="189280"/>
                </a:lnTo>
                <a:lnTo>
                  <a:pt x="60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83056" y="5214114"/>
            <a:ext cx="6350" cy="186055"/>
          </a:xfrm>
          <a:custGeom>
            <a:avLst/>
            <a:gdLst/>
            <a:ahLst/>
            <a:cxnLst/>
            <a:rect l="l" t="t" r="r" b="b"/>
            <a:pathLst>
              <a:path w="6350" h="186054">
                <a:moveTo>
                  <a:pt x="6094" y="0"/>
                </a:moveTo>
                <a:lnTo>
                  <a:pt x="0" y="0"/>
                </a:lnTo>
                <a:lnTo>
                  <a:pt x="0" y="185929"/>
                </a:lnTo>
                <a:lnTo>
                  <a:pt x="6094" y="185929"/>
                </a:lnTo>
                <a:lnTo>
                  <a:pt x="60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052818" y="5214114"/>
            <a:ext cx="6350" cy="186055"/>
          </a:xfrm>
          <a:custGeom>
            <a:avLst/>
            <a:gdLst/>
            <a:ahLst/>
            <a:cxnLst/>
            <a:rect l="l" t="t" r="r" b="b"/>
            <a:pathLst>
              <a:path w="6350" h="186054">
                <a:moveTo>
                  <a:pt x="6094" y="0"/>
                </a:moveTo>
                <a:lnTo>
                  <a:pt x="0" y="0"/>
                </a:lnTo>
                <a:lnTo>
                  <a:pt x="0" y="185929"/>
                </a:lnTo>
                <a:lnTo>
                  <a:pt x="6094" y="185929"/>
                </a:lnTo>
                <a:lnTo>
                  <a:pt x="60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7" name="object 97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1180784" y="5254297"/>
            <a:ext cx="1064840" cy="327762"/>
          </a:xfrm>
          <a:prstGeom prst="rect">
            <a:avLst/>
          </a:prstGeom>
        </p:spPr>
      </p:pic>
      <p:sp>
        <p:nvSpPr>
          <p:cNvPr id="98" name="object 98"/>
          <p:cNvSpPr/>
          <p:nvPr/>
        </p:nvSpPr>
        <p:spPr>
          <a:xfrm>
            <a:off x="683056" y="5400043"/>
            <a:ext cx="6350" cy="186055"/>
          </a:xfrm>
          <a:custGeom>
            <a:avLst/>
            <a:gdLst/>
            <a:ahLst/>
            <a:cxnLst/>
            <a:rect l="l" t="t" r="r" b="b"/>
            <a:pathLst>
              <a:path w="6350" h="186054">
                <a:moveTo>
                  <a:pt x="6094" y="0"/>
                </a:moveTo>
                <a:lnTo>
                  <a:pt x="0" y="0"/>
                </a:lnTo>
                <a:lnTo>
                  <a:pt x="0" y="185925"/>
                </a:lnTo>
                <a:lnTo>
                  <a:pt x="6094" y="185925"/>
                </a:lnTo>
                <a:lnTo>
                  <a:pt x="60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052818" y="5400043"/>
            <a:ext cx="6350" cy="186055"/>
          </a:xfrm>
          <a:custGeom>
            <a:avLst/>
            <a:gdLst/>
            <a:ahLst/>
            <a:cxnLst/>
            <a:rect l="l" t="t" r="r" b="b"/>
            <a:pathLst>
              <a:path w="6350" h="186054">
                <a:moveTo>
                  <a:pt x="6094" y="0"/>
                </a:moveTo>
                <a:lnTo>
                  <a:pt x="0" y="0"/>
                </a:lnTo>
                <a:lnTo>
                  <a:pt x="0" y="185925"/>
                </a:lnTo>
                <a:lnTo>
                  <a:pt x="6094" y="185925"/>
                </a:lnTo>
                <a:lnTo>
                  <a:pt x="60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83056" y="5585969"/>
            <a:ext cx="6350" cy="189230"/>
          </a:xfrm>
          <a:custGeom>
            <a:avLst/>
            <a:gdLst/>
            <a:ahLst/>
            <a:cxnLst/>
            <a:rect l="l" t="t" r="r" b="b"/>
            <a:pathLst>
              <a:path w="6350" h="189229">
                <a:moveTo>
                  <a:pt x="6094" y="0"/>
                </a:moveTo>
                <a:lnTo>
                  <a:pt x="0" y="0"/>
                </a:lnTo>
                <a:lnTo>
                  <a:pt x="0" y="188978"/>
                </a:lnTo>
                <a:lnTo>
                  <a:pt x="6094" y="188978"/>
                </a:lnTo>
                <a:lnTo>
                  <a:pt x="60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052818" y="5585969"/>
            <a:ext cx="6350" cy="189230"/>
          </a:xfrm>
          <a:custGeom>
            <a:avLst/>
            <a:gdLst/>
            <a:ahLst/>
            <a:cxnLst/>
            <a:rect l="l" t="t" r="r" b="b"/>
            <a:pathLst>
              <a:path w="6350" h="189229">
                <a:moveTo>
                  <a:pt x="6094" y="0"/>
                </a:moveTo>
                <a:lnTo>
                  <a:pt x="0" y="0"/>
                </a:lnTo>
                <a:lnTo>
                  <a:pt x="0" y="188978"/>
                </a:lnTo>
                <a:lnTo>
                  <a:pt x="6094" y="188978"/>
                </a:lnTo>
                <a:lnTo>
                  <a:pt x="60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83056" y="5774947"/>
            <a:ext cx="6350" cy="186055"/>
          </a:xfrm>
          <a:custGeom>
            <a:avLst/>
            <a:gdLst/>
            <a:ahLst/>
            <a:cxnLst/>
            <a:rect l="l" t="t" r="r" b="b"/>
            <a:pathLst>
              <a:path w="6350" h="186054">
                <a:moveTo>
                  <a:pt x="6094" y="0"/>
                </a:moveTo>
                <a:lnTo>
                  <a:pt x="0" y="0"/>
                </a:lnTo>
                <a:lnTo>
                  <a:pt x="0" y="185925"/>
                </a:lnTo>
                <a:lnTo>
                  <a:pt x="6094" y="185925"/>
                </a:lnTo>
                <a:lnTo>
                  <a:pt x="60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052818" y="5774947"/>
            <a:ext cx="6350" cy="186055"/>
          </a:xfrm>
          <a:custGeom>
            <a:avLst/>
            <a:gdLst/>
            <a:ahLst/>
            <a:cxnLst/>
            <a:rect l="l" t="t" r="r" b="b"/>
            <a:pathLst>
              <a:path w="6350" h="186054">
                <a:moveTo>
                  <a:pt x="6094" y="0"/>
                </a:moveTo>
                <a:lnTo>
                  <a:pt x="0" y="0"/>
                </a:lnTo>
                <a:lnTo>
                  <a:pt x="0" y="185925"/>
                </a:lnTo>
                <a:lnTo>
                  <a:pt x="6094" y="185925"/>
                </a:lnTo>
                <a:lnTo>
                  <a:pt x="60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83056" y="5960873"/>
            <a:ext cx="6350" cy="186055"/>
          </a:xfrm>
          <a:custGeom>
            <a:avLst/>
            <a:gdLst/>
            <a:ahLst/>
            <a:cxnLst/>
            <a:rect l="l" t="t" r="r" b="b"/>
            <a:pathLst>
              <a:path w="6350" h="186054">
                <a:moveTo>
                  <a:pt x="6094" y="0"/>
                </a:moveTo>
                <a:lnTo>
                  <a:pt x="0" y="0"/>
                </a:lnTo>
                <a:lnTo>
                  <a:pt x="0" y="185929"/>
                </a:lnTo>
                <a:lnTo>
                  <a:pt x="6094" y="185929"/>
                </a:lnTo>
                <a:lnTo>
                  <a:pt x="60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052818" y="5960873"/>
            <a:ext cx="6350" cy="186055"/>
          </a:xfrm>
          <a:custGeom>
            <a:avLst/>
            <a:gdLst/>
            <a:ahLst/>
            <a:cxnLst/>
            <a:rect l="l" t="t" r="r" b="b"/>
            <a:pathLst>
              <a:path w="6350" h="186054">
                <a:moveTo>
                  <a:pt x="6094" y="0"/>
                </a:moveTo>
                <a:lnTo>
                  <a:pt x="0" y="0"/>
                </a:lnTo>
                <a:lnTo>
                  <a:pt x="0" y="185929"/>
                </a:lnTo>
                <a:lnTo>
                  <a:pt x="6094" y="185929"/>
                </a:lnTo>
                <a:lnTo>
                  <a:pt x="60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6" name="object 106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178924" y="5628640"/>
            <a:ext cx="3403936" cy="873856"/>
          </a:xfrm>
          <a:prstGeom prst="rect">
            <a:avLst/>
          </a:prstGeom>
        </p:spPr>
      </p:pic>
      <p:sp>
        <p:nvSpPr>
          <p:cNvPr id="107" name="object 107"/>
          <p:cNvSpPr/>
          <p:nvPr/>
        </p:nvSpPr>
        <p:spPr>
          <a:xfrm>
            <a:off x="683056" y="6146751"/>
            <a:ext cx="6350" cy="189865"/>
          </a:xfrm>
          <a:custGeom>
            <a:avLst/>
            <a:gdLst/>
            <a:ahLst/>
            <a:cxnLst/>
            <a:rect l="l" t="t" r="r" b="b"/>
            <a:pathLst>
              <a:path w="6350" h="189864">
                <a:moveTo>
                  <a:pt x="6094" y="0"/>
                </a:moveTo>
                <a:lnTo>
                  <a:pt x="0" y="0"/>
                </a:lnTo>
                <a:lnTo>
                  <a:pt x="0" y="189280"/>
                </a:lnTo>
                <a:lnTo>
                  <a:pt x="6094" y="189280"/>
                </a:lnTo>
                <a:lnTo>
                  <a:pt x="60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052818" y="6146751"/>
            <a:ext cx="6350" cy="189865"/>
          </a:xfrm>
          <a:custGeom>
            <a:avLst/>
            <a:gdLst/>
            <a:ahLst/>
            <a:cxnLst/>
            <a:rect l="l" t="t" r="r" b="b"/>
            <a:pathLst>
              <a:path w="6350" h="189864">
                <a:moveTo>
                  <a:pt x="6094" y="0"/>
                </a:moveTo>
                <a:lnTo>
                  <a:pt x="0" y="0"/>
                </a:lnTo>
                <a:lnTo>
                  <a:pt x="0" y="189280"/>
                </a:lnTo>
                <a:lnTo>
                  <a:pt x="6094" y="189280"/>
                </a:lnTo>
                <a:lnTo>
                  <a:pt x="60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83056" y="6336032"/>
            <a:ext cx="6350" cy="186055"/>
          </a:xfrm>
          <a:custGeom>
            <a:avLst/>
            <a:gdLst/>
            <a:ahLst/>
            <a:cxnLst/>
            <a:rect l="l" t="t" r="r" b="b"/>
            <a:pathLst>
              <a:path w="6350" h="186054">
                <a:moveTo>
                  <a:pt x="6094" y="0"/>
                </a:moveTo>
                <a:lnTo>
                  <a:pt x="0" y="0"/>
                </a:lnTo>
                <a:lnTo>
                  <a:pt x="0" y="185925"/>
                </a:lnTo>
                <a:lnTo>
                  <a:pt x="6094" y="185925"/>
                </a:lnTo>
                <a:lnTo>
                  <a:pt x="60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052818" y="6336032"/>
            <a:ext cx="6350" cy="186055"/>
          </a:xfrm>
          <a:custGeom>
            <a:avLst/>
            <a:gdLst/>
            <a:ahLst/>
            <a:cxnLst/>
            <a:rect l="l" t="t" r="r" b="b"/>
            <a:pathLst>
              <a:path w="6350" h="186054">
                <a:moveTo>
                  <a:pt x="6094" y="0"/>
                </a:moveTo>
                <a:lnTo>
                  <a:pt x="0" y="0"/>
                </a:lnTo>
                <a:lnTo>
                  <a:pt x="0" y="185925"/>
                </a:lnTo>
                <a:lnTo>
                  <a:pt x="6094" y="185925"/>
                </a:lnTo>
                <a:lnTo>
                  <a:pt x="60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1" name="object 111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184215" y="6565191"/>
            <a:ext cx="1547385" cy="141832"/>
          </a:xfrm>
          <a:prstGeom prst="rect">
            <a:avLst/>
          </a:prstGeom>
        </p:spPr>
      </p:pic>
      <p:sp>
        <p:nvSpPr>
          <p:cNvPr id="112" name="object 112"/>
          <p:cNvSpPr/>
          <p:nvPr/>
        </p:nvSpPr>
        <p:spPr>
          <a:xfrm>
            <a:off x="683056" y="6521957"/>
            <a:ext cx="6376035" cy="204470"/>
          </a:xfrm>
          <a:custGeom>
            <a:avLst/>
            <a:gdLst/>
            <a:ahLst/>
            <a:cxnLst/>
            <a:rect l="l" t="t" r="r" b="b"/>
            <a:pathLst>
              <a:path w="6376034" h="204470">
                <a:moveTo>
                  <a:pt x="6369685" y="198132"/>
                </a:moveTo>
                <a:lnTo>
                  <a:pt x="6083" y="198132"/>
                </a:lnTo>
                <a:lnTo>
                  <a:pt x="6083" y="0"/>
                </a:lnTo>
                <a:lnTo>
                  <a:pt x="0" y="0"/>
                </a:lnTo>
                <a:lnTo>
                  <a:pt x="0" y="198132"/>
                </a:lnTo>
                <a:lnTo>
                  <a:pt x="0" y="204228"/>
                </a:lnTo>
                <a:lnTo>
                  <a:pt x="6083" y="204228"/>
                </a:lnTo>
                <a:lnTo>
                  <a:pt x="6369685" y="204228"/>
                </a:lnTo>
                <a:lnTo>
                  <a:pt x="6369685" y="198132"/>
                </a:lnTo>
                <a:close/>
              </a:path>
              <a:path w="6376034" h="204470">
                <a:moveTo>
                  <a:pt x="6375844" y="0"/>
                </a:moveTo>
                <a:lnTo>
                  <a:pt x="6369761" y="0"/>
                </a:lnTo>
                <a:lnTo>
                  <a:pt x="6369761" y="198132"/>
                </a:lnTo>
                <a:lnTo>
                  <a:pt x="6369761" y="204228"/>
                </a:lnTo>
                <a:lnTo>
                  <a:pt x="6375844" y="204228"/>
                </a:lnTo>
                <a:lnTo>
                  <a:pt x="6375844" y="198132"/>
                </a:lnTo>
                <a:lnTo>
                  <a:pt x="63758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3" name="object 113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722909" y="6955336"/>
            <a:ext cx="2932869" cy="141833"/>
          </a:xfrm>
          <a:prstGeom prst="rect">
            <a:avLst/>
          </a:prstGeom>
        </p:spPr>
      </p:pic>
      <p:grpSp>
        <p:nvGrpSpPr>
          <p:cNvPr id="114" name="object 114"/>
          <p:cNvGrpSpPr/>
          <p:nvPr/>
        </p:nvGrpSpPr>
        <p:grpSpPr>
          <a:xfrm>
            <a:off x="1190311" y="7330326"/>
            <a:ext cx="865505" cy="139700"/>
            <a:chOff x="1190311" y="7330326"/>
            <a:chExt cx="865505" cy="139700"/>
          </a:xfrm>
        </p:grpSpPr>
        <p:pic>
          <p:nvPicPr>
            <p:cNvPr id="115" name="object 11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190311" y="7330326"/>
              <a:ext cx="397814" cy="139078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609222" y="7356744"/>
              <a:ext cx="184473" cy="112661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816373" y="7358825"/>
              <a:ext cx="239345" cy="93761"/>
            </a:xfrm>
            <a:prstGeom prst="rect">
              <a:avLst/>
            </a:prstGeom>
          </p:spPr>
        </p:pic>
      </p:grpSp>
      <p:grpSp>
        <p:nvGrpSpPr>
          <p:cNvPr id="118" name="object 118"/>
          <p:cNvGrpSpPr/>
          <p:nvPr/>
        </p:nvGrpSpPr>
        <p:grpSpPr>
          <a:xfrm>
            <a:off x="2185722" y="7356743"/>
            <a:ext cx="833119" cy="85725"/>
            <a:chOff x="2185722" y="7356743"/>
            <a:chExt cx="833119" cy="85725"/>
          </a:xfrm>
        </p:grpSpPr>
        <p:pic>
          <p:nvPicPr>
            <p:cNvPr id="119" name="object 1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85722" y="7358825"/>
              <a:ext cx="70693" cy="80963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276290" y="7356743"/>
              <a:ext cx="306043" cy="85129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606010" y="7358825"/>
              <a:ext cx="161848" cy="80963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791839" y="7356743"/>
              <a:ext cx="153579" cy="85129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2965381" y="7358825"/>
              <a:ext cx="53340" cy="81280"/>
            </a:xfrm>
            <a:custGeom>
              <a:avLst/>
              <a:gdLst/>
              <a:ahLst/>
              <a:cxnLst/>
              <a:rect l="l" t="t" r="r" b="b"/>
              <a:pathLst>
                <a:path w="53339" h="81279">
                  <a:moveTo>
                    <a:pt x="31970" y="0"/>
                  </a:moveTo>
                  <a:lnTo>
                    <a:pt x="0" y="0"/>
                  </a:lnTo>
                  <a:lnTo>
                    <a:pt x="0" y="80963"/>
                  </a:lnTo>
                  <a:lnTo>
                    <a:pt x="23515" y="80963"/>
                  </a:lnTo>
                  <a:lnTo>
                    <a:pt x="36406" y="79568"/>
                  </a:lnTo>
                  <a:lnTo>
                    <a:pt x="45614" y="75382"/>
                  </a:lnTo>
                  <a:lnTo>
                    <a:pt x="48148" y="72182"/>
                  </a:lnTo>
                  <a:lnTo>
                    <a:pt x="10490" y="72182"/>
                  </a:lnTo>
                  <a:lnTo>
                    <a:pt x="10490" y="43828"/>
                  </a:lnTo>
                  <a:lnTo>
                    <a:pt x="47503" y="43828"/>
                  </a:lnTo>
                  <a:lnTo>
                    <a:pt x="44106" y="40569"/>
                  </a:lnTo>
                  <a:lnTo>
                    <a:pt x="37205" y="37133"/>
                  </a:lnTo>
                  <a:lnTo>
                    <a:pt x="44197" y="34307"/>
                  </a:lnTo>
                  <a:lnTo>
                    <a:pt x="10490" y="34307"/>
                  </a:lnTo>
                  <a:lnTo>
                    <a:pt x="10490" y="9006"/>
                  </a:lnTo>
                  <a:lnTo>
                    <a:pt x="45010" y="9006"/>
                  </a:lnTo>
                  <a:lnTo>
                    <a:pt x="38336" y="2033"/>
                  </a:lnTo>
                  <a:lnTo>
                    <a:pt x="31970" y="0"/>
                  </a:lnTo>
                  <a:close/>
                </a:path>
                <a:path w="53339" h="81279">
                  <a:moveTo>
                    <a:pt x="47503" y="43828"/>
                  </a:moveTo>
                  <a:lnTo>
                    <a:pt x="30530" y="43828"/>
                  </a:lnTo>
                  <a:lnTo>
                    <a:pt x="34203" y="45143"/>
                  </a:lnTo>
                  <a:lnTo>
                    <a:pt x="39758" y="50402"/>
                  </a:lnTo>
                  <a:lnTo>
                    <a:pt x="41148" y="53924"/>
                  </a:lnTo>
                  <a:lnTo>
                    <a:pt x="41148" y="61765"/>
                  </a:lnTo>
                  <a:lnTo>
                    <a:pt x="26913" y="72182"/>
                  </a:lnTo>
                  <a:lnTo>
                    <a:pt x="48148" y="72182"/>
                  </a:lnTo>
                  <a:lnTo>
                    <a:pt x="51139" y="68406"/>
                  </a:lnTo>
                  <a:lnTo>
                    <a:pt x="52980" y="58639"/>
                  </a:lnTo>
                  <a:lnTo>
                    <a:pt x="51994" y="51323"/>
                  </a:lnTo>
                  <a:lnTo>
                    <a:pt x="49036" y="45300"/>
                  </a:lnTo>
                  <a:lnTo>
                    <a:pt x="47503" y="43828"/>
                  </a:lnTo>
                  <a:close/>
                </a:path>
                <a:path w="53339" h="81279">
                  <a:moveTo>
                    <a:pt x="45010" y="9006"/>
                  </a:moveTo>
                  <a:lnTo>
                    <a:pt x="23215" y="9006"/>
                  </a:lnTo>
                  <a:lnTo>
                    <a:pt x="27147" y="9204"/>
                  </a:lnTo>
                  <a:lnTo>
                    <a:pt x="30966" y="9996"/>
                  </a:lnTo>
                  <a:lnTo>
                    <a:pt x="32788" y="11336"/>
                  </a:lnTo>
                  <a:lnTo>
                    <a:pt x="36262" y="15900"/>
                  </a:lnTo>
                  <a:lnTo>
                    <a:pt x="37129" y="18729"/>
                  </a:lnTo>
                  <a:lnTo>
                    <a:pt x="37129" y="25325"/>
                  </a:lnTo>
                  <a:lnTo>
                    <a:pt x="23413" y="34307"/>
                  </a:lnTo>
                  <a:lnTo>
                    <a:pt x="44382" y="34307"/>
                  </a:lnTo>
                  <a:lnTo>
                    <a:pt x="48070" y="28623"/>
                  </a:lnTo>
                  <a:lnTo>
                    <a:pt x="48070" y="14932"/>
                  </a:lnTo>
                  <a:lnTo>
                    <a:pt x="46122" y="10168"/>
                  </a:lnTo>
                  <a:lnTo>
                    <a:pt x="45010" y="90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4" name="object 124"/>
          <p:cNvGrpSpPr/>
          <p:nvPr/>
        </p:nvGrpSpPr>
        <p:grpSpPr>
          <a:xfrm>
            <a:off x="3135510" y="7356743"/>
            <a:ext cx="874394" cy="113030"/>
            <a:chOff x="3135510" y="7356743"/>
            <a:chExt cx="874394" cy="113030"/>
          </a:xfrm>
        </p:grpSpPr>
        <p:pic>
          <p:nvPicPr>
            <p:cNvPr id="125" name="object 125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135510" y="7356743"/>
              <a:ext cx="321710" cy="85129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478165" y="7356743"/>
              <a:ext cx="184475" cy="112661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3676241" y="7356743"/>
              <a:ext cx="333375" cy="113030"/>
            </a:xfrm>
            <a:custGeom>
              <a:avLst/>
              <a:gdLst/>
              <a:ahLst/>
              <a:cxnLst/>
              <a:rect l="l" t="t" r="r" b="b"/>
              <a:pathLst>
                <a:path w="333375" h="113029">
                  <a:moveTo>
                    <a:pt x="31849" y="11088"/>
                  </a:moveTo>
                  <a:lnTo>
                    <a:pt x="21355" y="11088"/>
                  </a:lnTo>
                  <a:lnTo>
                    <a:pt x="21355" y="83045"/>
                  </a:lnTo>
                  <a:lnTo>
                    <a:pt x="31849" y="83045"/>
                  </a:lnTo>
                  <a:lnTo>
                    <a:pt x="31849" y="11088"/>
                  </a:lnTo>
                  <a:close/>
                </a:path>
                <a:path w="333375" h="113029">
                  <a:moveTo>
                    <a:pt x="53280" y="2081"/>
                  </a:moveTo>
                  <a:lnTo>
                    <a:pt x="0" y="2081"/>
                  </a:lnTo>
                  <a:lnTo>
                    <a:pt x="0" y="11088"/>
                  </a:lnTo>
                  <a:lnTo>
                    <a:pt x="53280" y="11088"/>
                  </a:lnTo>
                  <a:lnTo>
                    <a:pt x="53280" y="2081"/>
                  </a:lnTo>
                  <a:close/>
                </a:path>
                <a:path w="333375" h="113029">
                  <a:moveTo>
                    <a:pt x="69724" y="2081"/>
                  </a:moveTo>
                  <a:lnTo>
                    <a:pt x="58712" y="2081"/>
                  </a:lnTo>
                  <a:lnTo>
                    <a:pt x="91975" y="76942"/>
                  </a:lnTo>
                  <a:lnTo>
                    <a:pt x="76348" y="112661"/>
                  </a:lnTo>
                  <a:lnTo>
                    <a:pt x="87360" y="112661"/>
                  </a:lnTo>
                  <a:lnTo>
                    <a:pt x="108422" y="64439"/>
                  </a:lnTo>
                  <a:lnTo>
                    <a:pt x="97556" y="64439"/>
                  </a:lnTo>
                  <a:lnTo>
                    <a:pt x="69724" y="2081"/>
                  </a:lnTo>
                  <a:close/>
                </a:path>
                <a:path w="333375" h="113029">
                  <a:moveTo>
                    <a:pt x="135658" y="2081"/>
                  </a:moveTo>
                  <a:lnTo>
                    <a:pt x="124570" y="2081"/>
                  </a:lnTo>
                  <a:lnTo>
                    <a:pt x="97556" y="64439"/>
                  </a:lnTo>
                  <a:lnTo>
                    <a:pt x="108422" y="64439"/>
                  </a:lnTo>
                  <a:lnTo>
                    <a:pt x="135658" y="2081"/>
                  </a:lnTo>
                  <a:close/>
                </a:path>
                <a:path w="333375" h="113029">
                  <a:moveTo>
                    <a:pt x="159616" y="2081"/>
                  </a:moveTo>
                  <a:lnTo>
                    <a:pt x="149273" y="2081"/>
                  </a:lnTo>
                  <a:lnTo>
                    <a:pt x="149273" y="112661"/>
                  </a:lnTo>
                  <a:lnTo>
                    <a:pt x="159616" y="112661"/>
                  </a:lnTo>
                  <a:lnTo>
                    <a:pt x="159616" y="69131"/>
                  </a:lnTo>
                  <a:lnTo>
                    <a:pt x="170985" y="69131"/>
                  </a:lnTo>
                  <a:lnTo>
                    <a:pt x="169699" y="68411"/>
                  </a:lnTo>
                  <a:lnTo>
                    <a:pt x="165754" y="64515"/>
                  </a:lnTo>
                  <a:lnTo>
                    <a:pt x="160246" y="54691"/>
                  </a:lnTo>
                  <a:lnTo>
                    <a:pt x="158871" y="49161"/>
                  </a:lnTo>
                  <a:lnTo>
                    <a:pt x="158871" y="33630"/>
                  </a:lnTo>
                  <a:lnTo>
                    <a:pt x="161960" y="25793"/>
                  </a:lnTo>
                  <a:lnTo>
                    <a:pt x="170612" y="16967"/>
                  </a:lnTo>
                  <a:lnTo>
                    <a:pt x="159616" y="16967"/>
                  </a:lnTo>
                  <a:lnTo>
                    <a:pt x="159616" y="2081"/>
                  </a:lnTo>
                  <a:close/>
                </a:path>
                <a:path w="333375" h="113029">
                  <a:moveTo>
                    <a:pt x="170985" y="69131"/>
                  </a:moveTo>
                  <a:lnTo>
                    <a:pt x="159616" y="69131"/>
                  </a:lnTo>
                  <a:lnTo>
                    <a:pt x="163983" y="74437"/>
                  </a:lnTo>
                  <a:lnTo>
                    <a:pt x="168868" y="78430"/>
                  </a:lnTo>
                  <a:lnTo>
                    <a:pt x="179683" y="83790"/>
                  </a:lnTo>
                  <a:lnTo>
                    <a:pt x="185611" y="85129"/>
                  </a:lnTo>
                  <a:lnTo>
                    <a:pt x="192063" y="85129"/>
                  </a:lnTo>
                  <a:lnTo>
                    <a:pt x="200343" y="84350"/>
                  </a:lnTo>
                  <a:lnTo>
                    <a:pt x="207996" y="82013"/>
                  </a:lnTo>
                  <a:lnTo>
                    <a:pt x="215020" y="78118"/>
                  </a:lnTo>
                  <a:lnTo>
                    <a:pt x="217970" y="75604"/>
                  </a:lnTo>
                  <a:lnTo>
                    <a:pt x="185389" y="75604"/>
                  </a:lnTo>
                  <a:lnTo>
                    <a:pt x="179970" y="74164"/>
                  </a:lnTo>
                  <a:lnTo>
                    <a:pt x="170985" y="69131"/>
                  </a:lnTo>
                  <a:close/>
                </a:path>
                <a:path w="333375" h="113029">
                  <a:moveTo>
                    <a:pt x="218479" y="10044"/>
                  </a:moveTo>
                  <a:lnTo>
                    <a:pt x="196750" y="10044"/>
                  </a:lnTo>
                  <a:lnTo>
                    <a:pt x="202107" y="11469"/>
                  </a:lnTo>
                  <a:lnTo>
                    <a:pt x="211931" y="17175"/>
                  </a:lnTo>
                  <a:lnTo>
                    <a:pt x="215837" y="21182"/>
                  </a:lnTo>
                  <a:lnTo>
                    <a:pt x="221640" y="31499"/>
                  </a:lnTo>
                  <a:lnTo>
                    <a:pt x="223092" y="36958"/>
                  </a:lnTo>
                  <a:lnTo>
                    <a:pt x="223092" y="48420"/>
                  </a:lnTo>
                  <a:lnTo>
                    <a:pt x="196700" y="75604"/>
                  </a:lnTo>
                  <a:lnTo>
                    <a:pt x="217970" y="75604"/>
                  </a:lnTo>
                  <a:lnTo>
                    <a:pt x="233586" y="42339"/>
                  </a:lnTo>
                  <a:lnTo>
                    <a:pt x="232818" y="33913"/>
                  </a:lnTo>
                  <a:lnTo>
                    <a:pt x="230516" y="26118"/>
                  </a:lnTo>
                  <a:lnTo>
                    <a:pt x="226678" y="18956"/>
                  </a:lnTo>
                  <a:lnTo>
                    <a:pt x="221306" y="12426"/>
                  </a:lnTo>
                  <a:lnTo>
                    <a:pt x="218479" y="10044"/>
                  </a:lnTo>
                  <a:close/>
                </a:path>
                <a:path w="333375" h="113029">
                  <a:moveTo>
                    <a:pt x="191764" y="0"/>
                  </a:moveTo>
                  <a:lnTo>
                    <a:pt x="185165" y="0"/>
                  </a:lnTo>
                  <a:lnTo>
                    <a:pt x="179189" y="1414"/>
                  </a:lnTo>
                  <a:lnTo>
                    <a:pt x="168473" y="7067"/>
                  </a:lnTo>
                  <a:lnTo>
                    <a:pt x="163734" y="11311"/>
                  </a:lnTo>
                  <a:lnTo>
                    <a:pt x="159616" y="16967"/>
                  </a:lnTo>
                  <a:lnTo>
                    <a:pt x="170612" y="16967"/>
                  </a:lnTo>
                  <a:lnTo>
                    <a:pt x="174311" y="13194"/>
                  </a:lnTo>
                  <a:lnTo>
                    <a:pt x="181914" y="10044"/>
                  </a:lnTo>
                  <a:lnTo>
                    <a:pt x="218479" y="10044"/>
                  </a:lnTo>
                  <a:lnTo>
                    <a:pt x="214946" y="7067"/>
                  </a:lnTo>
                  <a:lnTo>
                    <a:pt x="207781" y="3107"/>
                  </a:lnTo>
                  <a:lnTo>
                    <a:pt x="200084" y="776"/>
                  </a:lnTo>
                  <a:lnTo>
                    <a:pt x="191764" y="0"/>
                  </a:lnTo>
                  <a:close/>
                </a:path>
                <a:path w="333375" h="113029">
                  <a:moveTo>
                    <a:pt x="263425" y="2081"/>
                  </a:moveTo>
                  <a:lnTo>
                    <a:pt x="253083" y="2081"/>
                  </a:lnTo>
                  <a:lnTo>
                    <a:pt x="253083" y="83045"/>
                  </a:lnTo>
                  <a:lnTo>
                    <a:pt x="289493" y="83045"/>
                  </a:lnTo>
                  <a:lnTo>
                    <a:pt x="296564" y="80676"/>
                  </a:lnTo>
                  <a:lnTo>
                    <a:pt x="302876" y="74264"/>
                  </a:lnTo>
                  <a:lnTo>
                    <a:pt x="263796" y="74264"/>
                  </a:lnTo>
                  <a:lnTo>
                    <a:pt x="263796" y="43679"/>
                  </a:lnTo>
                  <a:lnTo>
                    <a:pt x="302961" y="43679"/>
                  </a:lnTo>
                  <a:lnTo>
                    <a:pt x="300160" y="39996"/>
                  </a:lnTo>
                  <a:lnTo>
                    <a:pt x="296315" y="37256"/>
                  </a:lnTo>
                  <a:lnTo>
                    <a:pt x="287388" y="34772"/>
                  </a:lnTo>
                  <a:lnTo>
                    <a:pt x="281209" y="34152"/>
                  </a:lnTo>
                  <a:lnTo>
                    <a:pt x="263425" y="34152"/>
                  </a:lnTo>
                  <a:lnTo>
                    <a:pt x="263425" y="2081"/>
                  </a:lnTo>
                  <a:close/>
                </a:path>
                <a:path w="333375" h="113029">
                  <a:moveTo>
                    <a:pt x="302961" y="43679"/>
                  </a:moveTo>
                  <a:lnTo>
                    <a:pt x="279993" y="43679"/>
                  </a:lnTo>
                  <a:lnTo>
                    <a:pt x="285116" y="44226"/>
                  </a:lnTo>
                  <a:lnTo>
                    <a:pt x="290922" y="46408"/>
                  </a:lnTo>
                  <a:lnTo>
                    <a:pt x="293129" y="48319"/>
                  </a:lnTo>
                  <a:lnTo>
                    <a:pt x="296157" y="53776"/>
                  </a:lnTo>
                  <a:lnTo>
                    <a:pt x="296913" y="56555"/>
                  </a:lnTo>
                  <a:lnTo>
                    <a:pt x="296913" y="59382"/>
                  </a:lnTo>
                  <a:lnTo>
                    <a:pt x="295670" y="65509"/>
                  </a:lnTo>
                  <a:lnTo>
                    <a:pt x="295592" y="65893"/>
                  </a:lnTo>
                  <a:lnTo>
                    <a:pt x="291629" y="70544"/>
                  </a:lnTo>
                  <a:lnTo>
                    <a:pt x="285024" y="73334"/>
                  </a:lnTo>
                  <a:lnTo>
                    <a:pt x="275777" y="74264"/>
                  </a:lnTo>
                  <a:lnTo>
                    <a:pt x="302876" y="74264"/>
                  </a:lnTo>
                  <a:lnTo>
                    <a:pt x="305892" y="71201"/>
                  </a:lnTo>
                  <a:lnTo>
                    <a:pt x="308223" y="65509"/>
                  </a:lnTo>
                  <a:lnTo>
                    <a:pt x="308223" y="53355"/>
                  </a:lnTo>
                  <a:lnTo>
                    <a:pt x="306612" y="48480"/>
                  </a:lnTo>
                  <a:lnTo>
                    <a:pt x="302961" y="43679"/>
                  </a:lnTo>
                  <a:close/>
                </a:path>
                <a:path w="333375" h="113029">
                  <a:moveTo>
                    <a:pt x="333075" y="2081"/>
                  </a:moveTo>
                  <a:lnTo>
                    <a:pt x="322585" y="2081"/>
                  </a:lnTo>
                  <a:lnTo>
                    <a:pt x="322585" y="83045"/>
                  </a:lnTo>
                  <a:lnTo>
                    <a:pt x="333075" y="83045"/>
                  </a:lnTo>
                  <a:lnTo>
                    <a:pt x="333075" y="20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8" name="object 128"/>
          <p:cNvSpPr/>
          <p:nvPr/>
        </p:nvSpPr>
        <p:spPr>
          <a:xfrm>
            <a:off x="4140381" y="7358826"/>
            <a:ext cx="53340" cy="81280"/>
          </a:xfrm>
          <a:custGeom>
            <a:avLst/>
            <a:gdLst/>
            <a:ahLst/>
            <a:cxnLst/>
            <a:rect l="l" t="t" r="r" b="b"/>
            <a:pathLst>
              <a:path w="53339" h="81279">
                <a:moveTo>
                  <a:pt x="31970" y="0"/>
                </a:moveTo>
                <a:lnTo>
                  <a:pt x="0" y="0"/>
                </a:lnTo>
                <a:lnTo>
                  <a:pt x="0" y="80963"/>
                </a:lnTo>
                <a:lnTo>
                  <a:pt x="23515" y="80963"/>
                </a:lnTo>
                <a:lnTo>
                  <a:pt x="36407" y="79568"/>
                </a:lnTo>
                <a:lnTo>
                  <a:pt x="45615" y="75382"/>
                </a:lnTo>
                <a:lnTo>
                  <a:pt x="48148" y="72182"/>
                </a:lnTo>
                <a:lnTo>
                  <a:pt x="10490" y="72182"/>
                </a:lnTo>
                <a:lnTo>
                  <a:pt x="10490" y="43828"/>
                </a:lnTo>
                <a:lnTo>
                  <a:pt x="47503" y="43828"/>
                </a:lnTo>
                <a:lnTo>
                  <a:pt x="44106" y="40569"/>
                </a:lnTo>
                <a:lnTo>
                  <a:pt x="37205" y="37133"/>
                </a:lnTo>
                <a:lnTo>
                  <a:pt x="44197" y="34307"/>
                </a:lnTo>
                <a:lnTo>
                  <a:pt x="10490" y="34307"/>
                </a:lnTo>
                <a:lnTo>
                  <a:pt x="10490" y="9006"/>
                </a:lnTo>
                <a:lnTo>
                  <a:pt x="45010" y="9006"/>
                </a:lnTo>
                <a:lnTo>
                  <a:pt x="38336" y="2033"/>
                </a:lnTo>
                <a:lnTo>
                  <a:pt x="31970" y="0"/>
                </a:lnTo>
                <a:close/>
              </a:path>
              <a:path w="53339" h="81279">
                <a:moveTo>
                  <a:pt x="47503" y="43828"/>
                </a:moveTo>
                <a:lnTo>
                  <a:pt x="30532" y="43828"/>
                </a:lnTo>
                <a:lnTo>
                  <a:pt x="34203" y="45143"/>
                </a:lnTo>
                <a:lnTo>
                  <a:pt x="39758" y="50402"/>
                </a:lnTo>
                <a:lnTo>
                  <a:pt x="41148" y="53924"/>
                </a:lnTo>
                <a:lnTo>
                  <a:pt x="41148" y="61765"/>
                </a:lnTo>
                <a:lnTo>
                  <a:pt x="26913" y="72182"/>
                </a:lnTo>
                <a:lnTo>
                  <a:pt x="48148" y="72182"/>
                </a:lnTo>
                <a:lnTo>
                  <a:pt x="51139" y="68406"/>
                </a:lnTo>
                <a:lnTo>
                  <a:pt x="52980" y="58639"/>
                </a:lnTo>
                <a:lnTo>
                  <a:pt x="51994" y="51323"/>
                </a:lnTo>
                <a:lnTo>
                  <a:pt x="49036" y="45300"/>
                </a:lnTo>
                <a:lnTo>
                  <a:pt x="47503" y="43828"/>
                </a:lnTo>
                <a:close/>
              </a:path>
              <a:path w="53339" h="81279">
                <a:moveTo>
                  <a:pt x="45010" y="9006"/>
                </a:moveTo>
                <a:lnTo>
                  <a:pt x="23216" y="9006"/>
                </a:lnTo>
                <a:lnTo>
                  <a:pt x="27147" y="9204"/>
                </a:lnTo>
                <a:lnTo>
                  <a:pt x="30967" y="9996"/>
                </a:lnTo>
                <a:lnTo>
                  <a:pt x="32788" y="11336"/>
                </a:lnTo>
                <a:lnTo>
                  <a:pt x="36262" y="15900"/>
                </a:lnTo>
                <a:lnTo>
                  <a:pt x="37130" y="18729"/>
                </a:lnTo>
                <a:lnTo>
                  <a:pt x="37130" y="25325"/>
                </a:lnTo>
                <a:lnTo>
                  <a:pt x="23414" y="34307"/>
                </a:lnTo>
                <a:lnTo>
                  <a:pt x="44382" y="34307"/>
                </a:lnTo>
                <a:lnTo>
                  <a:pt x="48070" y="28623"/>
                </a:lnTo>
                <a:lnTo>
                  <a:pt x="48070" y="14932"/>
                </a:lnTo>
                <a:lnTo>
                  <a:pt x="46122" y="10168"/>
                </a:lnTo>
                <a:lnTo>
                  <a:pt x="45010" y="90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9" name="object 129"/>
          <p:cNvGrpSpPr/>
          <p:nvPr/>
        </p:nvGrpSpPr>
        <p:grpSpPr>
          <a:xfrm>
            <a:off x="4310319" y="7356743"/>
            <a:ext cx="541020" cy="85725"/>
            <a:chOff x="4310319" y="7356743"/>
            <a:chExt cx="541020" cy="85725"/>
          </a:xfrm>
        </p:grpSpPr>
        <p:pic>
          <p:nvPicPr>
            <p:cNvPr id="130" name="object 13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310319" y="7356743"/>
              <a:ext cx="263178" cy="85129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593678" y="7356743"/>
              <a:ext cx="257450" cy="85129"/>
            </a:xfrm>
            <a:prstGeom prst="rect">
              <a:avLst/>
            </a:prstGeom>
          </p:spPr>
        </p:pic>
      </p:grpSp>
      <p:pic>
        <p:nvPicPr>
          <p:cNvPr id="132" name="object 132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5968994" y="7356743"/>
            <a:ext cx="1041417" cy="112661"/>
          </a:xfrm>
          <a:prstGeom prst="rect">
            <a:avLst/>
          </a:prstGeom>
        </p:spPr>
      </p:pic>
      <p:grpSp>
        <p:nvGrpSpPr>
          <p:cNvPr id="133" name="object 133"/>
          <p:cNvGrpSpPr/>
          <p:nvPr/>
        </p:nvGrpSpPr>
        <p:grpSpPr>
          <a:xfrm>
            <a:off x="731243" y="7545719"/>
            <a:ext cx="749300" cy="113030"/>
            <a:chOff x="731243" y="7545719"/>
            <a:chExt cx="749300" cy="113030"/>
          </a:xfrm>
        </p:grpSpPr>
        <p:pic>
          <p:nvPicPr>
            <p:cNvPr id="134" name="object 134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31243" y="7545719"/>
              <a:ext cx="171593" cy="85129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923239" y="7545730"/>
              <a:ext cx="556895" cy="113030"/>
            </a:xfrm>
            <a:custGeom>
              <a:avLst/>
              <a:gdLst/>
              <a:ahLst/>
              <a:cxnLst/>
              <a:rect l="l" t="t" r="r" b="b"/>
              <a:pathLst>
                <a:path w="556894" h="113029">
                  <a:moveTo>
                    <a:pt x="84315" y="42329"/>
                  </a:moveTo>
                  <a:lnTo>
                    <a:pt x="83553" y="33909"/>
                  </a:lnTo>
                  <a:lnTo>
                    <a:pt x="81241" y="26111"/>
                  </a:lnTo>
                  <a:lnTo>
                    <a:pt x="77406" y="18948"/>
                  </a:lnTo>
                  <a:lnTo>
                    <a:pt x="73825" y="14605"/>
                  </a:lnTo>
                  <a:lnTo>
                    <a:pt x="73825" y="36957"/>
                  </a:lnTo>
                  <a:lnTo>
                    <a:pt x="73825" y="48412"/>
                  </a:lnTo>
                  <a:lnTo>
                    <a:pt x="47434" y="75603"/>
                  </a:lnTo>
                  <a:lnTo>
                    <a:pt x="36118" y="75603"/>
                  </a:lnTo>
                  <a:lnTo>
                    <a:pt x="9601" y="49161"/>
                  </a:lnTo>
                  <a:lnTo>
                    <a:pt x="9601" y="33629"/>
                  </a:lnTo>
                  <a:lnTo>
                    <a:pt x="12687" y="25793"/>
                  </a:lnTo>
                  <a:lnTo>
                    <a:pt x="21348" y="16967"/>
                  </a:lnTo>
                  <a:lnTo>
                    <a:pt x="25044" y="13182"/>
                  </a:lnTo>
                  <a:lnTo>
                    <a:pt x="32639" y="10033"/>
                  </a:lnTo>
                  <a:lnTo>
                    <a:pt x="47485" y="10033"/>
                  </a:lnTo>
                  <a:lnTo>
                    <a:pt x="73825" y="36957"/>
                  </a:lnTo>
                  <a:lnTo>
                    <a:pt x="73825" y="14605"/>
                  </a:lnTo>
                  <a:lnTo>
                    <a:pt x="42494" y="0"/>
                  </a:lnTo>
                  <a:lnTo>
                    <a:pt x="35890" y="0"/>
                  </a:lnTo>
                  <a:lnTo>
                    <a:pt x="29921" y="1409"/>
                  </a:lnTo>
                  <a:lnTo>
                    <a:pt x="19202" y="7061"/>
                  </a:lnTo>
                  <a:lnTo>
                    <a:pt x="14465" y="11303"/>
                  </a:lnTo>
                  <a:lnTo>
                    <a:pt x="10350" y="16967"/>
                  </a:lnTo>
                  <a:lnTo>
                    <a:pt x="10350" y="2070"/>
                  </a:lnTo>
                  <a:lnTo>
                    <a:pt x="0" y="2070"/>
                  </a:lnTo>
                  <a:lnTo>
                    <a:pt x="0" y="112661"/>
                  </a:lnTo>
                  <a:lnTo>
                    <a:pt x="10350" y="112661"/>
                  </a:lnTo>
                  <a:lnTo>
                    <a:pt x="10350" y="69126"/>
                  </a:lnTo>
                  <a:lnTo>
                    <a:pt x="14719" y="74434"/>
                  </a:lnTo>
                  <a:lnTo>
                    <a:pt x="19596" y="78422"/>
                  </a:lnTo>
                  <a:lnTo>
                    <a:pt x="30416" y="83781"/>
                  </a:lnTo>
                  <a:lnTo>
                    <a:pt x="36347" y="85128"/>
                  </a:lnTo>
                  <a:lnTo>
                    <a:pt x="42799" y="85128"/>
                  </a:lnTo>
                  <a:lnTo>
                    <a:pt x="77470" y="66090"/>
                  </a:lnTo>
                  <a:lnTo>
                    <a:pt x="83553" y="50927"/>
                  </a:lnTo>
                  <a:lnTo>
                    <a:pt x="84315" y="42329"/>
                  </a:lnTo>
                  <a:close/>
                </a:path>
                <a:path w="556894" h="113029">
                  <a:moveTo>
                    <a:pt x="148386" y="2070"/>
                  </a:moveTo>
                  <a:lnTo>
                    <a:pt x="137972" y="2070"/>
                  </a:lnTo>
                  <a:lnTo>
                    <a:pt x="137972" y="11087"/>
                  </a:lnTo>
                  <a:lnTo>
                    <a:pt x="137972" y="37947"/>
                  </a:lnTo>
                  <a:lnTo>
                    <a:pt x="124968" y="37947"/>
                  </a:lnTo>
                  <a:lnTo>
                    <a:pt x="120827" y="37693"/>
                  </a:lnTo>
                  <a:lnTo>
                    <a:pt x="116560" y="36703"/>
                  </a:lnTo>
                  <a:lnTo>
                    <a:pt x="114630" y="35369"/>
                  </a:lnTo>
                  <a:lnTo>
                    <a:pt x="111150" y="31064"/>
                  </a:lnTo>
                  <a:lnTo>
                    <a:pt x="110286" y="28321"/>
                  </a:lnTo>
                  <a:lnTo>
                    <a:pt x="110286" y="21526"/>
                  </a:lnTo>
                  <a:lnTo>
                    <a:pt x="124472" y="11087"/>
                  </a:lnTo>
                  <a:lnTo>
                    <a:pt x="137972" y="11087"/>
                  </a:lnTo>
                  <a:lnTo>
                    <a:pt x="137972" y="2070"/>
                  </a:lnTo>
                  <a:lnTo>
                    <a:pt x="116713" y="2070"/>
                  </a:lnTo>
                  <a:lnTo>
                    <a:pt x="111023" y="4038"/>
                  </a:lnTo>
                  <a:lnTo>
                    <a:pt x="102336" y="11874"/>
                  </a:lnTo>
                  <a:lnTo>
                    <a:pt x="100164" y="17399"/>
                  </a:lnTo>
                  <a:lnTo>
                    <a:pt x="100164" y="30251"/>
                  </a:lnTo>
                  <a:lnTo>
                    <a:pt x="102057" y="35026"/>
                  </a:lnTo>
                  <a:lnTo>
                    <a:pt x="109588" y="42722"/>
                  </a:lnTo>
                  <a:lnTo>
                    <a:pt x="114503" y="45008"/>
                  </a:lnTo>
                  <a:lnTo>
                    <a:pt x="120548" y="45758"/>
                  </a:lnTo>
                  <a:lnTo>
                    <a:pt x="96215" y="83045"/>
                  </a:lnTo>
                  <a:lnTo>
                    <a:pt x="107454" y="83045"/>
                  </a:lnTo>
                  <a:lnTo>
                    <a:pt x="130530" y="46799"/>
                  </a:lnTo>
                  <a:lnTo>
                    <a:pt x="137972" y="46799"/>
                  </a:lnTo>
                  <a:lnTo>
                    <a:pt x="137972" y="83045"/>
                  </a:lnTo>
                  <a:lnTo>
                    <a:pt x="148386" y="83045"/>
                  </a:lnTo>
                  <a:lnTo>
                    <a:pt x="148386" y="46799"/>
                  </a:lnTo>
                  <a:lnTo>
                    <a:pt x="148386" y="37947"/>
                  </a:lnTo>
                  <a:lnTo>
                    <a:pt x="148386" y="11087"/>
                  </a:lnTo>
                  <a:lnTo>
                    <a:pt x="148386" y="2070"/>
                  </a:lnTo>
                  <a:close/>
                </a:path>
                <a:path w="556894" h="113029">
                  <a:moveTo>
                    <a:pt x="248678" y="74180"/>
                  </a:moveTo>
                  <a:lnTo>
                    <a:pt x="238925" y="74180"/>
                  </a:lnTo>
                  <a:lnTo>
                    <a:pt x="227685" y="48069"/>
                  </a:lnTo>
                  <a:lnTo>
                    <a:pt x="227685" y="74180"/>
                  </a:lnTo>
                  <a:lnTo>
                    <a:pt x="181330" y="74180"/>
                  </a:lnTo>
                  <a:lnTo>
                    <a:pt x="204990" y="18148"/>
                  </a:lnTo>
                  <a:lnTo>
                    <a:pt x="227685" y="74180"/>
                  </a:lnTo>
                  <a:lnTo>
                    <a:pt x="227685" y="48069"/>
                  </a:lnTo>
                  <a:lnTo>
                    <a:pt x="214807" y="18148"/>
                  </a:lnTo>
                  <a:lnTo>
                    <a:pt x="207899" y="2070"/>
                  </a:lnTo>
                  <a:lnTo>
                    <a:pt x="202463" y="2070"/>
                  </a:lnTo>
                  <a:lnTo>
                    <a:pt x="171208" y="74180"/>
                  </a:lnTo>
                  <a:lnTo>
                    <a:pt x="161378" y="74180"/>
                  </a:lnTo>
                  <a:lnTo>
                    <a:pt x="161378" y="93827"/>
                  </a:lnTo>
                  <a:lnTo>
                    <a:pt x="171653" y="93827"/>
                  </a:lnTo>
                  <a:lnTo>
                    <a:pt x="171653" y="83045"/>
                  </a:lnTo>
                  <a:lnTo>
                    <a:pt x="238620" y="83045"/>
                  </a:lnTo>
                  <a:lnTo>
                    <a:pt x="238620" y="93383"/>
                  </a:lnTo>
                  <a:lnTo>
                    <a:pt x="248678" y="93383"/>
                  </a:lnTo>
                  <a:lnTo>
                    <a:pt x="248678" y="83045"/>
                  </a:lnTo>
                  <a:lnTo>
                    <a:pt x="248678" y="74180"/>
                  </a:lnTo>
                  <a:close/>
                </a:path>
                <a:path w="556894" h="113029">
                  <a:moveTo>
                    <a:pt x="327685" y="83045"/>
                  </a:moveTo>
                  <a:lnTo>
                    <a:pt x="289941" y="45605"/>
                  </a:lnTo>
                  <a:lnTo>
                    <a:pt x="283400" y="39128"/>
                  </a:lnTo>
                  <a:lnTo>
                    <a:pt x="286689" y="36156"/>
                  </a:lnTo>
                  <a:lnTo>
                    <a:pt x="324408" y="2070"/>
                  </a:lnTo>
                  <a:lnTo>
                    <a:pt x="309892" y="2070"/>
                  </a:lnTo>
                  <a:lnTo>
                    <a:pt x="272465" y="36156"/>
                  </a:lnTo>
                  <a:lnTo>
                    <a:pt x="272465" y="2070"/>
                  </a:lnTo>
                  <a:lnTo>
                    <a:pt x="261975" y="2070"/>
                  </a:lnTo>
                  <a:lnTo>
                    <a:pt x="261975" y="83045"/>
                  </a:lnTo>
                  <a:lnTo>
                    <a:pt x="272465" y="83045"/>
                  </a:lnTo>
                  <a:lnTo>
                    <a:pt x="272465" y="48514"/>
                  </a:lnTo>
                  <a:lnTo>
                    <a:pt x="275742" y="45605"/>
                  </a:lnTo>
                  <a:lnTo>
                    <a:pt x="312953" y="83045"/>
                  </a:lnTo>
                  <a:lnTo>
                    <a:pt x="327685" y="83045"/>
                  </a:lnTo>
                  <a:close/>
                </a:path>
                <a:path w="556894" h="113029">
                  <a:moveTo>
                    <a:pt x="418909" y="42786"/>
                  </a:moveTo>
                  <a:lnTo>
                    <a:pt x="418211" y="34658"/>
                  </a:lnTo>
                  <a:lnTo>
                    <a:pt x="416140" y="27076"/>
                  </a:lnTo>
                  <a:lnTo>
                    <a:pt x="412661" y="20066"/>
                  </a:lnTo>
                  <a:lnTo>
                    <a:pt x="408343" y="14325"/>
                  </a:lnTo>
                  <a:lnTo>
                    <a:pt x="408343" y="33934"/>
                  </a:lnTo>
                  <a:lnTo>
                    <a:pt x="408343" y="48856"/>
                  </a:lnTo>
                  <a:lnTo>
                    <a:pt x="382549" y="75222"/>
                  </a:lnTo>
                  <a:lnTo>
                    <a:pt x="371043" y="75222"/>
                  </a:lnTo>
                  <a:lnTo>
                    <a:pt x="345249" y="48856"/>
                  </a:lnTo>
                  <a:lnTo>
                    <a:pt x="345249" y="33934"/>
                  </a:lnTo>
                  <a:lnTo>
                    <a:pt x="348348" y="26187"/>
                  </a:lnTo>
                  <a:lnTo>
                    <a:pt x="360743" y="13385"/>
                  </a:lnTo>
                  <a:lnTo>
                    <a:pt x="368160" y="10185"/>
                  </a:lnTo>
                  <a:lnTo>
                    <a:pt x="385381" y="10185"/>
                  </a:lnTo>
                  <a:lnTo>
                    <a:pt x="392785" y="13385"/>
                  </a:lnTo>
                  <a:lnTo>
                    <a:pt x="405231" y="26187"/>
                  </a:lnTo>
                  <a:lnTo>
                    <a:pt x="408343" y="33934"/>
                  </a:lnTo>
                  <a:lnTo>
                    <a:pt x="408343" y="14325"/>
                  </a:lnTo>
                  <a:lnTo>
                    <a:pt x="376796" y="0"/>
                  </a:lnTo>
                  <a:lnTo>
                    <a:pt x="367817" y="850"/>
                  </a:lnTo>
                  <a:lnTo>
                    <a:pt x="337388" y="27076"/>
                  </a:lnTo>
                  <a:lnTo>
                    <a:pt x="334606" y="42786"/>
                  </a:lnTo>
                  <a:lnTo>
                    <a:pt x="335343" y="51003"/>
                  </a:lnTo>
                  <a:lnTo>
                    <a:pt x="359892" y="81953"/>
                  </a:lnTo>
                  <a:lnTo>
                    <a:pt x="376796" y="85128"/>
                  </a:lnTo>
                  <a:lnTo>
                    <a:pt x="385635" y="84328"/>
                  </a:lnTo>
                  <a:lnTo>
                    <a:pt x="393636" y="81953"/>
                  </a:lnTo>
                  <a:lnTo>
                    <a:pt x="400799" y="77990"/>
                  </a:lnTo>
                  <a:lnTo>
                    <a:pt x="403936" y="75222"/>
                  </a:lnTo>
                  <a:lnTo>
                    <a:pt x="407111" y="72440"/>
                  </a:lnTo>
                  <a:lnTo>
                    <a:pt x="412280" y="65824"/>
                  </a:lnTo>
                  <a:lnTo>
                    <a:pt x="415963" y="58674"/>
                  </a:lnTo>
                  <a:lnTo>
                    <a:pt x="418172" y="51003"/>
                  </a:lnTo>
                  <a:lnTo>
                    <a:pt x="418909" y="42786"/>
                  </a:lnTo>
                  <a:close/>
                </a:path>
                <a:path w="556894" h="113029">
                  <a:moveTo>
                    <a:pt x="556882" y="83045"/>
                  </a:moveTo>
                  <a:lnTo>
                    <a:pt x="529424" y="2070"/>
                  </a:lnTo>
                  <a:lnTo>
                    <a:pt x="526453" y="2070"/>
                  </a:lnTo>
                  <a:lnTo>
                    <a:pt x="494004" y="65405"/>
                  </a:lnTo>
                  <a:lnTo>
                    <a:pt x="461403" y="2070"/>
                  </a:lnTo>
                  <a:lnTo>
                    <a:pt x="458584" y="2070"/>
                  </a:lnTo>
                  <a:lnTo>
                    <a:pt x="430974" y="83045"/>
                  </a:lnTo>
                  <a:lnTo>
                    <a:pt x="441833" y="83045"/>
                  </a:lnTo>
                  <a:lnTo>
                    <a:pt x="461784" y="23431"/>
                  </a:lnTo>
                  <a:lnTo>
                    <a:pt x="492963" y="83045"/>
                  </a:lnTo>
                  <a:lnTo>
                    <a:pt x="494893" y="83045"/>
                  </a:lnTo>
                  <a:lnTo>
                    <a:pt x="526008" y="23431"/>
                  </a:lnTo>
                  <a:lnTo>
                    <a:pt x="546023" y="83045"/>
                  </a:lnTo>
                  <a:lnTo>
                    <a:pt x="556882" y="830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6" name="object 136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1557580" y="7547800"/>
            <a:ext cx="156657" cy="80963"/>
          </a:xfrm>
          <a:prstGeom prst="rect">
            <a:avLst/>
          </a:prstGeom>
        </p:spPr>
      </p:pic>
      <p:sp>
        <p:nvSpPr>
          <p:cNvPr id="137" name="object 137"/>
          <p:cNvSpPr/>
          <p:nvPr/>
        </p:nvSpPr>
        <p:spPr>
          <a:xfrm>
            <a:off x="3475663" y="7547800"/>
            <a:ext cx="53340" cy="81280"/>
          </a:xfrm>
          <a:custGeom>
            <a:avLst/>
            <a:gdLst/>
            <a:ahLst/>
            <a:cxnLst/>
            <a:rect l="l" t="t" r="r" b="b"/>
            <a:pathLst>
              <a:path w="53339" h="81279">
                <a:moveTo>
                  <a:pt x="31970" y="0"/>
                </a:moveTo>
                <a:lnTo>
                  <a:pt x="0" y="0"/>
                </a:lnTo>
                <a:lnTo>
                  <a:pt x="0" y="80963"/>
                </a:lnTo>
                <a:lnTo>
                  <a:pt x="23515" y="80963"/>
                </a:lnTo>
                <a:lnTo>
                  <a:pt x="36406" y="79568"/>
                </a:lnTo>
                <a:lnTo>
                  <a:pt x="45614" y="75382"/>
                </a:lnTo>
                <a:lnTo>
                  <a:pt x="48148" y="72182"/>
                </a:lnTo>
                <a:lnTo>
                  <a:pt x="10490" y="72182"/>
                </a:lnTo>
                <a:lnTo>
                  <a:pt x="10490" y="43828"/>
                </a:lnTo>
                <a:lnTo>
                  <a:pt x="47503" y="43828"/>
                </a:lnTo>
                <a:lnTo>
                  <a:pt x="44106" y="40569"/>
                </a:lnTo>
                <a:lnTo>
                  <a:pt x="37205" y="37133"/>
                </a:lnTo>
                <a:lnTo>
                  <a:pt x="44197" y="34307"/>
                </a:lnTo>
                <a:lnTo>
                  <a:pt x="10490" y="34307"/>
                </a:lnTo>
                <a:lnTo>
                  <a:pt x="10490" y="9006"/>
                </a:lnTo>
                <a:lnTo>
                  <a:pt x="45010" y="9006"/>
                </a:lnTo>
                <a:lnTo>
                  <a:pt x="38336" y="2033"/>
                </a:lnTo>
                <a:lnTo>
                  <a:pt x="31970" y="0"/>
                </a:lnTo>
                <a:close/>
              </a:path>
              <a:path w="53339" h="81279">
                <a:moveTo>
                  <a:pt x="47503" y="43828"/>
                </a:moveTo>
                <a:lnTo>
                  <a:pt x="30530" y="43828"/>
                </a:lnTo>
                <a:lnTo>
                  <a:pt x="34203" y="45143"/>
                </a:lnTo>
                <a:lnTo>
                  <a:pt x="39758" y="50402"/>
                </a:lnTo>
                <a:lnTo>
                  <a:pt x="41148" y="53924"/>
                </a:lnTo>
                <a:lnTo>
                  <a:pt x="41148" y="61765"/>
                </a:lnTo>
                <a:lnTo>
                  <a:pt x="26912" y="72182"/>
                </a:lnTo>
                <a:lnTo>
                  <a:pt x="48148" y="72182"/>
                </a:lnTo>
                <a:lnTo>
                  <a:pt x="51139" y="68406"/>
                </a:lnTo>
                <a:lnTo>
                  <a:pt x="52980" y="58639"/>
                </a:lnTo>
                <a:lnTo>
                  <a:pt x="51994" y="51323"/>
                </a:lnTo>
                <a:lnTo>
                  <a:pt x="49036" y="45300"/>
                </a:lnTo>
                <a:lnTo>
                  <a:pt x="47503" y="43828"/>
                </a:lnTo>
                <a:close/>
              </a:path>
              <a:path w="53339" h="81279">
                <a:moveTo>
                  <a:pt x="45010" y="9006"/>
                </a:moveTo>
                <a:lnTo>
                  <a:pt x="23215" y="9006"/>
                </a:lnTo>
                <a:lnTo>
                  <a:pt x="27147" y="9204"/>
                </a:lnTo>
                <a:lnTo>
                  <a:pt x="30966" y="9996"/>
                </a:lnTo>
                <a:lnTo>
                  <a:pt x="32788" y="11336"/>
                </a:lnTo>
                <a:lnTo>
                  <a:pt x="36262" y="15900"/>
                </a:lnTo>
                <a:lnTo>
                  <a:pt x="37129" y="18729"/>
                </a:lnTo>
                <a:lnTo>
                  <a:pt x="37129" y="25325"/>
                </a:lnTo>
                <a:lnTo>
                  <a:pt x="23413" y="34307"/>
                </a:lnTo>
                <a:lnTo>
                  <a:pt x="44382" y="34307"/>
                </a:lnTo>
                <a:lnTo>
                  <a:pt x="48070" y="28623"/>
                </a:lnTo>
                <a:lnTo>
                  <a:pt x="48070" y="14932"/>
                </a:lnTo>
                <a:lnTo>
                  <a:pt x="46122" y="10168"/>
                </a:lnTo>
                <a:lnTo>
                  <a:pt x="45010" y="90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8" name="object 138"/>
          <p:cNvGrpSpPr/>
          <p:nvPr/>
        </p:nvGrpSpPr>
        <p:grpSpPr>
          <a:xfrm>
            <a:off x="3597645" y="7545719"/>
            <a:ext cx="476250" cy="85725"/>
            <a:chOff x="3597645" y="7545719"/>
            <a:chExt cx="476250" cy="85725"/>
          </a:xfrm>
        </p:grpSpPr>
        <p:pic>
          <p:nvPicPr>
            <p:cNvPr id="139" name="object 13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597645" y="7545719"/>
              <a:ext cx="147041" cy="85129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765028" y="7545719"/>
              <a:ext cx="308641" cy="85129"/>
            </a:xfrm>
            <a:prstGeom prst="rect">
              <a:avLst/>
            </a:prstGeom>
          </p:spPr>
        </p:pic>
      </p:grpSp>
      <p:grpSp>
        <p:nvGrpSpPr>
          <p:cNvPr id="141" name="object 141"/>
          <p:cNvGrpSpPr/>
          <p:nvPr/>
        </p:nvGrpSpPr>
        <p:grpSpPr>
          <a:xfrm>
            <a:off x="4151821" y="7545719"/>
            <a:ext cx="508634" cy="95885"/>
            <a:chOff x="4151821" y="7545719"/>
            <a:chExt cx="508634" cy="95885"/>
          </a:xfrm>
        </p:grpSpPr>
        <p:pic>
          <p:nvPicPr>
            <p:cNvPr id="142" name="object 142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151821" y="7545719"/>
              <a:ext cx="464469" cy="85129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4637879" y="7608673"/>
              <a:ext cx="22860" cy="33020"/>
            </a:xfrm>
            <a:custGeom>
              <a:avLst/>
              <a:gdLst/>
              <a:ahLst/>
              <a:cxnLst/>
              <a:rect l="l" t="t" r="r" b="b"/>
              <a:pathLst>
                <a:path w="22860" h="33020">
                  <a:moveTo>
                    <a:pt x="12426" y="0"/>
                  </a:moveTo>
                  <a:lnTo>
                    <a:pt x="0" y="29763"/>
                  </a:lnTo>
                  <a:lnTo>
                    <a:pt x="7365" y="32889"/>
                  </a:lnTo>
                  <a:lnTo>
                    <a:pt x="22471" y="4762"/>
                  </a:lnTo>
                  <a:lnTo>
                    <a:pt x="124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4" name="object 14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4740238" y="7545719"/>
            <a:ext cx="84312" cy="85129"/>
          </a:xfrm>
          <a:prstGeom prst="rect">
            <a:avLst/>
          </a:prstGeom>
        </p:spPr>
      </p:pic>
      <p:pic>
        <p:nvPicPr>
          <p:cNvPr id="145" name="object 14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4908856" y="7545719"/>
            <a:ext cx="171081" cy="85129"/>
          </a:xfrm>
          <a:prstGeom prst="rect">
            <a:avLst/>
          </a:prstGeom>
        </p:spPr>
      </p:pic>
      <p:pic>
        <p:nvPicPr>
          <p:cNvPr id="146" name="object 14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732805" y="7705231"/>
            <a:ext cx="182523" cy="111546"/>
          </a:xfrm>
          <a:prstGeom prst="rect">
            <a:avLst/>
          </a:prstGeom>
        </p:spPr>
      </p:pic>
      <p:pic>
        <p:nvPicPr>
          <p:cNvPr id="147" name="object 147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1042203" y="7731648"/>
            <a:ext cx="147041" cy="85129"/>
          </a:xfrm>
          <a:prstGeom prst="rect">
            <a:avLst/>
          </a:prstGeom>
        </p:spPr>
      </p:pic>
      <p:pic>
        <p:nvPicPr>
          <p:cNvPr id="148" name="object 148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4971298" y="7356743"/>
            <a:ext cx="2045526" cy="487565"/>
          </a:xfrm>
          <a:prstGeom prst="rect">
            <a:avLst/>
          </a:prstGeom>
        </p:spPr>
      </p:pic>
      <p:grpSp>
        <p:nvGrpSpPr>
          <p:cNvPr id="149" name="object 149"/>
          <p:cNvGrpSpPr/>
          <p:nvPr/>
        </p:nvGrpSpPr>
        <p:grpSpPr>
          <a:xfrm>
            <a:off x="731243" y="7545719"/>
            <a:ext cx="3193415" cy="675640"/>
            <a:chOff x="731243" y="7545719"/>
            <a:chExt cx="3193415" cy="675640"/>
          </a:xfrm>
        </p:grpSpPr>
        <p:pic>
          <p:nvPicPr>
            <p:cNvPr id="150" name="object 150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209586" y="7731648"/>
              <a:ext cx="300304" cy="112661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731243" y="7545719"/>
              <a:ext cx="3193063" cy="675580"/>
            </a:xfrm>
            <a:prstGeom prst="rect">
              <a:avLst/>
            </a:prstGeom>
          </p:spPr>
        </p:pic>
      </p:grpSp>
      <p:sp>
        <p:nvSpPr>
          <p:cNvPr id="152" name="object 152"/>
          <p:cNvSpPr/>
          <p:nvPr/>
        </p:nvSpPr>
        <p:spPr>
          <a:xfrm>
            <a:off x="4063924" y="7731658"/>
            <a:ext cx="818515" cy="113030"/>
          </a:xfrm>
          <a:custGeom>
            <a:avLst/>
            <a:gdLst/>
            <a:ahLst/>
            <a:cxnLst/>
            <a:rect l="l" t="t" r="r" b="b"/>
            <a:pathLst>
              <a:path w="818514" h="113029">
                <a:moveTo>
                  <a:pt x="67932" y="2082"/>
                </a:moveTo>
                <a:lnTo>
                  <a:pt x="0" y="2082"/>
                </a:lnTo>
                <a:lnTo>
                  <a:pt x="0" y="83045"/>
                </a:lnTo>
                <a:lnTo>
                  <a:pt x="10414" y="83045"/>
                </a:lnTo>
                <a:lnTo>
                  <a:pt x="10414" y="11899"/>
                </a:lnTo>
                <a:lnTo>
                  <a:pt x="57518" y="11899"/>
                </a:lnTo>
                <a:lnTo>
                  <a:pt x="57518" y="83045"/>
                </a:lnTo>
                <a:lnTo>
                  <a:pt x="67932" y="83045"/>
                </a:lnTo>
                <a:lnTo>
                  <a:pt x="67932" y="11899"/>
                </a:lnTo>
                <a:lnTo>
                  <a:pt x="67932" y="2082"/>
                </a:lnTo>
                <a:close/>
              </a:path>
              <a:path w="818514" h="113029">
                <a:moveTo>
                  <a:pt x="175615" y="42329"/>
                </a:moveTo>
                <a:lnTo>
                  <a:pt x="174840" y="33909"/>
                </a:lnTo>
                <a:lnTo>
                  <a:pt x="172542" y="26111"/>
                </a:lnTo>
                <a:lnTo>
                  <a:pt x="168706" y="18948"/>
                </a:lnTo>
                <a:lnTo>
                  <a:pt x="165112" y="14592"/>
                </a:lnTo>
                <a:lnTo>
                  <a:pt x="165112" y="36957"/>
                </a:lnTo>
                <a:lnTo>
                  <a:pt x="165112" y="48412"/>
                </a:lnTo>
                <a:lnTo>
                  <a:pt x="138722" y="75603"/>
                </a:lnTo>
                <a:lnTo>
                  <a:pt x="127419" y="75603"/>
                </a:lnTo>
                <a:lnTo>
                  <a:pt x="100901" y="49161"/>
                </a:lnTo>
                <a:lnTo>
                  <a:pt x="100901" y="33629"/>
                </a:lnTo>
                <a:lnTo>
                  <a:pt x="103987" y="25793"/>
                </a:lnTo>
                <a:lnTo>
                  <a:pt x="112636" y="16967"/>
                </a:lnTo>
                <a:lnTo>
                  <a:pt x="116332" y="13195"/>
                </a:lnTo>
                <a:lnTo>
                  <a:pt x="123939" y="10045"/>
                </a:lnTo>
                <a:lnTo>
                  <a:pt x="138772" y="10045"/>
                </a:lnTo>
                <a:lnTo>
                  <a:pt x="165112" y="36957"/>
                </a:lnTo>
                <a:lnTo>
                  <a:pt x="165112" y="14592"/>
                </a:lnTo>
                <a:lnTo>
                  <a:pt x="163334" y="12420"/>
                </a:lnTo>
                <a:lnTo>
                  <a:pt x="160502" y="10045"/>
                </a:lnTo>
                <a:lnTo>
                  <a:pt x="156972" y="7061"/>
                </a:lnTo>
                <a:lnTo>
                  <a:pt x="149809" y="3098"/>
                </a:lnTo>
                <a:lnTo>
                  <a:pt x="142113" y="774"/>
                </a:lnTo>
                <a:lnTo>
                  <a:pt x="133794" y="0"/>
                </a:lnTo>
                <a:lnTo>
                  <a:pt x="127190" y="0"/>
                </a:lnTo>
                <a:lnTo>
                  <a:pt x="121208" y="1409"/>
                </a:lnTo>
                <a:lnTo>
                  <a:pt x="110502" y="7061"/>
                </a:lnTo>
                <a:lnTo>
                  <a:pt x="105765" y="11303"/>
                </a:lnTo>
                <a:lnTo>
                  <a:pt x="101638" y="16967"/>
                </a:lnTo>
                <a:lnTo>
                  <a:pt x="101638" y="2082"/>
                </a:lnTo>
                <a:lnTo>
                  <a:pt x="91300" y="2082"/>
                </a:lnTo>
                <a:lnTo>
                  <a:pt x="91300" y="112661"/>
                </a:lnTo>
                <a:lnTo>
                  <a:pt x="101638" y="112661"/>
                </a:lnTo>
                <a:lnTo>
                  <a:pt x="101638" y="69126"/>
                </a:lnTo>
                <a:lnTo>
                  <a:pt x="106006" y="74434"/>
                </a:lnTo>
                <a:lnTo>
                  <a:pt x="110896" y="78422"/>
                </a:lnTo>
                <a:lnTo>
                  <a:pt x="121704" y="83781"/>
                </a:lnTo>
                <a:lnTo>
                  <a:pt x="127635" y="85128"/>
                </a:lnTo>
                <a:lnTo>
                  <a:pt x="134086" y="85128"/>
                </a:lnTo>
                <a:lnTo>
                  <a:pt x="168770" y="66090"/>
                </a:lnTo>
                <a:lnTo>
                  <a:pt x="174853" y="50927"/>
                </a:lnTo>
                <a:lnTo>
                  <a:pt x="175615" y="42329"/>
                </a:lnTo>
                <a:close/>
              </a:path>
              <a:path w="818514" h="113029">
                <a:moveTo>
                  <a:pt x="265798" y="2082"/>
                </a:moveTo>
                <a:lnTo>
                  <a:pt x="264985" y="2082"/>
                </a:lnTo>
                <a:lnTo>
                  <a:pt x="205524" y="61976"/>
                </a:lnTo>
                <a:lnTo>
                  <a:pt x="205524" y="2082"/>
                </a:lnTo>
                <a:lnTo>
                  <a:pt x="195110" y="2082"/>
                </a:lnTo>
                <a:lnTo>
                  <a:pt x="195110" y="83045"/>
                </a:lnTo>
                <a:lnTo>
                  <a:pt x="196367" y="83045"/>
                </a:lnTo>
                <a:lnTo>
                  <a:pt x="217297" y="61976"/>
                </a:lnTo>
                <a:lnTo>
                  <a:pt x="255384" y="23660"/>
                </a:lnTo>
                <a:lnTo>
                  <a:pt x="255384" y="83045"/>
                </a:lnTo>
                <a:lnTo>
                  <a:pt x="265798" y="83045"/>
                </a:lnTo>
                <a:lnTo>
                  <a:pt x="265798" y="23660"/>
                </a:lnTo>
                <a:lnTo>
                  <a:pt x="265798" y="2082"/>
                </a:lnTo>
                <a:close/>
              </a:path>
              <a:path w="818514" h="113029">
                <a:moveTo>
                  <a:pt x="342455" y="60718"/>
                </a:moveTo>
                <a:lnTo>
                  <a:pt x="330619" y="41173"/>
                </a:lnTo>
                <a:lnTo>
                  <a:pt x="330619" y="56007"/>
                </a:lnTo>
                <a:lnTo>
                  <a:pt x="330619" y="63842"/>
                </a:lnTo>
                <a:lnTo>
                  <a:pt x="316382" y="74256"/>
                </a:lnTo>
                <a:lnTo>
                  <a:pt x="299961" y="74256"/>
                </a:lnTo>
                <a:lnTo>
                  <a:pt x="299961" y="45910"/>
                </a:lnTo>
                <a:lnTo>
                  <a:pt x="320001" y="45910"/>
                </a:lnTo>
                <a:lnTo>
                  <a:pt x="323672" y="47218"/>
                </a:lnTo>
                <a:lnTo>
                  <a:pt x="329234" y="52476"/>
                </a:lnTo>
                <a:lnTo>
                  <a:pt x="330619" y="56007"/>
                </a:lnTo>
                <a:lnTo>
                  <a:pt x="330619" y="41173"/>
                </a:lnTo>
                <a:lnTo>
                  <a:pt x="326682" y="39204"/>
                </a:lnTo>
                <a:lnTo>
                  <a:pt x="333667" y="36385"/>
                </a:lnTo>
                <a:lnTo>
                  <a:pt x="333857" y="36385"/>
                </a:lnTo>
                <a:lnTo>
                  <a:pt x="337540" y="30695"/>
                </a:lnTo>
                <a:lnTo>
                  <a:pt x="337540" y="17005"/>
                </a:lnTo>
                <a:lnTo>
                  <a:pt x="335597" y="12242"/>
                </a:lnTo>
                <a:lnTo>
                  <a:pt x="334479" y="11087"/>
                </a:lnTo>
                <a:lnTo>
                  <a:pt x="327812" y="4114"/>
                </a:lnTo>
                <a:lnTo>
                  <a:pt x="326605" y="3733"/>
                </a:lnTo>
                <a:lnTo>
                  <a:pt x="326605" y="20802"/>
                </a:lnTo>
                <a:lnTo>
                  <a:pt x="326605" y="27406"/>
                </a:lnTo>
                <a:lnTo>
                  <a:pt x="312889" y="36385"/>
                </a:lnTo>
                <a:lnTo>
                  <a:pt x="299961" y="36385"/>
                </a:lnTo>
                <a:lnTo>
                  <a:pt x="299961" y="11087"/>
                </a:lnTo>
                <a:lnTo>
                  <a:pt x="312686" y="11087"/>
                </a:lnTo>
                <a:lnTo>
                  <a:pt x="326605" y="20802"/>
                </a:lnTo>
                <a:lnTo>
                  <a:pt x="326605" y="3733"/>
                </a:lnTo>
                <a:lnTo>
                  <a:pt x="321449" y="2082"/>
                </a:lnTo>
                <a:lnTo>
                  <a:pt x="289471" y="2082"/>
                </a:lnTo>
                <a:lnTo>
                  <a:pt x="289471" y="83045"/>
                </a:lnTo>
                <a:lnTo>
                  <a:pt x="312991" y="83045"/>
                </a:lnTo>
                <a:lnTo>
                  <a:pt x="325882" y="81648"/>
                </a:lnTo>
                <a:lnTo>
                  <a:pt x="335089" y="77457"/>
                </a:lnTo>
                <a:lnTo>
                  <a:pt x="337629" y="74256"/>
                </a:lnTo>
                <a:lnTo>
                  <a:pt x="340614" y="70485"/>
                </a:lnTo>
                <a:lnTo>
                  <a:pt x="342455" y="60718"/>
                </a:lnTo>
                <a:close/>
              </a:path>
              <a:path w="818514" h="113029">
                <a:moveTo>
                  <a:pt x="439978" y="42786"/>
                </a:moveTo>
                <a:lnTo>
                  <a:pt x="439293" y="34658"/>
                </a:lnTo>
                <a:lnTo>
                  <a:pt x="437210" y="27076"/>
                </a:lnTo>
                <a:lnTo>
                  <a:pt x="433743" y="20066"/>
                </a:lnTo>
                <a:lnTo>
                  <a:pt x="429412" y="14325"/>
                </a:lnTo>
                <a:lnTo>
                  <a:pt x="429412" y="33934"/>
                </a:lnTo>
                <a:lnTo>
                  <a:pt x="429412" y="48856"/>
                </a:lnTo>
                <a:lnTo>
                  <a:pt x="403618" y="75234"/>
                </a:lnTo>
                <a:lnTo>
                  <a:pt x="392112" y="75234"/>
                </a:lnTo>
                <a:lnTo>
                  <a:pt x="366318" y="48856"/>
                </a:lnTo>
                <a:lnTo>
                  <a:pt x="366318" y="33934"/>
                </a:lnTo>
                <a:lnTo>
                  <a:pt x="369417" y="26187"/>
                </a:lnTo>
                <a:lnTo>
                  <a:pt x="381812" y="13385"/>
                </a:lnTo>
                <a:lnTo>
                  <a:pt x="389229" y="10185"/>
                </a:lnTo>
                <a:lnTo>
                  <a:pt x="406450" y="10185"/>
                </a:lnTo>
                <a:lnTo>
                  <a:pt x="413854" y="13385"/>
                </a:lnTo>
                <a:lnTo>
                  <a:pt x="426300" y="26187"/>
                </a:lnTo>
                <a:lnTo>
                  <a:pt x="429412" y="33934"/>
                </a:lnTo>
                <a:lnTo>
                  <a:pt x="429412" y="14325"/>
                </a:lnTo>
                <a:lnTo>
                  <a:pt x="397865" y="0"/>
                </a:lnTo>
                <a:lnTo>
                  <a:pt x="388899" y="850"/>
                </a:lnTo>
                <a:lnTo>
                  <a:pt x="358470" y="27076"/>
                </a:lnTo>
                <a:lnTo>
                  <a:pt x="355676" y="42786"/>
                </a:lnTo>
                <a:lnTo>
                  <a:pt x="356412" y="51003"/>
                </a:lnTo>
                <a:lnTo>
                  <a:pt x="380961" y="81953"/>
                </a:lnTo>
                <a:lnTo>
                  <a:pt x="397865" y="85128"/>
                </a:lnTo>
                <a:lnTo>
                  <a:pt x="406704" y="84328"/>
                </a:lnTo>
                <a:lnTo>
                  <a:pt x="437032" y="58674"/>
                </a:lnTo>
                <a:lnTo>
                  <a:pt x="439242" y="51003"/>
                </a:lnTo>
                <a:lnTo>
                  <a:pt x="439978" y="42786"/>
                </a:lnTo>
                <a:close/>
              </a:path>
              <a:path w="818514" h="113029">
                <a:moveTo>
                  <a:pt x="538073" y="74180"/>
                </a:moveTo>
                <a:lnTo>
                  <a:pt x="528332" y="74180"/>
                </a:lnTo>
                <a:lnTo>
                  <a:pt x="517093" y="48069"/>
                </a:lnTo>
                <a:lnTo>
                  <a:pt x="517093" y="74180"/>
                </a:lnTo>
                <a:lnTo>
                  <a:pt x="470725" y="74180"/>
                </a:lnTo>
                <a:lnTo>
                  <a:pt x="494398" y="18148"/>
                </a:lnTo>
                <a:lnTo>
                  <a:pt x="517093" y="74180"/>
                </a:lnTo>
                <a:lnTo>
                  <a:pt x="517093" y="48069"/>
                </a:lnTo>
                <a:lnTo>
                  <a:pt x="504215" y="18148"/>
                </a:lnTo>
                <a:lnTo>
                  <a:pt x="497293" y="2082"/>
                </a:lnTo>
                <a:lnTo>
                  <a:pt x="491858" y="2082"/>
                </a:lnTo>
                <a:lnTo>
                  <a:pt x="460616" y="74180"/>
                </a:lnTo>
                <a:lnTo>
                  <a:pt x="450786" y="74180"/>
                </a:lnTo>
                <a:lnTo>
                  <a:pt x="450786" y="93827"/>
                </a:lnTo>
                <a:lnTo>
                  <a:pt x="461060" y="93827"/>
                </a:lnTo>
                <a:lnTo>
                  <a:pt x="461060" y="83045"/>
                </a:lnTo>
                <a:lnTo>
                  <a:pt x="528027" y="83045"/>
                </a:lnTo>
                <a:lnTo>
                  <a:pt x="528027" y="93383"/>
                </a:lnTo>
                <a:lnTo>
                  <a:pt x="538073" y="93383"/>
                </a:lnTo>
                <a:lnTo>
                  <a:pt x="538073" y="83045"/>
                </a:lnTo>
                <a:lnTo>
                  <a:pt x="538073" y="74180"/>
                </a:lnTo>
                <a:close/>
              </a:path>
              <a:path w="818514" h="113029">
                <a:moveTo>
                  <a:pt x="595947" y="2082"/>
                </a:moveTo>
                <a:lnTo>
                  <a:pt x="585533" y="2082"/>
                </a:lnTo>
                <a:lnTo>
                  <a:pt x="585533" y="11087"/>
                </a:lnTo>
                <a:lnTo>
                  <a:pt x="585533" y="37947"/>
                </a:lnTo>
                <a:lnTo>
                  <a:pt x="572541" y="37947"/>
                </a:lnTo>
                <a:lnTo>
                  <a:pt x="568401" y="37693"/>
                </a:lnTo>
                <a:lnTo>
                  <a:pt x="564121" y="36703"/>
                </a:lnTo>
                <a:lnTo>
                  <a:pt x="562190" y="35382"/>
                </a:lnTo>
                <a:lnTo>
                  <a:pt x="558723" y="31064"/>
                </a:lnTo>
                <a:lnTo>
                  <a:pt x="557847" y="28321"/>
                </a:lnTo>
                <a:lnTo>
                  <a:pt x="557847" y="21526"/>
                </a:lnTo>
                <a:lnTo>
                  <a:pt x="572033" y="11087"/>
                </a:lnTo>
                <a:lnTo>
                  <a:pt x="585533" y="11087"/>
                </a:lnTo>
                <a:lnTo>
                  <a:pt x="585533" y="2082"/>
                </a:lnTo>
                <a:lnTo>
                  <a:pt x="564273" y="2082"/>
                </a:lnTo>
                <a:lnTo>
                  <a:pt x="558584" y="4038"/>
                </a:lnTo>
                <a:lnTo>
                  <a:pt x="549897" y="11874"/>
                </a:lnTo>
                <a:lnTo>
                  <a:pt x="547725" y="17399"/>
                </a:lnTo>
                <a:lnTo>
                  <a:pt x="547725" y="30251"/>
                </a:lnTo>
                <a:lnTo>
                  <a:pt x="549617" y="35026"/>
                </a:lnTo>
                <a:lnTo>
                  <a:pt x="557161" y="42722"/>
                </a:lnTo>
                <a:lnTo>
                  <a:pt x="562063" y="45008"/>
                </a:lnTo>
                <a:lnTo>
                  <a:pt x="568121" y="45758"/>
                </a:lnTo>
                <a:lnTo>
                  <a:pt x="543788" y="83045"/>
                </a:lnTo>
                <a:lnTo>
                  <a:pt x="555015" y="83045"/>
                </a:lnTo>
                <a:lnTo>
                  <a:pt x="578091" y="46799"/>
                </a:lnTo>
                <a:lnTo>
                  <a:pt x="585533" y="46799"/>
                </a:lnTo>
                <a:lnTo>
                  <a:pt x="585533" y="83045"/>
                </a:lnTo>
                <a:lnTo>
                  <a:pt x="595947" y="83045"/>
                </a:lnTo>
                <a:lnTo>
                  <a:pt x="595947" y="46799"/>
                </a:lnTo>
                <a:lnTo>
                  <a:pt x="595947" y="37947"/>
                </a:lnTo>
                <a:lnTo>
                  <a:pt x="595947" y="11087"/>
                </a:lnTo>
                <a:lnTo>
                  <a:pt x="595947" y="2082"/>
                </a:lnTo>
                <a:close/>
              </a:path>
              <a:path w="818514" h="113029">
                <a:moveTo>
                  <a:pt x="662609" y="2082"/>
                </a:moveTo>
                <a:lnTo>
                  <a:pt x="609333" y="2082"/>
                </a:lnTo>
                <a:lnTo>
                  <a:pt x="609333" y="11087"/>
                </a:lnTo>
                <a:lnTo>
                  <a:pt x="630682" y="11087"/>
                </a:lnTo>
                <a:lnTo>
                  <a:pt x="630682" y="83045"/>
                </a:lnTo>
                <a:lnTo>
                  <a:pt x="641184" y="83045"/>
                </a:lnTo>
                <a:lnTo>
                  <a:pt x="641184" y="11087"/>
                </a:lnTo>
                <a:lnTo>
                  <a:pt x="662609" y="11087"/>
                </a:lnTo>
                <a:lnTo>
                  <a:pt x="662609" y="2082"/>
                </a:lnTo>
                <a:close/>
              </a:path>
              <a:path w="818514" h="113029">
                <a:moveTo>
                  <a:pt x="755332" y="18897"/>
                </a:moveTo>
                <a:lnTo>
                  <a:pt x="723633" y="0"/>
                </a:lnTo>
                <a:lnTo>
                  <a:pt x="709739" y="0"/>
                </a:lnTo>
                <a:lnTo>
                  <a:pt x="674928" y="28117"/>
                </a:lnTo>
                <a:lnTo>
                  <a:pt x="672960" y="35394"/>
                </a:lnTo>
                <a:lnTo>
                  <a:pt x="672960" y="43230"/>
                </a:lnTo>
                <a:lnTo>
                  <a:pt x="692340" y="78257"/>
                </a:lnTo>
                <a:lnTo>
                  <a:pt x="717448" y="85128"/>
                </a:lnTo>
                <a:lnTo>
                  <a:pt x="725792" y="85128"/>
                </a:lnTo>
                <a:lnTo>
                  <a:pt x="755332" y="66814"/>
                </a:lnTo>
                <a:lnTo>
                  <a:pt x="747064" y="61391"/>
                </a:lnTo>
                <a:lnTo>
                  <a:pt x="741006" y="67602"/>
                </a:lnTo>
                <a:lnTo>
                  <a:pt x="734123" y="72047"/>
                </a:lnTo>
                <a:lnTo>
                  <a:pt x="726414" y="74714"/>
                </a:lnTo>
                <a:lnTo>
                  <a:pt x="717905" y="75603"/>
                </a:lnTo>
                <a:lnTo>
                  <a:pt x="711403" y="75603"/>
                </a:lnTo>
                <a:lnTo>
                  <a:pt x="683450" y="48387"/>
                </a:lnTo>
                <a:lnTo>
                  <a:pt x="683450" y="33401"/>
                </a:lnTo>
                <a:lnTo>
                  <a:pt x="717829" y="9817"/>
                </a:lnTo>
                <a:lnTo>
                  <a:pt x="726605" y="10706"/>
                </a:lnTo>
                <a:lnTo>
                  <a:pt x="734402" y="13373"/>
                </a:lnTo>
                <a:lnTo>
                  <a:pt x="741222" y="17805"/>
                </a:lnTo>
                <a:lnTo>
                  <a:pt x="747064" y="24028"/>
                </a:lnTo>
                <a:lnTo>
                  <a:pt x="755332" y="18897"/>
                </a:lnTo>
                <a:close/>
              </a:path>
              <a:path w="818514" h="113029">
                <a:moveTo>
                  <a:pt x="818400" y="2082"/>
                </a:moveTo>
                <a:lnTo>
                  <a:pt x="807974" y="2082"/>
                </a:lnTo>
                <a:lnTo>
                  <a:pt x="807974" y="11087"/>
                </a:lnTo>
                <a:lnTo>
                  <a:pt x="807974" y="37947"/>
                </a:lnTo>
                <a:lnTo>
                  <a:pt x="794981" y="37947"/>
                </a:lnTo>
                <a:lnTo>
                  <a:pt x="790841" y="37693"/>
                </a:lnTo>
                <a:lnTo>
                  <a:pt x="786574" y="36703"/>
                </a:lnTo>
                <a:lnTo>
                  <a:pt x="784644" y="35382"/>
                </a:lnTo>
                <a:lnTo>
                  <a:pt x="781164" y="31064"/>
                </a:lnTo>
                <a:lnTo>
                  <a:pt x="780300" y="28321"/>
                </a:lnTo>
                <a:lnTo>
                  <a:pt x="780300" y="21526"/>
                </a:lnTo>
                <a:lnTo>
                  <a:pt x="794486" y="11087"/>
                </a:lnTo>
                <a:lnTo>
                  <a:pt x="807974" y="11087"/>
                </a:lnTo>
                <a:lnTo>
                  <a:pt x="807974" y="2082"/>
                </a:lnTo>
                <a:lnTo>
                  <a:pt x="786726" y="2082"/>
                </a:lnTo>
                <a:lnTo>
                  <a:pt x="781024" y="4038"/>
                </a:lnTo>
                <a:lnTo>
                  <a:pt x="772350" y="11874"/>
                </a:lnTo>
                <a:lnTo>
                  <a:pt x="770178" y="17399"/>
                </a:lnTo>
                <a:lnTo>
                  <a:pt x="770178" y="30251"/>
                </a:lnTo>
                <a:lnTo>
                  <a:pt x="772071" y="35026"/>
                </a:lnTo>
                <a:lnTo>
                  <a:pt x="779602" y="42722"/>
                </a:lnTo>
                <a:lnTo>
                  <a:pt x="784517" y="45008"/>
                </a:lnTo>
                <a:lnTo>
                  <a:pt x="790562" y="45758"/>
                </a:lnTo>
                <a:lnTo>
                  <a:pt x="766229" y="83045"/>
                </a:lnTo>
                <a:lnTo>
                  <a:pt x="777468" y="83045"/>
                </a:lnTo>
                <a:lnTo>
                  <a:pt x="800531" y="46799"/>
                </a:lnTo>
                <a:lnTo>
                  <a:pt x="807974" y="46799"/>
                </a:lnTo>
                <a:lnTo>
                  <a:pt x="807974" y="83045"/>
                </a:lnTo>
                <a:lnTo>
                  <a:pt x="818400" y="83045"/>
                </a:lnTo>
                <a:lnTo>
                  <a:pt x="818400" y="46799"/>
                </a:lnTo>
                <a:lnTo>
                  <a:pt x="818400" y="37947"/>
                </a:lnTo>
                <a:lnTo>
                  <a:pt x="818400" y="11087"/>
                </a:lnTo>
                <a:lnTo>
                  <a:pt x="818400" y="20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190311" y="8091169"/>
            <a:ext cx="11430" cy="99060"/>
          </a:xfrm>
          <a:custGeom>
            <a:avLst/>
            <a:gdLst/>
            <a:ahLst/>
            <a:cxnLst/>
            <a:rect l="l" t="t" r="r" b="b"/>
            <a:pathLst>
              <a:path w="11430" h="99059">
                <a:moveTo>
                  <a:pt x="0" y="99059"/>
                </a:moveTo>
                <a:lnTo>
                  <a:pt x="11012" y="99059"/>
                </a:lnTo>
                <a:lnTo>
                  <a:pt x="11012" y="0"/>
                </a:lnTo>
                <a:lnTo>
                  <a:pt x="0" y="0"/>
                </a:lnTo>
                <a:lnTo>
                  <a:pt x="0" y="990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4" name="object 154"/>
          <p:cNvGrpSpPr/>
          <p:nvPr/>
        </p:nvGrpSpPr>
        <p:grpSpPr>
          <a:xfrm>
            <a:off x="1190311" y="8079740"/>
            <a:ext cx="659765" cy="139700"/>
            <a:chOff x="1190311" y="8079740"/>
            <a:chExt cx="659765" cy="139700"/>
          </a:xfrm>
        </p:grpSpPr>
        <p:sp>
          <p:nvSpPr>
            <p:cNvPr id="155" name="object 155"/>
            <p:cNvSpPr/>
            <p:nvPr/>
          </p:nvSpPr>
          <p:spPr>
            <a:xfrm>
              <a:off x="1190307" y="8079740"/>
              <a:ext cx="513715" cy="139700"/>
            </a:xfrm>
            <a:custGeom>
              <a:avLst/>
              <a:gdLst/>
              <a:ahLst/>
              <a:cxnLst/>
              <a:rect l="l" t="t" r="r" b="b"/>
              <a:pathLst>
                <a:path w="513714" h="139700">
                  <a:moveTo>
                    <a:pt x="77685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66675" y="11430"/>
                  </a:lnTo>
                  <a:lnTo>
                    <a:pt x="66675" y="110490"/>
                  </a:lnTo>
                  <a:lnTo>
                    <a:pt x="77685" y="110490"/>
                  </a:lnTo>
                  <a:lnTo>
                    <a:pt x="77685" y="11430"/>
                  </a:lnTo>
                  <a:lnTo>
                    <a:pt x="77685" y="0"/>
                  </a:lnTo>
                  <a:close/>
                </a:path>
                <a:path w="513714" h="139700">
                  <a:moveTo>
                    <a:pt x="186537" y="69151"/>
                  </a:moveTo>
                  <a:lnTo>
                    <a:pt x="185775" y="60731"/>
                  </a:lnTo>
                  <a:lnTo>
                    <a:pt x="183476" y="52933"/>
                  </a:lnTo>
                  <a:lnTo>
                    <a:pt x="179641" y="45770"/>
                  </a:lnTo>
                  <a:lnTo>
                    <a:pt x="176047" y="41414"/>
                  </a:lnTo>
                  <a:lnTo>
                    <a:pt x="176047" y="63779"/>
                  </a:lnTo>
                  <a:lnTo>
                    <a:pt x="176047" y="75234"/>
                  </a:lnTo>
                  <a:lnTo>
                    <a:pt x="149656" y="102425"/>
                  </a:lnTo>
                  <a:lnTo>
                    <a:pt x="138341" y="102425"/>
                  </a:lnTo>
                  <a:lnTo>
                    <a:pt x="111823" y="75984"/>
                  </a:lnTo>
                  <a:lnTo>
                    <a:pt x="111823" y="60452"/>
                  </a:lnTo>
                  <a:lnTo>
                    <a:pt x="114922" y="52616"/>
                  </a:lnTo>
                  <a:lnTo>
                    <a:pt x="123571" y="43789"/>
                  </a:lnTo>
                  <a:lnTo>
                    <a:pt x="127266" y="40017"/>
                  </a:lnTo>
                  <a:lnTo>
                    <a:pt x="134874" y="36868"/>
                  </a:lnTo>
                  <a:lnTo>
                    <a:pt x="149707" y="36868"/>
                  </a:lnTo>
                  <a:lnTo>
                    <a:pt x="176047" y="63779"/>
                  </a:lnTo>
                  <a:lnTo>
                    <a:pt x="176047" y="41414"/>
                  </a:lnTo>
                  <a:lnTo>
                    <a:pt x="174269" y="39243"/>
                  </a:lnTo>
                  <a:lnTo>
                    <a:pt x="171437" y="36868"/>
                  </a:lnTo>
                  <a:lnTo>
                    <a:pt x="167906" y="33883"/>
                  </a:lnTo>
                  <a:lnTo>
                    <a:pt x="160743" y="29921"/>
                  </a:lnTo>
                  <a:lnTo>
                    <a:pt x="153047" y="27597"/>
                  </a:lnTo>
                  <a:lnTo>
                    <a:pt x="144716" y="26822"/>
                  </a:lnTo>
                  <a:lnTo>
                    <a:pt x="138125" y="26822"/>
                  </a:lnTo>
                  <a:lnTo>
                    <a:pt x="132143" y="28232"/>
                  </a:lnTo>
                  <a:lnTo>
                    <a:pt x="121424" y="33883"/>
                  </a:lnTo>
                  <a:lnTo>
                    <a:pt x="116687" y="38125"/>
                  </a:lnTo>
                  <a:lnTo>
                    <a:pt x="112572" y="43789"/>
                  </a:lnTo>
                  <a:lnTo>
                    <a:pt x="112572" y="28905"/>
                  </a:lnTo>
                  <a:lnTo>
                    <a:pt x="102235" y="28905"/>
                  </a:lnTo>
                  <a:lnTo>
                    <a:pt x="102235" y="139484"/>
                  </a:lnTo>
                  <a:lnTo>
                    <a:pt x="112572" y="139484"/>
                  </a:lnTo>
                  <a:lnTo>
                    <a:pt x="112572" y="95948"/>
                  </a:lnTo>
                  <a:lnTo>
                    <a:pt x="116941" y="101257"/>
                  </a:lnTo>
                  <a:lnTo>
                    <a:pt x="121831" y="105244"/>
                  </a:lnTo>
                  <a:lnTo>
                    <a:pt x="132638" y="110604"/>
                  </a:lnTo>
                  <a:lnTo>
                    <a:pt x="138569" y="111950"/>
                  </a:lnTo>
                  <a:lnTo>
                    <a:pt x="145021" y="111950"/>
                  </a:lnTo>
                  <a:lnTo>
                    <a:pt x="179692" y="92913"/>
                  </a:lnTo>
                  <a:lnTo>
                    <a:pt x="185775" y="77749"/>
                  </a:lnTo>
                  <a:lnTo>
                    <a:pt x="186537" y="69151"/>
                  </a:lnTo>
                  <a:close/>
                </a:path>
                <a:path w="513714" h="139700">
                  <a:moveTo>
                    <a:pt x="276733" y="28905"/>
                  </a:moveTo>
                  <a:lnTo>
                    <a:pt x="275907" y="28905"/>
                  </a:lnTo>
                  <a:lnTo>
                    <a:pt x="216458" y="88798"/>
                  </a:lnTo>
                  <a:lnTo>
                    <a:pt x="216458" y="28905"/>
                  </a:lnTo>
                  <a:lnTo>
                    <a:pt x="206044" y="28905"/>
                  </a:lnTo>
                  <a:lnTo>
                    <a:pt x="206044" y="109867"/>
                  </a:lnTo>
                  <a:lnTo>
                    <a:pt x="207302" y="109867"/>
                  </a:lnTo>
                  <a:lnTo>
                    <a:pt x="228231" y="88798"/>
                  </a:lnTo>
                  <a:lnTo>
                    <a:pt x="266319" y="50482"/>
                  </a:lnTo>
                  <a:lnTo>
                    <a:pt x="266319" y="109867"/>
                  </a:lnTo>
                  <a:lnTo>
                    <a:pt x="276733" y="109867"/>
                  </a:lnTo>
                  <a:lnTo>
                    <a:pt x="276733" y="50482"/>
                  </a:lnTo>
                  <a:lnTo>
                    <a:pt x="276733" y="28905"/>
                  </a:lnTo>
                  <a:close/>
                </a:path>
                <a:path w="513714" h="139700">
                  <a:moveTo>
                    <a:pt x="418261" y="109867"/>
                  </a:moveTo>
                  <a:lnTo>
                    <a:pt x="398056" y="50253"/>
                  </a:lnTo>
                  <a:lnTo>
                    <a:pt x="390804" y="28905"/>
                  </a:lnTo>
                  <a:lnTo>
                    <a:pt x="387832" y="28905"/>
                  </a:lnTo>
                  <a:lnTo>
                    <a:pt x="355384" y="92227"/>
                  </a:lnTo>
                  <a:lnTo>
                    <a:pt x="333781" y="50253"/>
                  </a:lnTo>
                  <a:lnTo>
                    <a:pt x="322795" y="28905"/>
                  </a:lnTo>
                  <a:lnTo>
                    <a:pt x="319963" y="28905"/>
                  </a:lnTo>
                  <a:lnTo>
                    <a:pt x="292354" y="109867"/>
                  </a:lnTo>
                  <a:lnTo>
                    <a:pt x="303225" y="109867"/>
                  </a:lnTo>
                  <a:lnTo>
                    <a:pt x="323164" y="50253"/>
                  </a:lnTo>
                  <a:lnTo>
                    <a:pt x="354342" y="109867"/>
                  </a:lnTo>
                  <a:lnTo>
                    <a:pt x="356273" y="109867"/>
                  </a:lnTo>
                  <a:lnTo>
                    <a:pt x="365480" y="92227"/>
                  </a:lnTo>
                  <a:lnTo>
                    <a:pt x="387388" y="50253"/>
                  </a:lnTo>
                  <a:lnTo>
                    <a:pt x="407403" y="109867"/>
                  </a:lnTo>
                  <a:lnTo>
                    <a:pt x="418261" y="109867"/>
                  </a:lnTo>
                  <a:close/>
                </a:path>
                <a:path w="513714" h="139700">
                  <a:moveTo>
                    <a:pt x="513511" y="70205"/>
                  </a:moveTo>
                  <a:lnTo>
                    <a:pt x="502056" y="39941"/>
                  </a:lnTo>
                  <a:lnTo>
                    <a:pt x="502056" y="61188"/>
                  </a:lnTo>
                  <a:lnTo>
                    <a:pt x="441782" y="61188"/>
                  </a:lnTo>
                  <a:lnTo>
                    <a:pt x="443915" y="53759"/>
                  </a:lnTo>
                  <a:lnTo>
                    <a:pt x="447065" y="48171"/>
                  </a:lnTo>
                  <a:lnTo>
                    <a:pt x="456933" y="39344"/>
                  </a:lnTo>
                  <a:lnTo>
                    <a:pt x="463753" y="36791"/>
                  </a:lnTo>
                  <a:lnTo>
                    <a:pt x="476504" y="36791"/>
                  </a:lnTo>
                  <a:lnTo>
                    <a:pt x="502056" y="61188"/>
                  </a:lnTo>
                  <a:lnTo>
                    <a:pt x="502056" y="39941"/>
                  </a:lnTo>
                  <a:lnTo>
                    <a:pt x="498995" y="36791"/>
                  </a:lnTo>
                  <a:lnTo>
                    <a:pt x="497890" y="35648"/>
                  </a:lnTo>
                  <a:lnTo>
                    <a:pt x="490156" y="30746"/>
                  </a:lnTo>
                  <a:lnTo>
                    <a:pt x="481368" y="27800"/>
                  </a:lnTo>
                  <a:lnTo>
                    <a:pt x="471551" y="26822"/>
                  </a:lnTo>
                  <a:lnTo>
                    <a:pt x="461772" y="27800"/>
                  </a:lnTo>
                  <a:lnTo>
                    <a:pt x="461937" y="27800"/>
                  </a:lnTo>
                  <a:lnTo>
                    <a:pt x="453199" y="30746"/>
                  </a:lnTo>
                  <a:lnTo>
                    <a:pt x="453339" y="30746"/>
                  </a:lnTo>
                  <a:lnTo>
                    <a:pt x="445973" y="35445"/>
                  </a:lnTo>
                  <a:lnTo>
                    <a:pt x="439470" y="42151"/>
                  </a:lnTo>
                  <a:lnTo>
                    <a:pt x="435330" y="48412"/>
                  </a:lnTo>
                  <a:lnTo>
                    <a:pt x="432384" y="55041"/>
                  </a:lnTo>
                  <a:lnTo>
                    <a:pt x="430618" y="62115"/>
                  </a:lnTo>
                  <a:lnTo>
                    <a:pt x="430022" y="69608"/>
                  </a:lnTo>
                  <a:lnTo>
                    <a:pt x="430720" y="77584"/>
                  </a:lnTo>
                  <a:lnTo>
                    <a:pt x="454507" y="108699"/>
                  </a:lnTo>
                  <a:lnTo>
                    <a:pt x="472135" y="111950"/>
                  </a:lnTo>
                  <a:lnTo>
                    <a:pt x="478091" y="111950"/>
                  </a:lnTo>
                  <a:lnTo>
                    <a:pt x="482879" y="111137"/>
                  </a:lnTo>
                  <a:lnTo>
                    <a:pt x="483184" y="111137"/>
                  </a:lnTo>
                  <a:lnTo>
                    <a:pt x="510832" y="87617"/>
                  </a:lnTo>
                  <a:lnTo>
                    <a:pt x="502056" y="82994"/>
                  </a:lnTo>
                  <a:lnTo>
                    <a:pt x="498881" y="88315"/>
                  </a:lnTo>
                  <a:lnTo>
                    <a:pt x="495808" y="92252"/>
                  </a:lnTo>
                  <a:lnTo>
                    <a:pt x="490474" y="96913"/>
                  </a:lnTo>
                  <a:lnTo>
                    <a:pt x="487159" y="98831"/>
                  </a:lnTo>
                  <a:lnTo>
                    <a:pt x="479374" y="101701"/>
                  </a:lnTo>
                  <a:lnTo>
                    <a:pt x="475361" y="102425"/>
                  </a:lnTo>
                  <a:lnTo>
                    <a:pt x="462711" y="102425"/>
                  </a:lnTo>
                  <a:lnTo>
                    <a:pt x="455549" y="99402"/>
                  </a:lnTo>
                  <a:lnTo>
                    <a:pt x="443941" y="87350"/>
                  </a:lnTo>
                  <a:lnTo>
                    <a:pt x="440931" y="79629"/>
                  </a:lnTo>
                  <a:lnTo>
                    <a:pt x="440740" y="70205"/>
                  </a:lnTo>
                  <a:lnTo>
                    <a:pt x="513511" y="702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725231" y="8106552"/>
              <a:ext cx="124419" cy="112661"/>
            </a:xfrm>
            <a:prstGeom prst="rect">
              <a:avLst/>
            </a:prstGeom>
          </p:spPr>
        </p:pic>
      </p:grpSp>
      <p:grpSp>
        <p:nvGrpSpPr>
          <p:cNvPr id="157" name="object 157"/>
          <p:cNvGrpSpPr/>
          <p:nvPr/>
        </p:nvGrpSpPr>
        <p:grpSpPr>
          <a:xfrm>
            <a:off x="3989886" y="8075297"/>
            <a:ext cx="409575" cy="146050"/>
            <a:chOff x="3989886" y="8075297"/>
            <a:chExt cx="409575" cy="146050"/>
          </a:xfrm>
        </p:grpSpPr>
        <p:pic>
          <p:nvPicPr>
            <p:cNvPr id="158" name="object 158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3989886" y="8075297"/>
              <a:ext cx="199790" cy="146001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4217004" y="8080135"/>
              <a:ext cx="28575" cy="109855"/>
            </a:xfrm>
            <a:custGeom>
              <a:avLst/>
              <a:gdLst/>
              <a:ahLst/>
              <a:cxnLst/>
              <a:rect l="l" t="t" r="r" b="b"/>
              <a:pathLst>
                <a:path w="28575" h="109854">
                  <a:moveTo>
                    <a:pt x="28054" y="0"/>
                  </a:moveTo>
                  <a:lnTo>
                    <a:pt x="6548" y="0"/>
                  </a:lnTo>
                  <a:lnTo>
                    <a:pt x="0" y="10713"/>
                  </a:lnTo>
                  <a:lnTo>
                    <a:pt x="17189" y="10713"/>
                  </a:lnTo>
                  <a:lnTo>
                    <a:pt x="17189" y="109462"/>
                  </a:lnTo>
                  <a:lnTo>
                    <a:pt x="28054" y="109462"/>
                  </a:lnTo>
                  <a:lnTo>
                    <a:pt x="280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4282214" y="8075297"/>
              <a:ext cx="117072" cy="146001"/>
            </a:xfrm>
            <a:prstGeom prst="rect">
              <a:avLst/>
            </a:prstGeom>
          </p:spPr>
        </p:pic>
      </p:grpSp>
      <p:sp>
        <p:nvSpPr>
          <p:cNvPr id="161" name="object 161"/>
          <p:cNvSpPr/>
          <p:nvPr/>
        </p:nvSpPr>
        <p:spPr>
          <a:xfrm>
            <a:off x="4609020" y="8106409"/>
            <a:ext cx="617220" cy="93980"/>
          </a:xfrm>
          <a:custGeom>
            <a:avLst/>
            <a:gdLst/>
            <a:ahLst/>
            <a:cxnLst/>
            <a:rect l="l" t="t" r="r" b="b"/>
            <a:pathLst>
              <a:path w="617220" h="93979">
                <a:moveTo>
                  <a:pt x="82372" y="19050"/>
                </a:moveTo>
                <a:lnTo>
                  <a:pt x="50673" y="152"/>
                </a:lnTo>
                <a:lnTo>
                  <a:pt x="36779" y="152"/>
                </a:lnTo>
                <a:lnTo>
                  <a:pt x="1968" y="28270"/>
                </a:lnTo>
                <a:lnTo>
                  <a:pt x="0" y="35547"/>
                </a:lnTo>
                <a:lnTo>
                  <a:pt x="0" y="43383"/>
                </a:lnTo>
                <a:lnTo>
                  <a:pt x="19380" y="78409"/>
                </a:lnTo>
                <a:lnTo>
                  <a:pt x="44500" y="85280"/>
                </a:lnTo>
                <a:lnTo>
                  <a:pt x="52832" y="85280"/>
                </a:lnTo>
                <a:lnTo>
                  <a:pt x="60261" y="83680"/>
                </a:lnTo>
                <a:lnTo>
                  <a:pt x="73304" y="77279"/>
                </a:lnTo>
                <a:lnTo>
                  <a:pt x="78498" y="72771"/>
                </a:lnTo>
                <a:lnTo>
                  <a:pt x="82372" y="66967"/>
                </a:lnTo>
                <a:lnTo>
                  <a:pt x="74117" y="61544"/>
                </a:lnTo>
                <a:lnTo>
                  <a:pt x="68046" y="67754"/>
                </a:lnTo>
                <a:lnTo>
                  <a:pt x="61163" y="72199"/>
                </a:lnTo>
                <a:lnTo>
                  <a:pt x="53467" y="74866"/>
                </a:lnTo>
                <a:lnTo>
                  <a:pt x="44945" y="75755"/>
                </a:lnTo>
                <a:lnTo>
                  <a:pt x="38442" y="75755"/>
                </a:lnTo>
                <a:lnTo>
                  <a:pt x="10490" y="48539"/>
                </a:lnTo>
                <a:lnTo>
                  <a:pt x="10490" y="33553"/>
                </a:lnTo>
                <a:lnTo>
                  <a:pt x="44869" y="9969"/>
                </a:lnTo>
                <a:lnTo>
                  <a:pt x="53644" y="10858"/>
                </a:lnTo>
                <a:lnTo>
                  <a:pt x="61442" y="13525"/>
                </a:lnTo>
                <a:lnTo>
                  <a:pt x="68262" y="17957"/>
                </a:lnTo>
                <a:lnTo>
                  <a:pt x="74117" y="24180"/>
                </a:lnTo>
                <a:lnTo>
                  <a:pt x="82372" y="19050"/>
                </a:lnTo>
                <a:close/>
              </a:path>
              <a:path w="617220" h="93979">
                <a:moveTo>
                  <a:pt x="181762" y="42938"/>
                </a:moveTo>
                <a:lnTo>
                  <a:pt x="181076" y="34810"/>
                </a:lnTo>
                <a:lnTo>
                  <a:pt x="178993" y="27228"/>
                </a:lnTo>
                <a:lnTo>
                  <a:pt x="175526" y="20218"/>
                </a:lnTo>
                <a:lnTo>
                  <a:pt x="171196" y="14478"/>
                </a:lnTo>
                <a:lnTo>
                  <a:pt x="171196" y="34086"/>
                </a:lnTo>
                <a:lnTo>
                  <a:pt x="171196" y="49009"/>
                </a:lnTo>
                <a:lnTo>
                  <a:pt x="145402" y="75387"/>
                </a:lnTo>
                <a:lnTo>
                  <a:pt x="133896" y="75387"/>
                </a:lnTo>
                <a:lnTo>
                  <a:pt x="108102" y="49009"/>
                </a:lnTo>
                <a:lnTo>
                  <a:pt x="108102" y="34086"/>
                </a:lnTo>
                <a:lnTo>
                  <a:pt x="111201" y="26339"/>
                </a:lnTo>
                <a:lnTo>
                  <a:pt x="123596" y="13538"/>
                </a:lnTo>
                <a:lnTo>
                  <a:pt x="131013" y="10337"/>
                </a:lnTo>
                <a:lnTo>
                  <a:pt x="148234" y="10337"/>
                </a:lnTo>
                <a:lnTo>
                  <a:pt x="155638" y="13538"/>
                </a:lnTo>
                <a:lnTo>
                  <a:pt x="168084" y="26339"/>
                </a:lnTo>
                <a:lnTo>
                  <a:pt x="171196" y="34086"/>
                </a:lnTo>
                <a:lnTo>
                  <a:pt x="171196" y="14478"/>
                </a:lnTo>
                <a:lnTo>
                  <a:pt x="139649" y="152"/>
                </a:lnTo>
                <a:lnTo>
                  <a:pt x="130683" y="1003"/>
                </a:lnTo>
                <a:lnTo>
                  <a:pt x="100253" y="27228"/>
                </a:lnTo>
                <a:lnTo>
                  <a:pt x="97459" y="42938"/>
                </a:lnTo>
                <a:lnTo>
                  <a:pt x="98196" y="51155"/>
                </a:lnTo>
                <a:lnTo>
                  <a:pt x="122745" y="82105"/>
                </a:lnTo>
                <a:lnTo>
                  <a:pt x="139649" y="85280"/>
                </a:lnTo>
                <a:lnTo>
                  <a:pt x="148488" y="84480"/>
                </a:lnTo>
                <a:lnTo>
                  <a:pt x="178816" y="58826"/>
                </a:lnTo>
                <a:lnTo>
                  <a:pt x="181025" y="51155"/>
                </a:lnTo>
                <a:lnTo>
                  <a:pt x="181762" y="42938"/>
                </a:lnTo>
                <a:close/>
              </a:path>
              <a:path w="617220" h="93979">
                <a:moveTo>
                  <a:pt x="248081" y="60121"/>
                </a:moveTo>
                <a:lnTo>
                  <a:pt x="247167" y="53073"/>
                </a:lnTo>
                <a:lnTo>
                  <a:pt x="244436" y="47155"/>
                </a:lnTo>
                <a:lnTo>
                  <a:pt x="239877" y="42392"/>
                </a:lnTo>
                <a:lnTo>
                  <a:pt x="233502" y="38773"/>
                </a:lnTo>
                <a:lnTo>
                  <a:pt x="240944" y="35737"/>
                </a:lnTo>
                <a:lnTo>
                  <a:pt x="244665" y="30010"/>
                </a:lnTo>
                <a:lnTo>
                  <a:pt x="244665" y="15227"/>
                </a:lnTo>
                <a:lnTo>
                  <a:pt x="242379" y="10045"/>
                </a:lnTo>
                <a:lnTo>
                  <a:pt x="233248" y="2006"/>
                </a:lnTo>
                <a:lnTo>
                  <a:pt x="227596" y="0"/>
                </a:lnTo>
                <a:lnTo>
                  <a:pt x="212661" y="0"/>
                </a:lnTo>
                <a:lnTo>
                  <a:pt x="204927" y="3048"/>
                </a:lnTo>
                <a:lnTo>
                  <a:pt x="197637" y="9156"/>
                </a:lnTo>
                <a:lnTo>
                  <a:pt x="203517" y="16370"/>
                </a:lnTo>
                <a:lnTo>
                  <a:pt x="209169" y="12001"/>
                </a:lnTo>
                <a:lnTo>
                  <a:pt x="214795" y="9817"/>
                </a:lnTo>
                <a:lnTo>
                  <a:pt x="225221" y="9817"/>
                </a:lnTo>
                <a:lnTo>
                  <a:pt x="228790" y="11125"/>
                </a:lnTo>
                <a:lnTo>
                  <a:pt x="233451" y="16332"/>
                </a:lnTo>
                <a:lnTo>
                  <a:pt x="234619" y="19443"/>
                </a:lnTo>
                <a:lnTo>
                  <a:pt x="234619" y="27330"/>
                </a:lnTo>
                <a:lnTo>
                  <a:pt x="233159" y="30607"/>
                </a:lnTo>
                <a:lnTo>
                  <a:pt x="227355" y="35166"/>
                </a:lnTo>
                <a:lnTo>
                  <a:pt x="224180" y="36309"/>
                </a:lnTo>
                <a:lnTo>
                  <a:pt x="215265" y="36309"/>
                </a:lnTo>
                <a:lnTo>
                  <a:pt x="215265" y="45237"/>
                </a:lnTo>
                <a:lnTo>
                  <a:pt x="225780" y="45237"/>
                </a:lnTo>
                <a:lnTo>
                  <a:pt x="229362" y="46609"/>
                </a:lnTo>
                <a:lnTo>
                  <a:pt x="235407" y="52070"/>
                </a:lnTo>
                <a:lnTo>
                  <a:pt x="236918" y="55689"/>
                </a:lnTo>
                <a:lnTo>
                  <a:pt x="236918" y="64808"/>
                </a:lnTo>
                <a:lnTo>
                  <a:pt x="235419" y="68529"/>
                </a:lnTo>
                <a:lnTo>
                  <a:pt x="229425" y="74193"/>
                </a:lnTo>
                <a:lnTo>
                  <a:pt x="225285" y="75603"/>
                </a:lnTo>
                <a:lnTo>
                  <a:pt x="212191" y="75603"/>
                </a:lnTo>
                <a:lnTo>
                  <a:pt x="205765" y="72771"/>
                </a:lnTo>
                <a:lnTo>
                  <a:pt x="200761" y="67119"/>
                </a:lnTo>
                <a:lnTo>
                  <a:pt x="194208" y="74561"/>
                </a:lnTo>
                <a:lnTo>
                  <a:pt x="199669" y="79286"/>
                </a:lnTo>
                <a:lnTo>
                  <a:pt x="205943" y="82651"/>
                </a:lnTo>
                <a:lnTo>
                  <a:pt x="213029" y="84670"/>
                </a:lnTo>
                <a:lnTo>
                  <a:pt x="220929" y="85344"/>
                </a:lnTo>
                <a:lnTo>
                  <a:pt x="229958" y="85344"/>
                </a:lnTo>
                <a:lnTo>
                  <a:pt x="236740" y="82753"/>
                </a:lnTo>
                <a:lnTo>
                  <a:pt x="245821" y="72390"/>
                </a:lnTo>
                <a:lnTo>
                  <a:pt x="248081" y="66573"/>
                </a:lnTo>
                <a:lnTo>
                  <a:pt x="248081" y="60121"/>
                </a:lnTo>
                <a:close/>
              </a:path>
              <a:path w="617220" h="93979">
                <a:moveTo>
                  <a:pt x="343852" y="74333"/>
                </a:moveTo>
                <a:lnTo>
                  <a:pt x="334098" y="74333"/>
                </a:lnTo>
                <a:lnTo>
                  <a:pt x="322859" y="48221"/>
                </a:lnTo>
                <a:lnTo>
                  <a:pt x="322859" y="74333"/>
                </a:lnTo>
                <a:lnTo>
                  <a:pt x="276504" y="74333"/>
                </a:lnTo>
                <a:lnTo>
                  <a:pt x="300164" y="18300"/>
                </a:lnTo>
                <a:lnTo>
                  <a:pt x="322859" y="74333"/>
                </a:lnTo>
                <a:lnTo>
                  <a:pt x="322859" y="48221"/>
                </a:lnTo>
                <a:lnTo>
                  <a:pt x="309981" y="18300"/>
                </a:lnTo>
                <a:lnTo>
                  <a:pt x="303060" y="2235"/>
                </a:lnTo>
                <a:lnTo>
                  <a:pt x="297637" y="2235"/>
                </a:lnTo>
                <a:lnTo>
                  <a:pt x="266382" y="74333"/>
                </a:lnTo>
                <a:lnTo>
                  <a:pt x="256552" y="74333"/>
                </a:lnTo>
                <a:lnTo>
                  <a:pt x="256552" y="93980"/>
                </a:lnTo>
                <a:lnTo>
                  <a:pt x="266827" y="93980"/>
                </a:lnTo>
                <a:lnTo>
                  <a:pt x="266827" y="83197"/>
                </a:lnTo>
                <a:lnTo>
                  <a:pt x="333794" y="83197"/>
                </a:lnTo>
                <a:lnTo>
                  <a:pt x="333794" y="93535"/>
                </a:lnTo>
                <a:lnTo>
                  <a:pt x="343852" y="93535"/>
                </a:lnTo>
                <a:lnTo>
                  <a:pt x="343852" y="83197"/>
                </a:lnTo>
                <a:lnTo>
                  <a:pt x="343852" y="74333"/>
                </a:lnTo>
                <a:close/>
              </a:path>
              <a:path w="617220" h="93979">
                <a:moveTo>
                  <a:pt x="437819" y="2235"/>
                </a:moveTo>
                <a:lnTo>
                  <a:pt x="428218" y="2235"/>
                </a:lnTo>
                <a:lnTo>
                  <a:pt x="428218" y="33782"/>
                </a:lnTo>
                <a:lnTo>
                  <a:pt x="428218" y="49314"/>
                </a:lnTo>
                <a:lnTo>
                  <a:pt x="426834" y="54838"/>
                </a:lnTo>
                <a:lnTo>
                  <a:pt x="421449" y="64439"/>
                </a:lnTo>
                <a:lnTo>
                  <a:pt x="421335" y="64668"/>
                </a:lnTo>
                <a:lnTo>
                  <a:pt x="417398" y="68554"/>
                </a:lnTo>
                <a:lnTo>
                  <a:pt x="407174" y="74307"/>
                </a:lnTo>
                <a:lnTo>
                  <a:pt x="401764" y="75755"/>
                </a:lnTo>
                <a:lnTo>
                  <a:pt x="390410" y="75755"/>
                </a:lnTo>
                <a:lnTo>
                  <a:pt x="363994" y="48564"/>
                </a:lnTo>
                <a:lnTo>
                  <a:pt x="363994" y="37109"/>
                </a:lnTo>
                <a:lnTo>
                  <a:pt x="390334" y="10198"/>
                </a:lnTo>
                <a:lnTo>
                  <a:pt x="405168" y="10198"/>
                </a:lnTo>
                <a:lnTo>
                  <a:pt x="412775" y="13347"/>
                </a:lnTo>
                <a:lnTo>
                  <a:pt x="425119" y="25946"/>
                </a:lnTo>
                <a:lnTo>
                  <a:pt x="428218" y="33782"/>
                </a:lnTo>
                <a:lnTo>
                  <a:pt x="428218" y="2235"/>
                </a:lnTo>
                <a:lnTo>
                  <a:pt x="427545" y="2235"/>
                </a:lnTo>
                <a:lnTo>
                  <a:pt x="427545" y="17119"/>
                </a:lnTo>
                <a:lnTo>
                  <a:pt x="423583" y="11620"/>
                </a:lnTo>
                <a:lnTo>
                  <a:pt x="423468" y="11455"/>
                </a:lnTo>
                <a:lnTo>
                  <a:pt x="422059" y="10198"/>
                </a:lnTo>
                <a:lnTo>
                  <a:pt x="418744" y="7213"/>
                </a:lnTo>
                <a:lnTo>
                  <a:pt x="407987" y="1562"/>
                </a:lnTo>
                <a:lnTo>
                  <a:pt x="401967" y="152"/>
                </a:lnTo>
                <a:lnTo>
                  <a:pt x="395325" y="152"/>
                </a:lnTo>
                <a:lnTo>
                  <a:pt x="360400" y="19100"/>
                </a:lnTo>
                <a:lnTo>
                  <a:pt x="354355" y="33782"/>
                </a:lnTo>
                <a:lnTo>
                  <a:pt x="354266" y="34061"/>
                </a:lnTo>
                <a:lnTo>
                  <a:pt x="353504" y="42481"/>
                </a:lnTo>
                <a:lnTo>
                  <a:pt x="354266" y="51079"/>
                </a:lnTo>
                <a:lnTo>
                  <a:pt x="356539" y="59004"/>
                </a:lnTo>
                <a:lnTo>
                  <a:pt x="386740" y="84493"/>
                </a:lnTo>
                <a:lnTo>
                  <a:pt x="395020" y="85280"/>
                </a:lnTo>
                <a:lnTo>
                  <a:pt x="401472" y="85280"/>
                </a:lnTo>
                <a:lnTo>
                  <a:pt x="427545" y="69278"/>
                </a:lnTo>
                <a:lnTo>
                  <a:pt x="427545" y="83197"/>
                </a:lnTo>
                <a:lnTo>
                  <a:pt x="437819" y="83197"/>
                </a:lnTo>
                <a:lnTo>
                  <a:pt x="437819" y="69278"/>
                </a:lnTo>
                <a:lnTo>
                  <a:pt x="437819" y="17119"/>
                </a:lnTo>
                <a:lnTo>
                  <a:pt x="437819" y="2235"/>
                </a:lnTo>
                <a:close/>
              </a:path>
              <a:path w="617220" h="93979">
                <a:moveTo>
                  <a:pt x="529323" y="83197"/>
                </a:moveTo>
                <a:lnTo>
                  <a:pt x="492048" y="2235"/>
                </a:lnTo>
                <a:lnTo>
                  <a:pt x="490181" y="2235"/>
                </a:lnTo>
                <a:lnTo>
                  <a:pt x="453136" y="83197"/>
                </a:lnTo>
                <a:lnTo>
                  <a:pt x="464286" y="83197"/>
                </a:lnTo>
                <a:lnTo>
                  <a:pt x="491159" y="24257"/>
                </a:lnTo>
                <a:lnTo>
                  <a:pt x="518236" y="83197"/>
                </a:lnTo>
                <a:lnTo>
                  <a:pt x="529323" y="83197"/>
                </a:lnTo>
                <a:close/>
              </a:path>
              <a:path w="617220" h="93979">
                <a:moveTo>
                  <a:pt x="616712" y="2235"/>
                </a:moveTo>
                <a:lnTo>
                  <a:pt x="615886" y="2235"/>
                </a:lnTo>
                <a:lnTo>
                  <a:pt x="556437" y="62128"/>
                </a:lnTo>
                <a:lnTo>
                  <a:pt x="556437" y="2235"/>
                </a:lnTo>
                <a:lnTo>
                  <a:pt x="546023" y="2235"/>
                </a:lnTo>
                <a:lnTo>
                  <a:pt x="546023" y="83197"/>
                </a:lnTo>
                <a:lnTo>
                  <a:pt x="547281" y="83197"/>
                </a:lnTo>
                <a:lnTo>
                  <a:pt x="606298" y="23812"/>
                </a:lnTo>
                <a:lnTo>
                  <a:pt x="606298" y="83197"/>
                </a:lnTo>
                <a:lnTo>
                  <a:pt x="616712" y="83197"/>
                </a:lnTo>
                <a:lnTo>
                  <a:pt x="616712" y="22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2" name="object 162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5428198" y="8075297"/>
            <a:ext cx="106042" cy="114300"/>
          </a:xfrm>
          <a:prstGeom prst="rect">
            <a:avLst/>
          </a:prstGeom>
        </p:spPr>
      </p:pic>
      <p:grpSp>
        <p:nvGrpSpPr>
          <p:cNvPr id="163" name="object 163"/>
          <p:cNvGrpSpPr/>
          <p:nvPr/>
        </p:nvGrpSpPr>
        <p:grpSpPr>
          <a:xfrm>
            <a:off x="5730501" y="8075297"/>
            <a:ext cx="1285875" cy="302895"/>
            <a:chOff x="5730501" y="8075297"/>
            <a:chExt cx="1285875" cy="302895"/>
          </a:xfrm>
        </p:grpSpPr>
        <p:pic>
          <p:nvPicPr>
            <p:cNvPr id="164" name="object 164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5730501" y="8075297"/>
              <a:ext cx="298267" cy="116384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5749610" y="8106552"/>
              <a:ext cx="1266469" cy="271058"/>
            </a:xfrm>
            <a:prstGeom prst="rect">
              <a:avLst/>
            </a:prstGeom>
          </p:spPr>
        </p:pic>
      </p:grpSp>
      <p:pic>
        <p:nvPicPr>
          <p:cNvPr id="166" name="object 166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5332147" y="8292481"/>
            <a:ext cx="215056" cy="85129"/>
          </a:xfrm>
          <a:prstGeom prst="rect">
            <a:avLst/>
          </a:prstGeom>
        </p:spPr>
      </p:pic>
      <p:grpSp>
        <p:nvGrpSpPr>
          <p:cNvPr id="167" name="object 167"/>
          <p:cNvGrpSpPr/>
          <p:nvPr/>
        </p:nvGrpSpPr>
        <p:grpSpPr>
          <a:xfrm>
            <a:off x="722087" y="8292330"/>
            <a:ext cx="4407535" cy="299720"/>
            <a:chOff x="722087" y="8292330"/>
            <a:chExt cx="4407535" cy="299720"/>
          </a:xfrm>
        </p:grpSpPr>
        <p:pic>
          <p:nvPicPr>
            <p:cNvPr id="168" name="object 168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4035671" y="8292330"/>
              <a:ext cx="1093370" cy="299219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722087" y="8292481"/>
              <a:ext cx="3881592" cy="298843"/>
            </a:xfrm>
            <a:prstGeom prst="rect">
              <a:avLst/>
            </a:prstGeom>
          </p:spPr>
        </p:pic>
      </p:grpSp>
      <p:sp>
        <p:nvSpPr>
          <p:cNvPr id="170" name="object 170"/>
          <p:cNvSpPr/>
          <p:nvPr/>
        </p:nvSpPr>
        <p:spPr>
          <a:xfrm>
            <a:off x="1190311" y="8837930"/>
            <a:ext cx="11430" cy="99060"/>
          </a:xfrm>
          <a:custGeom>
            <a:avLst/>
            <a:gdLst/>
            <a:ahLst/>
            <a:cxnLst/>
            <a:rect l="l" t="t" r="r" b="b"/>
            <a:pathLst>
              <a:path w="11430" h="99059">
                <a:moveTo>
                  <a:pt x="0" y="99060"/>
                </a:moveTo>
                <a:lnTo>
                  <a:pt x="11012" y="99060"/>
                </a:lnTo>
                <a:lnTo>
                  <a:pt x="11012" y="0"/>
                </a:lnTo>
                <a:lnTo>
                  <a:pt x="0" y="0"/>
                </a:lnTo>
                <a:lnTo>
                  <a:pt x="0" y="990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1" name="object 171"/>
          <p:cNvGrpSpPr/>
          <p:nvPr/>
        </p:nvGrpSpPr>
        <p:grpSpPr>
          <a:xfrm>
            <a:off x="1190311" y="8827769"/>
            <a:ext cx="276860" cy="139065"/>
            <a:chOff x="1190311" y="8827769"/>
            <a:chExt cx="276860" cy="139065"/>
          </a:xfrm>
        </p:grpSpPr>
        <p:sp>
          <p:nvSpPr>
            <p:cNvPr id="172" name="object 172"/>
            <p:cNvSpPr/>
            <p:nvPr/>
          </p:nvSpPr>
          <p:spPr>
            <a:xfrm>
              <a:off x="1190307" y="8827769"/>
              <a:ext cx="78105" cy="109220"/>
            </a:xfrm>
            <a:custGeom>
              <a:avLst/>
              <a:gdLst/>
              <a:ahLst/>
              <a:cxnLst/>
              <a:rect l="l" t="t" r="r" b="b"/>
              <a:pathLst>
                <a:path w="78105" h="109220">
                  <a:moveTo>
                    <a:pt x="7768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66675" y="10160"/>
                  </a:lnTo>
                  <a:lnTo>
                    <a:pt x="66675" y="109220"/>
                  </a:lnTo>
                  <a:lnTo>
                    <a:pt x="77685" y="109220"/>
                  </a:lnTo>
                  <a:lnTo>
                    <a:pt x="77685" y="10160"/>
                  </a:lnTo>
                  <a:lnTo>
                    <a:pt x="776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292543" y="8853565"/>
              <a:ext cx="174503" cy="112662"/>
            </a:xfrm>
            <a:prstGeom prst="rect">
              <a:avLst/>
            </a:prstGeom>
          </p:spPr>
        </p:pic>
      </p:grpSp>
      <p:grpSp>
        <p:nvGrpSpPr>
          <p:cNvPr id="174" name="object 174"/>
          <p:cNvGrpSpPr/>
          <p:nvPr/>
        </p:nvGrpSpPr>
        <p:grpSpPr>
          <a:xfrm>
            <a:off x="2968689" y="8853566"/>
            <a:ext cx="542290" cy="85725"/>
            <a:chOff x="2968689" y="8853566"/>
            <a:chExt cx="542290" cy="85725"/>
          </a:xfrm>
        </p:grpSpPr>
        <p:pic>
          <p:nvPicPr>
            <p:cNvPr id="175" name="object 175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2968689" y="8853566"/>
              <a:ext cx="263180" cy="85129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3252049" y="8853566"/>
              <a:ext cx="258494" cy="85129"/>
            </a:xfrm>
            <a:prstGeom prst="rect">
              <a:avLst/>
            </a:prstGeom>
          </p:spPr>
        </p:pic>
      </p:grpSp>
      <p:grpSp>
        <p:nvGrpSpPr>
          <p:cNvPr id="177" name="object 177"/>
          <p:cNvGrpSpPr/>
          <p:nvPr/>
        </p:nvGrpSpPr>
        <p:grpSpPr>
          <a:xfrm>
            <a:off x="3730125" y="8853566"/>
            <a:ext cx="874394" cy="113030"/>
            <a:chOff x="3730125" y="8853566"/>
            <a:chExt cx="874394" cy="113030"/>
          </a:xfrm>
        </p:grpSpPr>
        <p:pic>
          <p:nvPicPr>
            <p:cNvPr id="178" name="object 178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3730125" y="8853566"/>
              <a:ext cx="325216" cy="85129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4075829" y="8853566"/>
              <a:ext cx="184475" cy="112662"/>
            </a:xfrm>
            <a:prstGeom prst="rect">
              <a:avLst/>
            </a:prstGeom>
          </p:spPr>
        </p:pic>
        <p:sp>
          <p:nvSpPr>
            <p:cNvPr id="180" name="object 180"/>
            <p:cNvSpPr/>
            <p:nvPr/>
          </p:nvSpPr>
          <p:spPr>
            <a:xfrm>
              <a:off x="4270852" y="8853566"/>
              <a:ext cx="333375" cy="113030"/>
            </a:xfrm>
            <a:custGeom>
              <a:avLst/>
              <a:gdLst/>
              <a:ahLst/>
              <a:cxnLst/>
              <a:rect l="l" t="t" r="r" b="b"/>
              <a:pathLst>
                <a:path w="333375" h="113029">
                  <a:moveTo>
                    <a:pt x="31849" y="11088"/>
                  </a:moveTo>
                  <a:lnTo>
                    <a:pt x="21355" y="11088"/>
                  </a:lnTo>
                  <a:lnTo>
                    <a:pt x="21355" y="83045"/>
                  </a:lnTo>
                  <a:lnTo>
                    <a:pt x="31849" y="83045"/>
                  </a:lnTo>
                  <a:lnTo>
                    <a:pt x="31849" y="11088"/>
                  </a:lnTo>
                  <a:close/>
                </a:path>
                <a:path w="333375" h="113029">
                  <a:moveTo>
                    <a:pt x="53280" y="2081"/>
                  </a:moveTo>
                  <a:lnTo>
                    <a:pt x="0" y="2081"/>
                  </a:lnTo>
                  <a:lnTo>
                    <a:pt x="0" y="11088"/>
                  </a:lnTo>
                  <a:lnTo>
                    <a:pt x="53280" y="11088"/>
                  </a:lnTo>
                  <a:lnTo>
                    <a:pt x="53280" y="2081"/>
                  </a:lnTo>
                  <a:close/>
                </a:path>
                <a:path w="333375" h="113029">
                  <a:moveTo>
                    <a:pt x="69725" y="2081"/>
                  </a:moveTo>
                  <a:lnTo>
                    <a:pt x="58712" y="2081"/>
                  </a:lnTo>
                  <a:lnTo>
                    <a:pt x="91977" y="76942"/>
                  </a:lnTo>
                  <a:lnTo>
                    <a:pt x="76348" y="112662"/>
                  </a:lnTo>
                  <a:lnTo>
                    <a:pt x="87362" y="112662"/>
                  </a:lnTo>
                  <a:lnTo>
                    <a:pt x="108423" y="64441"/>
                  </a:lnTo>
                  <a:lnTo>
                    <a:pt x="97556" y="64441"/>
                  </a:lnTo>
                  <a:lnTo>
                    <a:pt x="69725" y="2081"/>
                  </a:lnTo>
                  <a:close/>
                </a:path>
                <a:path w="333375" h="113029">
                  <a:moveTo>
                    <a:pt x="135658" y="2081"/>
                  </a:moveTo>
                  <a:lnTo>
                    <a:pt x="124570" y="2081"/>
                  </a:lnTo>
                  <a:lnTo>
                    <a:pt x="97556" y="64441"/>
                  </a:lnTo>
                  <a:lnTo>
                    <a:pt x="108423" y="64441"/>
                  </a:lnTo>
                  <a:lnTo>
                    <a:pt x="135658" y="2081"/>
                  </a:lnTo>
                  <a:close/>
                </a:path>
                <a:path w="333375" h="113029">
                  <a:moveTo>
                    <a:pt x="159617" y="2081"/>
                  </a:moveTo>
                  <a:lnTo>
                    <a:pt x="149274" y="2081"/>
                  </a:lnTo>
                  <a:lnTo>
                    <a:pt x="149274" y="112662"/>
                  </a:lnTo>
                  <a:lnTo>
                    <a:pt x="159617" y="112662"/>
                  </a:lnTo>
                  <a:lnTo>
                    <a:pt x="159617" y="69131"/>
                  </a:lnTo>
                  <a:lnTo>
                    <a:pt x="170986" y="69131"/>
                  </a:lnTo>
                  <a:lnTo>
                    <a:pt x="169701" y="68411"/>
                  </a:lnTo>
                  <a:lnTo>
                    <a:pt x="165755" y="64515"/>
                  </a:lnTo>
                  <a:lnTo>
                    <a:pt x="160247" y="54691"/>
                  </a:lnTo>
                  <a:lnTo>
                    <a:pt x="158871" y="49161"/>
                  </a:lnTo>
                  <a:lnTo>
                    <a:pt x="158871" y="33632"/>
                  </a:lnTo>
                  <a:lnTo>
                    <a:pt x="161960" y="25794"/>
                  </a:lnTo>
                  <a:lnTo>
                    <a:pt x="170613" y="16967"/>
                  </a:lnTo>
                  <a:lnTo>
                    <a:pt x="159617" y="16967"/>
                  </a:lnTo>
                  <a:lnTo>
                    <a:pt x="159617" y="2081"/>
                  </a:lnTo>
                  <a:close/>
                </a:path>
                <a:path w="333375" h="113029">
                  <a:moveTo>
                    <a:pt x="170986" y="69131"/>
                  </a:moveTo>
                  <a:lnTo>
                    <a:pt x="159617" y="69131"/>
                  </a:lnTo>
                  <a:lnTo>
                    <a:pt x="163983" y="74437"/>
                  </a:lnTo>
                  <a:lnTo>
                    <a:pt x="168869" y="78430"/>
                  </a:lnTo>
                  <a:lnTo>
                    <a:pt x="179683" y="83790"/>
                  </a:lnTo>
                  <a:lnTo>
                    <a:pt x="185613" y="85129"/>
                  </a:lnTo>
                  <a:lnTo>
                    <a:pt x="192063" y="85129"/>
                  </a:lnTo>
                  <a:lnTo>
                    <a:pt x="200343" y="84350"/>
                  </a:lnTo>
                  <a:lnTo>
                    <a:pt x="207996" y="82013"/>
                  </a:lnTo>
                  <a:lnTo>
                    <a:pt x="215021" y="78119"/>
                  </a:lnTo>
                  <a:lnTo>
                    <a:pt x="217971" y="75604"/>
                  </a:lnTo>
                  <a:lnTo>
                    <a:pt x="185389" y="75604"/>
                  </a:lnTo>
                  <a:lnTo>
                    <a:pt x="179971" y="74164"/>
                  </a:lnTo>
                  <a:lnTo>
                    <a:pt x="170986" y="69131"/>
                  </a:lnTo>
                  <a:close/>
                </a:path>
                <a:path w="333375" h="113029">
                  <a:moveTo>
                    <a:pt x="218477" y="10044"/>
                  </a:moveTo>
                  <a:lnTo>
                    <a:pt x="196750" y="10044"/>
                  </a:lnTo>
                  <a:lnTo>
                    <a:pt x="202107" y="11470"/>
                  </a:lnTo>
                  <a:lnTo>
                    <a:pt x="211932" y="17176"/>
                  </a:lnTo>
                  <a:lnTo>
                    <a:pt x="215837" y="21182"/>
                  </a:lnTo>
                  <a:lnTo>
                    <a:pt x="221641" y="31501"/>
                  </a:lnTo>
                  <a:lnTo>
                    <a:pt x="223092" y="36958"/>
                  </a:lnTo>
                  <a:lnTo>
                    <a:pt x="223092" y="48420"/>
                  </a:lnTo>
                  <a:lnTo>
                    <a:pt x="196700" y="75604"/>
                  </a:lnTo>
                  <a:lnTo>
                    <a:pt x="217971" y="75604"/>
                  </a:lnTo>
                  <a:lnTo>
                    <a:pt x="233586" y="42340"/>
                  </a:lnTo>
                  <a:lnTo>
                    <a:pt x="232818" y="33913"/>
                  </a:lnTo>
                  <a:lnTo>
                    <a:pt x="230516" y="26118"/>
                  </a:lnTo>
                  <a:lnTo>
                    <a:pt x="226678" y="18957"/>
                  </a:lnTo>
                  <a:lnTo>
                    <a:pt x="221306" y="12428"/>
                  </a:lnTo>
                  <a:lnTo>
                    <a:pt x="218477" y="10044"/>
                  </a:lnTo>
                  <a:close/>
                </a:path>
                <a:path w="333375" h="113029">
                  <a:moveTo>
                    <a:pt x="191764" y="0"/>
                  </a:moveTo>
                  <a:lnTo>
                    <a:pt x="185165" y="0"/>
                  </a:lnTo>
                  <a:lnTo>
                    <a:pt x="179190" y="1414"/>
                  </a:lnTo>
                  <a:lnTo>
                    <a:pt x="168473" y="7067"/>
                  </a:lnTo>
                  <a:lnTo>
                    <a:pt x="163736" y="11311"/>
                  </a:lnTo>
                  <a:lnTo>
                    <a:pt x="159617" y="16967"/>
                  </a:lnTo>
                  <a:lnTo>
                    <a:pt x="170613" y="16967"/>
                  </a:lnTo>
                  <a:lnTo>
                    <a:pt x="174312" y="13194"/>
                  </a:lnTo>
                  <a:lnTo>
                    <a:pt x="181916" y="10044"/>
                  </a:lnTo>
                  <a:lnTo>
                    <a:pt x="218477" y="10044"/>
                  </a:lnTo>
                  <a:lnTo>
                    <a:pt x="214945" y="7067"/>
                  </a:lnTo>
                  <a:lnTo>
                    <a:pt x="207781" y="3107"/>
                  </a:lnTo>
                  <a:lnTo>
                    <a:pt x="200084" y="776"/>
                  </a:lnTo>
                  <a:lnTo>
                    <a:pt x="191764" y="0"/>
                  </a:lnTo>
                  <a:close/>
                </a:path>
                <a:path w="333375" h="113029">
                  <a:moveTo>
                    <a:pt x="263427" y="2081"/>
                  </a:moveTo>
                  <a:lnTo>
                    <a:pt x="253084" y="2081"/>
                  </a:lnTo>
                  <a:lnTo>
                    <a:pt x="253084" y="83045"/>
                  </a:lnTo>
                  <a:lnTo>
                    <a:pt x="289493" y="83045"/>
                  </a:lnTo>
                  <a:lnTo>
                    <a:pt x="296564" y="80676"/>
                  </a:lnTo>
                  <a:lnTo>
                    <a:pt x="302876" y="74264"/>
                  </a:lnTo>
                  <a:lnTo>
                    <a:pt x="263798" y="74264"/>
                  </a:lnTo>
                  <a:lnTo>
                    <a:pt x="263798" y="43679"/>
                  </a:lnTo>
                  <a:lnTo>
                    <a:pt x="302960" y="43679"/>
                  </a:lnTo>
                  <a:lnTo>
                    <a:pt x="300160" y="39996"/>
                  </a:lnTo>
                  <a:lnTo>
                    <a:pt x="296316" y="37256"/>
                  </a:lnTo>
                  <a:lnTo>
                    <a:pt x="287388" y="34772"/>
                  </a:lnTo>
                  <a:lnTo>
                    <a:pt x="281211" y="34154"/>
                  </a:lnTo>
                  <a:lnTo>
                    <a:pt x="263427" y="34154"/>
                  </a:lnTo>
                  <a:lnTo>
                    <a:pt x="263427" y="2081"/>
                  </a:lnTo>
                  <a:close/>
                </a:path>
                <a:path w="333375" h="113029">
                  <a:moveTo>
                    <a:pt x="302960" y="43679"/>
                  </a:moveTo>
                  <a:lnTo>
                    <a:pt x="279994" y="43679"/>
                  </a:lnTo>
                  <a:lnTo>
                    <a:pt x="285116" y="44226"/>
                  </a:lnTo>
                  <a:lnTo>
                    <a:pt x="290923" y="46408"/>
                  </a:lnTo>
                  <a:lnTo>
                    <a:pt x="293129" y="48319"/>
                  </a:lnTo>
                  <a:lnTo>
                    <a:pt x="296157" y="53776"/>
                  </a:lnTo>
                  <a:lnTo>
                    <a:pt x="296913" y="56556"/>
                  </a:lnTo>
                  <a:lnTo>
                    <a:pt x="296913" y="59382"/>
                  </a:lnTo>
                  <a:lnTo>
                    <a:pt x="295670" y="65509"/>
                  </a:lnTo>
                  <a:lnTo>
                    <a:pt x="295592" y="65893"/>
                  </a:lnTo>
                  <a:lnTo>
                    <a:pt x="291629" y="70544"/>
                  </a:lnTo>
                  <a:lnTo>
                    <a:pt x="285024" y="73334"/>
                  </a:lnTo>
                  <a:lnTo>
                    <a:pt x="275777" y="74264"/>
                  </a:lnTo>
                  <a:lnTo>
                    <a:pt x="302876" y="74264"/>
                  </a:lnTo>
                  <a:lnTo>
                    <a:pt x="305892" y="71201"/>
                  </a:lnTo>
                  <a:lnTo>
                    <a:pt x="308225" y="65509"/>
                  </a:lnTo>
                  <a:lnTo>
                    <a:pt x="308225" y="53356"/>
                  </a:lnTo>
                  <a:lnTo>
                    <a:pt x="306612" y="48482"/>
                  </a:lnTo>
                  <a:lnTo>
                    <a:pt x="302960" y="43679"/>
                  </a:lnTo>
                  <a:close/>
                </a:path>
                <a:path w="333375" h="113029">
                  <a:moveTo>
                    <a:pt x="333075" y="2081"/>
                  </a:moveTo>
                  <a:lnTo>
                    <a:pt x="322585" y="2081"/>
                  </a:lnTo>
                  <a:lnTo>
                    <a:pt x="322585" y="83045"/>
                  </a:lnTo>
                  <a:lnTo>
                    <a:pt x="333075" y="83045"/>
                  </a:lnTo>
                  <a:lnTo>
                    <a:pt x="333075" y="20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1" name="object 181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693918" y="8824395"/>
            <a:ext cx="1074456" cy="300297"/>
          </a:xfrm>
          <a:prstGeom prst="rect">
            <a:avLst/>
          </a:prstGeom>
        </p:spPr>
      </p:pic>
      <p:sp>
        <p:nvSpPr>
          <p:cNvPr id="182" name="object 182"/>
          <p:cNvSpPr/>
          <p:nvPr/>
        </p:nvSpPr>
        <p:spPr>
          <a:xfrm>
            <a:off x="4835321" y="8822690"/>
            <a:ext cx="963930" cy="125095"/>
          </a:xfrm>
          <a:custGeom>
            <a:avLst/>
            <a:gdLst/>
            <a:ahLst/>
            <a:cxnLst/>
            <a:rect l="l" t="t" r="r" b="b"/>
            <a:pathLst>
              <a:path w="963929" h="125095">
                <a:moveTo>
                  <a:pt x="67932" y="32969"/>
                </a:moveTo>
                <a:lnTo>
                  <a:pt x="57518" y="32969"/>
                </a:lnTo>
                <a:lnTo>
                  <a:pt x="57518" y="65112"/>
                </a:lnTo>
                <a:lnTo>
                  <a:pt x="10490" y="65112"/>
                </a:lnTo>
                <a:lnTo>
                  <a:pt x="10490" y="32969"/>
                </a:lnTo>
                <a:lnTo>
                  <a:pt x="0" y="32969"/>
                </a:lnTo>
                <a:lnTo>
                  <a:pt x="0" y="113931"/>
                </a:lnTo>
                <a:lnTo>
                  <a:pt x="10490" y="113931"/>
                </a:lnTo>
                <a:lnTo>
                  <a:pt x="10490" y="74930"/>
                </a:lnTo>
                <a:lnTo>
                  <a:pt x="57518" y="74930"/>
                </a:lnTo>
                <a:lnTo>
                  <a:pt x="57518" y="113931"/>
                </a:lnTo>
                <a:lnTo>
                  <a:pt x="67932" y="113931"/>
                </a:lnTo>
                <a:lnTo>
                  <a:pt x="67932" y="74930"/>
                </a:lnTo>
                <a:lnTo>
                  <a:pt x="67932" y="65112"/>
                </a:lnTo>
                <a:lnTo>
                  <a:pt x="67932" y="32969"/>
                </a:lnTo>
                <a:close/>
              </a:path>
              <a:path w="963929" h="125095">
                <a:moveTo>
                  <a:pt x="170776" y="74269"/>
                </a:moveTo>
                <a:lnTo>
                  <a:pt x="170167" y="66319"/>
                </a:lnTo>
                <a:lnTo>
                  <a:pt x="169913" y="65252"/>
                </a:lnTo>
                <a:lnTo>
                  <a:pt x="168478" y="59105"/>
                </a:lnTo>
                <a:lnTo>
                  <a:pt x="165696" y="52476"/>
                </a:lnTo>
                <a:lnTo>
                  <a:pt x="161848" y="46583"/>
                </a:lnTo>
                <a:lnTo>
                  <a:pt x="159321" y="44005"/>
                </a:lnTo>
                <a:lnTo>
                  <a:pt x="159321" y="65252"/>
                </a:lnTo>
                <a:lnTo>
                  <a:pt x="99047" y="65252"/>
                </a:lnTo>
                <a:lnTo>
                  <a:pt x="101180" y="57823"/>
                </a:lnTo>
                <a:lnTo>
                  <a:pt x="104330" y="52235"/>
                </a:lnTo>
                <a:lnTo>
                  <a:pt x="114198" y="43408"/>
                </a:lnTo>
                <a:lnTo>
                  <a:pt x="121018" y="40855"/>
                </a:lnTo>
                <a:lnTo>
                  <a:pt x="133769" y="40855"/>
                </a:lnTo>
                <a:lnTo>
                  <a:pt x="159321" y="65252"/>
                </a:lnTo>
                <a:lnTo>
                  <a:pt x="159321" y="44005"/>
                </a:lnTo>
                <a:lnTo>
                  <a:pt x="128803" y="30886"/>
                </a:lnTo>
                <a:lnTo>
                  <a:pt x="119037" y="31864"/>
                </a:lnTo>
                <a:lnTo>
                  <a:pt x="119202" y="31864"/>
                </a:lnTo>
                <a:lnTo>
                  <a:pt x="110464" y="34810"/>
                </a:lnTo>
                <a:lnTo>
                  <a:pt x="110591" y="34810"/>
                </a:lnTo>
                <a:lnTo>
                  <a:pt x="103225" y="39509"/>
                </a:lnTo>
                <a:lnTo>
                  <a:pt x="96735" y="46215"/>
                </a:lnTo>
                <a:lnTo>
                  <a:pt x="92583" y="52476"/>
                </a:lnTo>
                <a:lnTo>
                  <a:pt x="89649" y="59105"/>
                </a:lnTo>
                <a:lnTo>
                  <a:pt x="87871" y="66179"/>
                </a:lnTo>
                <a:lnTo>
                  <a:pt x="87287" y="73672"/>
                </a:lnTo>
                <a:lnTo>
                  <a:pt x="87985" y="81648"/>
                </a:lnTo>
                <a:lnTo>
                  <a:pt x="90068" y="89192"/>
                </a:lnTo>
                <a:lnTo>
                  <a:pt x="93560" y="96316"/>
                </a:lnTo>
                <a:lnTo>
                  <a:pt x="98348" y="102895"/>
                </a:lnTo>
                <a:lnTo>
                  <a:pt x="98437" y="103022"/>
                </a:lnTo>
                <a:lnTo>
                  <a:pt x="104559" y="108712"/>
                </a:lnTo>
                <a:lnTo>
                  <a:pt x="111760" y="112763"/>
                </a:lnTo>
                <a:lnTo>
                  <a:pt x="120040" y="115201"/>
                </a:lnTo>
                <a:lnTo>
                  <a:pt x="129400" y="116014"/>
                </a:lnTo>
                <a:lnTo>
                  <a:pt x="135356" y="116014"/>
                </a:lnTo>
                <a:lnTo>
                  <a:pt x="140144" y="115201"/>
                </a:lnTo>
                <a:lnTo>
                  <a:pt x="140449" y="115201"/>
                </a:lnTo>
                <a:lnTo>
                  <a:pt x="168097" y="91681"/>
                </a:lnTo>
                <a:lnTo>
                  <a:pt x="159321" y="87058"/>
                </a:lnTo>
                <a:lnTo>
                  <a:pt x="156146" y="92379"/>
                </a:lnTo>
                <a:lnTo>
                  <a:pt x="153073" y="96316"/>
                </a:lnTo>
                <a:lnTo>
                  <a:pt x="147726" y="100977"/>
                </a:lnTo>
                <a:lnTo>
                  <a:pt x="144424" y="102895"/>
                </a:lnTo>
                <a:lnTo>
                  <a:pt x="136626" y="105765"/>
                </a:lnTo>
                <a:lnTo>
                  <a:pt x="132626" y="106489"/>
                </a:lnTo>
                <a:lnTo>
                  <a:pt x="119976" y="106489"/>
                </a:lnTo>
                <a:lnTo>
                  <a:pt x="112801" y="103466"/>
                </a:lnTo>
                <a:lnTo>
                  <a:pt x="101193" y="91414"/>
                </a:lnTo>
                <a:lnTo>
                  <a:pt x="98196" y="83693"/>
                </a:lnTo>
                <a:lnTo>
                  <a:pt x="97993" y="74269"/>
                </a:lnTo>
                <a:lnTo>
                  <a:pt x="170776" y="74269"/>
                </a:lnTo>
                <a:close/>
              </a:path>
              <a:path w="963929" h="125095">
                <a:moveTo>
                  <a:pt x="269417" y="73672"/>
                </a:moveTo>
                <a:lnTo>
                  <a:pt x="268719" y="65544"/>
                </a:lnTo>
                <a:lnTo>
                  <a:pt x="266649" y="57962"/>
                </a:lnTo>
                <a:lnTo>
                  <a:pt x="263182" y="50952"/>
                </a:lnTo>
                <a:lnTo>
                  <a:pt x="258851" y="45212"/>
                </a:lnTo>
                <a:lnTo>
                  <a:pt x="258851" y="64820"/>
                </a:lnTo>
                <a:lnTo>
                  <a:pt x="258851" y="79743"/>
                </a:lnTo>
                <a:lnTo>
                  <a:pt x="233057" y="106121"/>
                </a:lnTo>
                <a:lnTo>
                  <a:pt x="221551" y="106121"/>
                </a:lnTo>
                <a:lnTo>
                  <a:pt x="195757" y="79743"/>
                </a:lnTo>
                <a:lnTo>
                  <a:pt x="195757" y="64820"/>
                </a:lnTo>
                <a:lnTo>
                  <a:pt x="198856" y="57073"/>
                </a:lnTo>
                <a:lnTo>
                  <a:pt x="211251" y="44272"/>
                </a:lnTo>
                <a:lnTo>
                  <a:pt x="218668" y="41071"/>
                </a:lnTo>
                <a:lnTo>
                  <a:pt x="235889" y="41071"/>
                </a:lnTo>
                <a:lnTo>
                  <a:pt x="243293" y="44272"/>
                </a:lnTo>
                <a:lnTo>
                  <a:pt x="255739" y="57073"/>
                </a:lnTo>
                <a:lnTo>
                  <a:pt x="258851" y="64820"/>
                </a:lnTo>
                <a:lnTo>
                  <a:pt x="258851" y="45212"/>
                </a:lnTo>
                <a:lnTo>
                  <a:pt x="227304" y="30886"/>
                </a:lnTo>
                <a:lnTo>
                  <a:pt x="218325" y="31737"/>
                </a:lnTo>
                <a:lnTo>
                  <a:pt x="187896" y="57962"/>
                </a:lnTo>
                <a:lnTo>
                  <a:pt x="185115" y="73672"/>
                </a:lnTo>
                <a:lnTo>
                  <a:pt x="185851" y="81889"/>
                </a:lnTo>
                <a:lnTo>
                  <a:pt x="210400" y="112839"/>
                </a:lnTo>
                <a:lnTo>
                  <a:pt x="227304" y="116014"/>
                </a:lnTo>
                <a:lnTo>
                  <a:pt x="236143" y="115214"/>
                </a:lnTo>
                <a:lnTo>
                  <a:pt x="266471" y="89573"/>
                </a:lnTo>
                <a:lnTo>
                  <a:pt x="268681" y="81889"/>
                </a:lnTo>
                <a:lnTo>
                  <a:pt x="269417" y="73672"/>
                </a:lnTo>
                <a:close/>
              </a:path>
              <a:path w="963929" h="125095">
                <a:moveTo>
                  <a:pt x="371957" y="73888"/>
                </a:moveTo>
                <a:lnTo>
                  <a:pt x="371868" y="72453"/>
                </a:lnTo>
                <a:lnTo>
                  <a:pt x="371221" y="65227"/>
                </a:lnTo>
                <a:lnTo>
                  <a:pt x="369049" y="57746"/>
                </a:lnTo>
                <a:lnTo>
                  <a:pt x="368947" y="57391"/>
                </a:lnTo>
                <a:lnTo>
                  <a:pt x="365175" y="50165"/>
                </a:lnTo>
                <a:lnTo>
                  <a:pt x="361403" y="45453"/>
                </a:lnTo>
                <a:lnTo>
                  <a:pt x="361403" y="64909"/>
                </a:lnTo>
                <a:lnTo>
                  <a:pt x="361403" y="82829"/>
                </a:lnTo>
                <a:lnTo>
                  <a:pt x="358394" y="90424"/>
                </a:lnTo>
                <a:lnTo>
                  <a:pt x="346341" y="102971"/>
                </a:lnTo>
                <a:lnTo>
                  <a:pt x="338810" y="106121"/>
                </a:lnTo>
                <a:lnTo>
                  <a:pt x="320802" y="106121"/>
                </a:lnTo>
                <a:lnTo>
                  <a:pt x="313296" y="102971"/>
                </a:lnTo>
                <a:lnTo>
                  <a:pt x="301244" y="90424"/>
                </a:lnTo>
                <a:lnTo>
                  <a:pt x="298234" y="82829"/>
                </a:lnTo>
                <a:lnTo>
                  <a:pt x="298234" y="64909"/>
                </a:lnTo>
                <a:lnTo>
                  <a:pt x="301129" y="57746"/>
                </a:lnTo>
                <a:lnTo>
                  <a:pt x="301269" y="57391"/>
                </a:lnTo>
                <a:lnTo>
                  <a:pt x="301358" y="57200"/>
                </a:lnTo>
                <a:lnTo>
                  <a:pt x="313855" y="44297"/>
                </a:lnTo>
                <a:lnTo>
                  <a:pt x="321246" y="41071"/>
                </a:lnTo>
                <a:lnTo>
                  <a:pt x="338366" y="41071"/>
                </a:lnTo>
                <a:lnTo>
                  <a:pt x="345782" y="44297"/>
                </a:lnTo>
                <a:lnTo>
                  <a:pt x="358279" y="57200"/>
                </a:lnTo>
                <a:lnTo>
                  <a:pt x="361403" y="64909"/>
                </a:lnTo>
                <a:lnTo>
                  <a:pt x="361403" y="45453"/>
                </a:lnTo>
                <a:lnTo>
                  <a:pt x="329780" y="30886"/>
                </a:lnTo>
                <a:lnTo>
                  <a:pt x="321894" y="30886"/>
                </a:lnTo>
                <a:lnTo>
                  <a:pt x="294398" y="57391"/>
                </a:lnTo>
                <a:lnTo>
                  <a:pt x="294284" y="57746"/>
                </a:lnTo>
                <a:lnTo>
                  <a:pt x="295783" y="41668"/>
                </a:lnTo>
                <a:lnTo>
                  <a:pt x="295833" y="41071"/>
                </a:lnTo>
                <a:lnTo>
                  <a:pt x="295910" y="40322"/>
                </a:lnTo>
                <a:lnTo>
                  <a:pt x="325856" y="12636"/>
                </a:lnTo>
                <a:lnTo>
                  <a:pt x="349694" y="11455"/>
                </a:lnTo>
                <a:lnTo>
                  <a:pt x="356743" y="11049"/>
                </a:lnTo>
                <a:lnTo>
                  <a:pt x="362458" y="10553"/>
                </a:lnTo>
                <a:lnTo>
                  <a:pt x="366839" y="9969"/>
                </a:lnTo>
                <a:lnTo>
                  <a:pt x="366839" y="0"/>
                </a:lnTo>
                <a:lnTo>
                  <a:pt x="363118" y="546"/>
                </a:lnTo>
                <a:lnTo>
                  <a:pt x="358533" y="889"/>
                </a:lnTo>
                <a:lnTo>
                  <a:pt x="316839" y="4394"/>
                </a:lnTo>
                <a:lnTo>
                  <a:pt x="288163" y="33096"/>
                </a:lnTo>
                <a:lnTo>
                  <a:pt x="285508" y="58559"/>
                </a:lnTo>
                <a:lnTo>
                  <a:pt x="286308" y="72453"/>
                </a:lnTo>
                <a:lnTo>
                  <a:pt x="305168" y="108229"/>
                </a:lnTo>
                <a:lnTo>
                  <a:pt x="321132" y="115227"/>
                </a:lnTo>
                <a:lnTo>
                  <a:pt x="321729" y="115227"/>
                </a:lnTo>
                <a:lnTo>
                  <a:pt x="329780" y="116014"/>
                </a:lnTo>
                <a:lnTo>
                  <a:pt x="365188" y="96951"/>
                </a:lnTo>
                <a:lnTo>
                  <a:pt x="371221" y="82042"/>
                </a:lnTo>
                <a:lnTo>
                  <a:pt x="371957" y="73888"/>
                </a:lnTo>
                <a:close/>
              </a:path>
              <a:path w="963929" h="125095">
                <a:moveTo>
                  <a:pt x="452094" y="113931"/>
                </a:moveTo>
                <a:lnTo>
                  <a:pt x="427139" y="79921"/>
                </a:lnTo>
                <a:lnTo>
                  <a:pt x="420916" y="71437"/>
                </a:lnTo>
                <a:lnTo>
                  <a:pt x="427012" y="62953"/>
                </a:lnTo>
                <a:lnTo>
                  <a:pt x="448589" y="32969"/>
                </a:lnTo>
                <a:lnTo>
                  <a:pt x="436092" y="32969"/>
                </a:lnTo>
                <a:lnTo>
                  <a:pt x="414655" y="62953"/>
                </a:lnTo>
                <a:lnTo>
                  <a:pt x="393230" y="32969"/>
                </a:lnTo>
                <a:lnTo>
                  <a:pt x="380720" y="32969"/>
                </a:lnTo>
                <a:lnTo>
                  <a:pt x="408482" y="71437"/>
                </a:lnTo>
                <a:lnTo>
                  <a:pt x="377825" y="113931"/>
                </a:lnTo>
                <a:lnTo>
                  <a:pt x="390245" y="113931"/>
                </a:lnTo>
                <a:lnTo>
                  <a:pt x="414655" y="79921"/>
                </a:lnTo>
                <a:lnTo>
                  <a:pt x="439445" y="113931"/>
                </a:lnTo>
                <a:lnTo>
                  <a:pt x="452094" y="113931"/>
                </a:lnTo>
                <a:close/>
              </a:path>
              <a:path w="963929" h="125095">
                <a:moveTo>
                  <a:pt x="543534" y="73672"/>
                </a:moveTo>
                <a:lnTo>
                  <a:pt x="542848" y="65544"/>
                </a:lnTo>
                <a:lnTo>
                  <a:pt x="540766" y="57962"/>
                </a:lnTo>
                <a:lnTo>
                  <a:pt x="537298" y="50952"/>
                </a:lnTo>
                <a:lnTo>
                  <a:pt x="532968" y="45212"/>
                </a:lnTo>
                <a:lnTo>
                  <a:pt x="532968" y="64820"/>
                </a:lnTo>
                <a:lnTo>
                  <a:pt x="532968" y="79743"/>
                </a:lnTo>
                <a:lnTo>
                  <a:pt x="507174" y="106121"/>
                </a:lnTo>
                <a:lnTo>
                  <a:pt x="495668" y="106121"/>
                </a:lnTo>
                <a:lnTo>
                  <a:pt x="469874" y="79743"/>
                </a:lnTo>
                <a:lnTo>
                  <a:pt x="469874" y="64820"/>
                </a:lnTo>
                <a:lnTo>
                  <a:pt x="472973" y="57073"/>
                </a:lnTo>
                <a:lnTo>
                  <a:pt x="485381" y="44272"/>
                </a:lnTo>
                <a:lnTo>
                  <a:pt x="492785" y="41071"/>
                </a:lnTo>
                <a:lnTo>
                  <a:pt x="510006" y="41071"/>
                </a:lnTo>
                <a:lnTo>
                  <a:pt x="517410" y="44272"/>
                </a:lnTo>
                <a:lnTo>
                  <a:pt x="529856" y="57073"/>
                </a:lnTo>
                <a:lnTo>
                  <a:pt x="532968" y="64820"/>
                </a:lnTo>
                <a:lnTo>
                  <a:pt x="532968" y="45212"/>
                </a:lnTo>
                <a:lnTo>
                  <a:pt x="501421" y="30886"/>
                </a:lnTo>
                <a:lnTo>
                  <a:pt x="492455" y="31737"/>
                </a:lnTo>
                <a:lnTo>
                  <a:pt x="462026" y="57962"/>
                </a:lnTo>
                <a:lnTo>
                  <a:pt x="459232" y="73672"/>
                </a:lnTo>
                <a:lnTo>
                  <a:pt x="459968" y="81889"/>
                </a:lnTo>
                <a:lnTo>
                  <a:pt x="484517" y="112839"/>
                </a:lnTo>
                <a:lnTo>
                  <a:pt x="501421" y="116014"/>
                </a:lnTo>
                <a:lnTo>
                  <a:pt x="510260" y="115214"/>
                </a:lnTo>
                <a:lnTo>
                  <a:pt x="540588" y="89573"/>
                </a:lnTo>
                <a:lnTo>
                  <a:pt x="542798" y="81889"/>
                </a:lnTo>
                <a:lnTo>
                  <a:pt x="543534" y="73672"/>
                </a:lnTo>
                <a:close/>
              </a:path>
              <a:path w="963929" h="125095">
                <a:moveTo>
                  <a:pt x="641642" y="105067"/>
                </a:moveTo>
                <a:lnTo>
                  <a:pt x="631888" y="105067"/>
                </a:lnTo>
                <a:lnTo>
                  <a:pt x="620649" y="78955"/>
                </a:lnTo>
                <a:lnTo>
                  <a:pt x="620649" y="105067"/>
                </a:lnTo>
                <a:lnTo>
                  <a:pt x="574294" y="105067"/>
                </a:lnTo>
                <a:lnTo>
                  <a:pt x="597954" y="49034"/>
                </a:lnTo>
                <a:lnTo>
                  <a:pt x="620649" y="105067"/>
                </a:lnTo>
                <a:lnTo>
                  <a:pt x="620649" y="78955"/>
                </a:lnTo>
                <a:lnTo>
                  <a:pt x="607771" y="49034"/>
                </a:lnTo>
                <a:lnTo>
                  <a:pt x="600862" y="32969"/>
                </a:lnTo>
                <a:lnTo>
                  <a:pt x="595426" y="32969"/>
                </a:lnTo>
                <a:lnTo>
                  <a:pt x="564172" y="105067"/>
                </a:lnTo>
                <a:lnTo>
                  <a:pt x="554342" y="105067"/>
                </a:lnTo>
                <a:lnTo>
                  <a:pt x="554342" y="124714"/>
                </a:lnTo>
                <a:lnTo>
                  <a:pt x="564616" y="124714"/>
                </a:lnTo>
                <a:lnTo>
                  <a:pt x="564616" y="113931"/>
                </a:lnTo>
                <a:lnTo>
                  <a:pt x="631583" y="113931"/>
                </a:lnTo>
                <a:lnTo>
                  <a:pt x="631583" y="124269"/>
                </a:lnTo>
                <a:lnTo>
                  <a:pt x="641642" y="124269"/>
                </a:lnTo>
                <a:lnTo>
                  <a:pt x="641642" y="113931"/>
                </a:lnTo>
                <a:lnTo>
                  <a:pt x="641642" y="105067"/>
                </a:lnTo>
                <a:close/>
              </a:path>
              <a:path w="963929" h="125095">
                <a:moveTo>
                  <a:pt x="725627" y="32969"/>
                </a:moveTo>
                <a:lnTo>
                  <a:pt x="724814" y="32969"/>
                </a:lnTo>
                <a:lnTo>
                  <a:pt x="665353" y="92862"/>
                </a:lnTo>
                <a:lnTo>
                  <a:pt x="665353" y="32969"/>
                </a:lnTo>
                <a:lnTo>
                  <a:pt x="654939" y="32969"/>
                </a:lnTo>
                <a:lnTo>
                  <a:pt x="654939" y="113931"/>
                </a:lnTo>
                <a:lnTo>
                  <a:pt x="656196" y="113931"/>
                </a:lnTo>
                <a:lnTo>
                  <a:pt x="715213" y="54546"/>
                </a:lnTo>
                <a:lnTo>
                  <a:pt x="715213" y="113931"/>
                </a:lnTo>
                <a:lnTo>
                  <a:pt x="725627" y="113931"/>
                </a:lnTo>
                <a:lnTo>
                  <a:pt x="725627" y="32969"/>
                </a:lnTo>
                <a:close/>
              </a:path>
              <a:path w="963929" h="125095">
                <a:moveTo>
                  <a:pt x="867625" y="113931"/>
                </a:moveTo>
                <a:lnTo>
                  <a:pt x="847407" y="54317"/>
                </a:lnTo>
                <a:lnTo>
                  <a:pt x="840168" y="32969"/>
                </a:lnTo>
                <a:lnTo>
                  <a:pt x="837184" y="32969"/>
                </a:lnTo>
                <a:lnTo>
                  <a:pt x="804748" y="96291"/>
                </a:lnTo>
                <a:lnTo>
                  <a:pt x="783145" y="54317"/>
                </a:lnTo>
                <a:lnTo>
                  <a:pt x="772147" y="32969"/>
                </a:lnTo>
                <a:lnTo>
                  <a:pt x="769327" y="32969"/>
                </a:lnTo>
                <a:lnTo>
                  <a:pt x="741718" y="113931"/>
                </a:lnTo>
                <a:lnTo>
                  <a:pt x="752576" y="113931"/>
                </a:lnTo>
                <a:lnTo>
                  <a:pt x="772528" y="54317"/>
                </a:lnTo>
                <a:lnTo>
                  <a:pt x="803706" y="113931"/>
                </a:lnTo>
                <a:lnTo>
                  <a:pt x="805637" y="113931"/>
                </a:lnTo>
                <a:lnTo>
                  <a:pt x="814844" y="96291"/>
                </a:lnTo>
                <a:lnTo>
                  <a:pt x="836739" y="54317"/>
                </a:lnTo>
                <a:lnTo>
                  <a:pt x="856754" y="113931"/>
                </a:lnTo>
                <a:lnTo>
                  <a:pt x="867625" y="113931"/>
                </a:lnTo>
                <a:close/>
              </a:path>
              <a:path w="963929" h="125095">
                <a:moveTo>
                  <a:pt x="963688" y="73672"/>
                </a:moveTo>
                <a:lnTo>
                  <a:pt x="962990" y="65544"/>
                </a:lnTo>
                <a:lnTo>
                  <a:pt x="960920" y="57962"/>
                </a:lnTo>
                <a:lnTo>
                  <a:pt x="957453" y="50952"/>
                </a:lnTo>
                <a:lnTo>
                  <a:pt x="953122" y="45212"/>
                </a:lnTo>
                <a:lnTo>
                  <a:pt x="953122" y="64820"/>
                </a:lnTo>
                <a:lnTo>
                  <a:pt x="953122" y="79743"/>
                </a:lnTo>
                <a:lnTo>
                  <a:pt x="927328" y="106121"/>
                </a:lnTo>
                <a:lnTo>
                  <a:pt x="915822" y="106121"/>
                </a:lnTo>
                <a:lnTo>
                  <a:pt x="890028" y="79743"/>
                </a:lnTo>
                <a:lnTo>
                  <a:pt x="890028" y="64820"/>
                </a:lnTo>
                <a:lnTo>
                  <a:pt x="893127" y="57073"/>
                </a:lnTo>
                <a:lnTo>
                  <a:pt x="905522" y="44272"/>
                </a:lnTo>
                <a:lnTo>
                  <a:pt x="912939" y="41071"/>
                </a:lnTo>
                <a:lnTo>
                  <a:pt x="930160" y="41071"/>
                </a:lnTo>
                <a:lnTo>
                  <a:pt x="937564" y="44272"/>
                </a:lnTo>
                <a:lnTo>
                  <a:pt x="950010" y="57073"/>
                </a:lnTo>
                <a:lnTo>
                  <a:pt x="953122" y="64820"/>
                </a:lnTo>
                <a:lnTo>
                  <a:pt x="953122" y="45212"/>
                </a:lnTo>
                <a:lnTo>
                  <a:pt x="921575" y="30886"/>
                </a:lnTo>
                <a:lnTo>
                  <a:pt x="912596" y="31737"/>
                </a:lnTo>
                <a:lnTo>
                  <a:pt x="882167" y="57962"/>
                </a:lnTo>
                <a:lnTo>
                  <a:pt x="879386" y="73672"/>
                </a:lnTo>
                <a:lnTo>
                  <a:pt x="880122" y="81889"/>
                </a:lnTo>
                <a:lnTo>
                  <a:pt x="904671" y="112839"/>
                </a:lnTo>
                <a:lnTo>
                  <a:pt x="921575" y="116014"/>
                </a:lnTo>
                <a:lnTo>
                  <a:pt x="930414" y="115214"/>
                </a:lnTo>
                <a:lnTo>
                  <a:pt x="960742" y="89573"/>
                </a:lnTo>
                <a:lnTo>
                  <a:pt x="962952" y="81889"/>
                </a:lnTo>
                <a:lnTo>
                  <a:pt x="963688" y="73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3" name="object 183"/>
          <p:cNvGrpSpPr/>
          <p:nvPr/>
        </p:nvGrpSpPr>
        <p:grpSpPr>
          <a:xfrm>
            <a:off x="6027728" y="8853415"/>
            <a:ext cx="991235" cy="85725"/>
            <a:chOff x="6027728" y="8853415"/>
            <a:chExt cx="991235" cy="85725"/>
          </a:xfrm>
        </p:grpSpPr>
        <p:pic>
          <p:nvPicPr>
            <p:cNvPr id="184" name="object 18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27728" y="8855648"/>
              <a:ext cx="70693" cy="80963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6118288" y="8853424"/>
              <a:ext cx="593090" cy="85725"/>
            </a:xfrm>
            <a:custGeom>
              <a:avLst/>
              <a:gdLst/>
              <a:ahLst/>
              <a:cxnLst/>
              <a:rect l="l" t="t" r="r" b="b"/>
              <a:pathLst>
                <a:path w="593090" h="85725">
                  <a:moveTo>
                    <a:pt x="82384" y="19050"/>
                  </a:moveTo>
                  <a:lnTo>
                    <a:pt x="50685" y="152"/>
                  </a:lnTo>
                  <a:lnTo>
                    <a:pt x="36791" y="152"/>
                  </a:lnTo>
                  <a:lnTo>
                    <a:pt x="1981" y="28270"/>
                  </a:lnTo>
                  <a:lnTo>
                    <a:pt x="0" y="35547"/>
                  </a:lnTo>
                  <a:lnTo>
                    <a:pt x="0" y="43383"/>
                  </a:lnTo>
                  <a:lnTo>
                    <a:pt x="19392" y="78409"/>
                  </a:lnTo>
                  <a:lnTo>
                    <a:pt x="44500" y="85280"/>
                  </a:lnTo>
                  <a:lnTo>
                    <a:pt x="52832" y="85280"/>
                  </a:lnTo>
                  <a:lnTo>
                    <a:pt x="60261" y="83680"/>
                  </a:lnTo>
                  <a:lnTo>
                    <a:pt x="73317" y="77279"/>
                  </a:lnTo>
                  <a:lnTo>
                    <a:pt x="78511" y="72771"/>
                  </a:lnTo>
                  <a:lnTo>
                    <a:pt x="82384" y="66967"/>
                  </a:lnTo>
                  <a:lnTo>
                    <a:pt x="74117" y="61544"/>
                  </a:lnTo>
                  <a:lnTo>
                    <a:pt x="68059" y="67754"/>
                  </a:lnTo>
                  <a:lnTo>
                    <a:pt x="61175" y="72199"/>
                  </a:lnTo>
                  <a:lnTo>
                    <a:pt x="53467" y="74866"/>
                  </a:lnTo>
                  <a:lnTo>
                    <a:pt x="44945" y="75755"/>
                  </a:lnTo>
                  <a:lnTo>
                    <a:pt x="38455" y="75755"/>
                  </a:lnTo>
                  <a:lnTo>
                    <a:pt x="10502" y="48539"/>
                  </a:lnTo>
                  <a:lnTo>
                    <a:pt x="10502" y="33566"/>
                  </a:lnTo>
                  <a:lnTo>
                    <a:pt x="44881" y="9969"/>
                  </a:lnTo>
                  <a:lnTo>
                    <a:pt x="53657" y="10858"/>
                  </a:lnTo>
                  <a:lnTo>
                    <a:pt x="61455" y="13525"/>
                  </a:lnTo>
                  <a:lnTo>
                    <a:pt x="68275" y="17970"/>
                  </a:lnTo>
                  <a:lnTo>
                    <a:pt x="74117" y="24180"/>
                  </a:lnTo>
                  <a:lnTo>
                    <a:pt x="82384" y="19050"/>
                  </a:lnTo>
                  <a:close/>
                </a:path>
                <a:path w="593090" h="85725">
                  <a:moveTo>
                    <a:pt x="169265" y="2235"/>
                  </a:moveTo>
                  <a:lnTo>
                    <a:pt x="101333" y="2235"/>
                  </a:lnTo>
                  <a:lnTo>
                    <a:pt x="101333" y="83197"/>
                  </a:lnTo>
                  <a:lnTo>
                    <a:pt x="111747" y="83197"/>
                  </a:lnTo>
                  <a:lnTo>
                    <a:pt x="111747" y="12052"/>
                  </a:lnTo>
                  <a:lnTo>
                    <a:pt x="158851" y="12052"/>
                  </a:lnTo>
                  <a:lnTo>
                    <a:pt x="158851" y="83197"/>
                  </a:lnTo>
                  <a:lnTo>
                    <a:pt x="169265" y="83197"/>
                  </a:lnTo>
                  <a:lnTo>
                    <a:pt x="169265" y="12052"/>
                  </a:lnTo>
                  <a:lnTo>
                    <a:pt x="169265" y="2235"/>
                  </a:lnTo>
                  <a:close/>
                </a:path>
                <a:path w="593090" h="85725">
                  <a:moveTo>
                    <a:pt x="272923" y="42938"/>
                  </a:moveTo>
                  <a:lnTo>
                    <a:pt x="272237" y="34810"/>
                  </a:lnTo>
                  <a:lnTo>
                    <a:pt x="270154" y="27228"/>
                  </a:lnTo>
                  <a:lnTo>
                    <a:pt x="266687" y="20218"/>
                  </a:lnTo>
                  <a:lnTo>
                    <a:pt x="262356" y="14478"/>
                  </a:lnTo>
                  <a:lnTo>
                    <a:pt x="262356" y="34086"/>
                  </a:lnTo>
                  <a:lnTo>
                    <a:pt x="262356" y="49009"/>
                  </a:lnTo>
                  <a:lnTo>
                    <a:pt x="236562" y="75387"/>
                  </a:lnTo>
                  <a:lnTo>
                    <a:pt x="225056" y="75387"/>
                  </a:lnTo>
                  <a:lnTo>
                    <a:pt x="199263" y="49009"/>
                  </a:lnTo>
                  <a:lnTo>
                    <a:pt x="199263" y="34086"/>
                  </a:lnTo>
                  <a:lnTo>
                    <a:pt x="202361" y="26339"/>
                  </a:lnTo>
                  <a:lnTo>
                    <a:pt x="214757" y="13538"/>
                  </a:lnTo>
                  <a:lnTo>
                    <a:pt x="222173" y="10337"/>
                  </a:lnTo>
                  <a:lnTo>
                    <a:pt x="239395" y="10337"/>
                  </a:lnTo>
                  <a:lnTo>
                    <a:pt x="246799" y="13538"/>
                  </a:lnTo>
                  <a:lnTo>
                    <a:pt x="259245" y="26339"/>
                  </a:lnTo>
                  <a:lnTo>
                    <a:pt x="262356" y="34086"/>
                  </a:lnTo>
                  <a:lnTo>
                    <a:pt x="262356" y="14478"/>
                  </a:lnTo>
                  <a:lnTo>
                    <a:pt x="230809" y="152"/>
                  </a:lnTo>
                  <a:lnTo>
                    <a:pt x="221830" y="1003"/>
                  </a:lnTo>
                  <a:lnTo>
                    <a:pt x="191401" y="27228"/>
                  </a:lnTo>
                  <a:lnTo>
                    <a:pt x="188620" y="42938"/>
                  </a:lnTo>
                  <a:lnTo>
                    <a:pt x="189357" y="51155"/>
                  </a:lnTo>
                  <a:lnTo>
                    <a:pt x="213906" y="82105"/>
                  </a:lnTo>
                  <a:lnTo>
                    <a:pt x="230809" y="85280"/>
                  </a:lnTo>
                  <a:lnTo>
                    <a:pt x="239649" y="84480"/>
                  </a:lnTo>
                  <a:lnTo>
                    <a:pt x="247650" y="82105"/>
                  </a:lnTo>
                  <a:lnTo>
                    <a:pt x="254812" y="78143"/>
                  </a:lnTo>
                  <a:lnTo>
                    <a:pt x="257949" y="75387"/>
                  </a:lnTo>
                  <a:lnTo>
                    <a:pt x="261137" y="72593"/>
                  </a:lnTo>
                  <a:lnTo>
                    <a:pt x="266293" y="65976"/>
                  </a:lnTo>
                  <a:lnTo>
                    <a:pt x="269976" y="58839"/>
                  </a:lnTo>
                  <a:lnTo>
                    <a:pt x="272186" y="51155"/>
                  </a:lnTo>
                  <a:lnTo>
                    <a:pt x="272923" y="42938"/>
                  </a:lnTo>
                  <a:close/>
                </a:path>
                <a:path w="593090" h="85725">
                  <a:moveTo>
                    <a:pt x="358825" y="83197"/>
                  </a:moveTo>
                  <a:lnTo>
                    <a:pt x="321551" y="2235"/>
                  </a:lnTo>
                  <a:lnTo>
                    <a:pt x="319684" y="2235"/>
                  </a:lnTo>
                  <a:lnTo>
                    <a:pt x="282625" y="83197"/>
                  </a:lnTo>
                  <a:lnTo>
                    <a:pt x="293789" y="83197"/>
                  </a:lnTo>
                  <a:lnTo>
                    <a:pt x="320649" y="24257"/>
                  </a:lnTo>
                  <a:lnTo>
                    <a:pt x="347738" y="83197"/>
                  </a:lnTo>
                  <a:lnTo>
                    <a:pt x="358825" y="83197"/>
                  </a:lnTo>
                  <a:close/>
                </a:path>
                <a:path w="593090" h="85725">
                  <a:moveTo>
                    <a:pt x="430657" y="53505"/>
                  </a:moveTo>
                  <a:lnTo>
                    <a:pt x="429044" y="48628"/>
                  </a:lnTo>
                  <a:lnTo>
                    <a:pt x="425399" y="43827"/>
                  </a:lnTo>
                  <a:lnTo>
                    <a:pt x="422592" y="40144"/>
                  </a:lnTo>
                  <a:lnTo>
                    <a:pt x="419354" y="37846"/>
                  </a:lnTo>
                  <a:lnTo>
                    <a:pt x="419354" y="56705"/>
                  </a:lnTo>
                  <a:lnTo>
                    <a:pt x="419354" y="59524"/>
                  </a:lnTo>
                  <a:lnTo>
                    <a:pt x="418109" y="65659"/>
                  </a:lnTo>
                  <a:lnTo>
                    <a:pt x="418033" y="66040"/>
                  </a:lnTo>
                  <a:lnTo>
                    <a:pt x="414070" y="70688"/>
                  </a:lnTo>
                  <a:lnTo>
                    <a:pt x="407454" y="73482"/>
                  </a:lnTo>
                  <a:lnTo>
                    <a:pt x="398208" y="74409"/>
                  </a:lnTo>
                  <a:lnTo>
                    <a:pt x="386232" y="74409"/>
                  </a:lnTo>
                  <a:lnTo>
                    <a:pt x="386232" y="43827"/>
                  </a:lnTo>
                  <a:lnTo>
                    <a:pt x="402424" y="43827"/>
                  </a:lnTo>
                  <a:lnTo>
                    <a:pt x="419354" y="56705"/>
                  </a:lnTo>
                  <a:lnTo>
                    <a:pt x="419354" y="37846"/>
                  </a:lnTo>
                  <a:lnTo>
                    <a:pt x="418744" y="37401"/>
                  </a:lnTo>
                  <a:lnTo>
                    <a:pt x="409829" y="34925"/>
                  </a:lnTo>
                  <a:lnTo>
                    <a:pt x="403644" y="34302"/>
                  </a:lnTo>
                  <a:lnTo>
                    <a:pt x="385864" y="34302"/>
                  </a:lnTo>
                  <a:lnTo>
                    <a:pt x="385864" y="2235"/>
                  </a:lnTo>
                  <a:lnTo>
                    <a:pt x="375513" y="2235"/>
                  </a:lnTo>
                  <a:lnTo>
                    <a:pt x="375513" y="83197"/>
                  </a:lnTo>
                  <a:lnTo>
                    <a:pt x="411924" y="83197"/>
                  </a:lnTo>
                  <a:lnTo>
                    <a:pt x="418998" y="80822"/>
                  </a:lnTo>
                  <a:lnTo>
                    <a:pt x="425310" y="74409"/>
                  </a:lnTo>
                  <a:lnTo>
                    <a:pt x="428332" y="71348"/>
                  </a:lnTo>
                  <a:lnTo>
                    <a:pt x="430657" y="65659"/>
                  </a:lnTo>
                  <a:lnTo>
                    <a:pt x="430657" y="53505"/>
                  </a:lnTo>
                  <a:close/>
                </a:path>
                <a:path w="593090" h="85725">
                  <a:moveTo>
                    <a:pt x="494906" y="60121"/>
                  </a:moveTo>
                  <a:lnTo>
                    <a:pt x="493991" y="53073"/>
                  </a:lnTo>
                  <a:lnTo>
                    <a:pt x="491261" y="47155"/>
                  </a:lnTo>
                  <a:lnTo>
                    <a:pt x="486702" y="42392"/>
                  </a:lnTo>
                  <a:lnTo>
                    <a:pt x="480314" y="38773"/>
                  </a:lnTo>
                  <a:lnTo>
                    <a:pt x="487756" y="35737"/>
                  </a:lnTo>
                  <a:lnTo>
                    <a:pt x="491477" y="30010"/>
                  </a:lnTo>
                  <a:lnTo>
                    <a:pt x="491477" y="15227"/>
                  </a:lnTo>
                  <a:lnTo>
                    <a:pt x="489204" y="10045"/>
                  </a:lnTo>
                  <a:lnTo>
                    <a:pt x="480072" y="2006"/>
                  </a:lnTo>
                  <a:lnTo>
                    <a:pt x="474408" y="0"/>
                  </a:lnTo>
                  <a:lnTo>
                    <a:pt x="459486" y="0"/>
                  </a:lnTo>
                  <a:lnTo>
                    <a:pt x="451739" y="3048"/>
                  </a:lnTo>
                  <a:lnTo>
                    <a:pt x="444449" y="9156"/>
                  </a:lnTo>
                  <a:lnTo>
                    <a:pt x="450329" y="16370"/>
                  </a:lnTo>
                  <a:lnTo>
                    <a:pt x="455980" y="12001"/>
                  </a:lnTo>
                  <a:lnTo>
                    <a:pt x="461619" y="9817"/>
                  </a:lnTo>
                  <a:lnTo>
                    <a:pt x="472033" y="9817"/>
                  </a:lnTo>
                  <a:lnTo>
                    <a:pt x="475602" y="11125"/>
                  </a:lnTo>
                  <a:lnTo>
                    <a:pt x="480263" y="16332"/>
                  </a:lnTo>
                  <a:lnTo>
                    <a:pt x="481431" y="19443"/>
                  </a:lnTo>
                  <a:lnTo>
                    <a:pt x="481431" y="27330"/>
                  </a:lnTo>
                  <a:lnTo>
                    <a:pt x="479983" y="30607"/>
                  </a:lnTo>
                  <a:lnTo>
                    <a:pt x="474179" y="35179"/>
                  </a:lnTo>
                  <a:lnTo>
                    <a:pt x="470992" y="36309"/>
                  </a:lnTo>
                  <a:lnTo>
                    <a:pt x="462089" y="36309"/>
                  </a:lnTo>
                  <a:lnTo>
                    <a:pt x="462089" y="45237"/>
                  </a:lnTo>
                  <a:lnTo>
                    <a:pt x="472605" y="45237"/>
                  </a:lnTo>
                  <a:lnTo>
                    <a:pt x="476173" y="46609"/>
                  </a:lnTo>
                  <a:lnTo>
                    <a:pt x="482231" y="52070"/>
                  </a:lnTo>
                  <a:lnTo>
                    <a:pt x="483743" y="55689"/>
                  </a:lnTo>
                  <a:lnTo>
                    <a:pt x="483743" y="64808"/>
                  </a:lnTo>
                  <a:lnTo>
                    <a:pt x="482244" y="68529"/>
                  </a:lnTo>
                  <a:lnTo>
                    <a:pt x="476237" y="74193"/>
                  </a:lnTo>
                  <a:lnTo>
                    <a:pt x="472109" y="75603"/>
                  </a:lnTo>
                  <a:lnTo>
                    <a:pt x="459016" y="75603"/>
                  </a:lnTo>
                  <a:lnTo>
                    <a:pt x="452589" y="72771"/>
                  </a:lnTo>
                  <a:lnTo>
                    <a:pt x="447573" y="67119"/>
                  </a:lnTo>
                  <a:lnTo>
                    <a:pt x="441032" y="74561"/>
                  </a:lnTo>
                  <a:lnTo>
                    <a:pt x="446493" y="79286"/>
                  </a:lnTo>
                  <a:lnTo>
                    <a:pt x="452767" y="82651"/>
                  </a:lnTo>
                  <a:lnTo>
                    <a:pt x="459854" y="84670"/>
                  </a:lnTo>
                  <a:lnTo>
                    <a:pt x="467741" y="85344"/>
                  </a:lnTo>
                  <a:lnTo>
                    <a:pt x="476770" y="85344"/>
                  </a:lnTo>
                  <a:lnTo>
                    <a:pt x="483552" y="82753"/>
                  </a:lnTo>
                  <a:lnTo>
                    <a:pt x="492633" y="72390"/>
                  </a:lnTo>
                  <a:lnTo>
                    <a:pt x="494906" y="66573"/>
                  </a:lnTo>
                  <a:lnTo>
                    <a:pt x="494906" y="60121"/>
                  </a:lnTo>
                  <a:close/>
                </a:path>
                <a:path w="593090" h="85725">
                  <a:moveTo>
                    <a:pt x="592975" y="42938"/>
                  </a:moveTo>
                  <a:lnTo>
                    <a:pt x="592277" y="34810"/>
                  </a:lnTo>
                  <a:lnTo>
                    <a:pt x="590194" y="27228"/>
                  </a:lnTo>
                  <a:lnTo>
                    <a:pt x="586727" y="20218"/>
                  </a:lnTo>
                  <a:lnTo>
                    <a:pt x="582409" y="14503"/>
                  </a:lnTo>
                  <a:lnTo>
                    <a:pt x="582409" y="34086"/>
                  </a:lnTo>
                  <a:lnTo>
                    <a:pt x="582409" y="49009"/>
                  </a:lnTo>
                  <a:lnTo>
                    <a:pt x="556615" y="75387"/>
                  </a:lnTo>
                  <a:lnTo>
                    <a:pt x="545096" y="75387"/>
                  </a:lnTo>
                  <a:lnTo>
                    <a:pt x="519303" y="49009"/>
                  </a:lnTo>
                  <a:lnTo>
                    <a:pt x="519303" y="34086"/>
                  </a:lnTo>
                  <a:lnTo>
                    <a:pt x="522401" y="26339"/>
                  </a:lnTo>
                  <a:lnTo>
                    <a:pt x="534809" y="13538"/>
                  </a:lnTo>
                  <a:lnTo>
                    <a:pt x="542226" y="10337"/>
                  </a:lnTo>
                  <a:lnTo>
                    <a:pt x="559435" y="10337"/>
                  </a:lnTo>
                  <a:lnTo>
                    <a:pt x="566839" y="13538"/>
                  </a:lnTo>
                  <a:lnTo>
                    <a:pt x="579285" y="26339"/>
                  </a:lnTo>
                  <a:lnTo>
                    <a:pt x="582409" y="34086"/>
                  </a:lnTo>
                  <a:lnTo>
                    <a:pt x="582409" y="14503"/>
                  </a:lnTo>
                  <a:lnTo>
                    <a:pt x="550849" y="152"/>
                  </a:lnTo>
                  <a:lnTo>
                    <a:pt x="541883" y="1003"/>
                  </a:lnTo>
                  <a:lnTo>
                    <a:pt x="511454" y="27228"/>
                  </a:lnTo>
                  <a:lnTo>
                    <a:pt x="508660" y="42938"/>
                  </a:lnTo>
                  <a:lnTo>
                    <a:pt x="509397" y="51155"/>
                  </a:lnTo>
                  <a:lnTo>
                    <a:pt x="533946" y="82105"/>
                  </a:lnTo>
                  <a:lnTo>
                    <a:pt x="550849" y="85280"/>
                  </a:lnTo>
                  <a:lnTo>
                    <a:pt x="559701" y="84480"/>
                  </a:lnTo>
                  <a:lnTo>
                    <a:pt x="590016" y="58839"/>
                  </a:lnTo>
                  <a:lnTo>
                    <a:pt x="592226" y="51155"/>
                  </a:lnTo>
                  <a:lnTo>
                    <a:pt x="592975" y="429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" name="object 186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6731226" y="8853566"/>
              <a:ext cx="287196" cy="85129"/>
            </a:xfrm>
            <a:prstGeom prst="rect">
              <a:avLst/>
            </a:prstGeom>
          </p:spPr>
        </p:pic>
      </p:grpSp>
      <p:grpSp>
        <p:nvGrpSpPr>
          <p:cNvPr id="187" name="object 187"/>
          <p:cNvGrpSpPr/>
          <p:nvPr/>
        </p:nvGrpSpPr>
        <p:grpSpPr>
          <a:xfrm>
            <a:off x="3020943" y="9039493"/>
            <a:ext cx="785495" cy="113030"/>
            <a:chOff x="3020943" y="9039493"/>
            <a:chExt cx="785495" cy="113030"/>
          </a:xfrm>
        </p:grpSpPr>
        <p:pic>
          <p:nvPicPr>
            <p:cNvPr id="188" name="object 188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3020943" y="9041573"/>
              <a:ext cx="196570" cy="110581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3231587" y="9039493"/>
              <a:ext cx="276225" cy="113030"/>
            </a:xfrm>
            <a:custGeom>
              <a:avLst/>
              <a:gdLst/>
              <a:ahLst/>
              <a:cxnLst/>
              <a:rect l="l" t="t" r="r" b="b"/>
              <a:pathLst>
                <a:path w="276225" h="113029">
                  <a:moveTo>
                    <a:pt x="10341" y="2080"/>
                  </a:moveTo>
                  <a:lnTo>
                    <a:pt x="0" y="2080"/>
                  </a:lnTo>
                  <a:lnTo>
                    <a:pt x="0" y="112661"/>
                  </a:lnTo>
                  <a:lnTo>
                    <a:pt x="10341" y="112661"/>
                  </a:lnTo>
                  <a:lnTo>
                    <a:pt x="10341" y="69129"/>
                  </a:lnTo>
                  <a:lnTo>
                    <a:pt x="21711" y="69129"/>
                  </a:lnTo>
                  <a:lnTo>
                    <a:pt x="20425" y="68409"/>
                  </a:lnTo>
                  <a:lnTo>
                    <a:pt x="16480" y="64514"/>
                  </a:lnTo>
                  <a:lnTo>
                    <a:pt x="10972" y="54690"/>
                  </a:lnTo>
                  <a:lnTo>
                    <a:pt x="9597" y="49160"/>
                  </a:lnTo>
                  <a:lnTo>
                    <a:pt x="9597" y="33630"/>
                  </a:lnTo>
                  <a:lnTo>
                    <a:pt x="12686" y="25793"/>
                  </a:lnTo>
                  <a:lnTo>
                    <a:pt x="21339" y="16965"/>
                  </a:lnTo>
                  <a:lnTo>
                    <a:pt x="10341" y="16965"/>
                  </a:lnTo>
                  <a:lnTo>
                    <a:pt x="10341" y="2080"/>
                  </a:lnTo>
                  <a:close/>
                </a:path>
                <a:path w="276225" h="113029">
                  <a:moveTo>
                    <a:pt x="21711" y="69129"/>
                  </a:moveTo>
                  <a:lnTo>
                    <a:pt x="10341" y="69129"/>
                  </a:lnTo>
                  <a:lnTo>
                    <a:pt x="14709" y="74437"/>
                  </a:lnTo>
                  <a:lnTo>
                    <a:pt x="19594" y="78428"/>
                  </a:lnTo>
                  <a:lnTo>
                    <a:pt x="30408" y="83789"/>
                  </a:lnTo>
                  <a:lnTo>
                    <a:pt x="36337" y="85128"/>
                  </a:lnTo>
                  <a:lnTo>
                    <a:pt x="42788" y="85128"/>
                  </a:lnTo>
                  <a:lnTo>
                    <a:pt x="51069" y="84349"/>
                  </a:lnTo>
                  <a:lnTo>
                    <a:pt x="58721" y="82012"/>
                  </a:lnTo>
                  <a:lnTo>
                    <a:pt x="65746" y="78117"/>
                  </a:lnTo>
                  <a:lnTo>
                    <a:pt x="68697" y="75603"/>
                  </a:lnTo>
                  <a:lnTo>
                    <a:pt x="36114" y="75603"/>
                  </a:lnTo>
                  <a:lnTo>
                    <a:pt x="30697" y="74162"/>
                  </a:lnTo>
                  <a:lnTo>
                    <a:pt x="21711" y="69129"/>
                  </a:lnTo>
                  <a:close/>
                </a:path>
                <a:path w="276225" h="113029">
                  <a:moveTo>
                    <a:pt x="69203" y="10043"/>
                  </a:moveTo>
                  <a:lnTo>
                    <a:pt x="47476" y="10043"/>
                  </a:lnTo>
                  <a:lnTo>
                    <a:pt x="52833" y="11469"/>
                  </a:lnTo>
                  <a:lnTo>
                    <a:pt x="62657" y="17175"/>
                  </a:lnTo>
                  <a:lnTo>
                    <a:pt x="66563" y="21182"/>
                  </a:lnTo>
                  <a:lnTo>
                    <a:pt x="72367" y="31499"/>
                  </a:lnTo>
                  <a:lnTo>
                    <a:pt x="73817" y="36957"/>
                  </a:lnTo>
                  <a:lnTo>
                    <a:pt x="73817" y="48420"/>
                  </a:lnTo>
                  <a:lnTo>
                    <a:pt x="47425" y="75603"/>
                  </a:lnTo>
                  <a:lnTo>
                    <a:pt x="68697" y="75603"/>
                  </a:lnTo>
                  <a:lnTo>
                    <a:pt x="84311" y="42339"/>
                  </a:lnTo>
                  <a:lnTo>
                    <a:pt x="83544" y="33912"/>
                  </a:lnTo>
                  <a:lnTo>
                    <a:pt x="81241" y="26117"/>
                  </a:lnTo>
                  <a:lnTo>
                    <a:pt x="77404" y="18955"/>
                  </a:lnTo>
                  <a:lnTo>
                    <a:pt x="72031" y="12426"/>
                  </a:lnTo>
                  <a:lnTo>
                    <a:pt x="69203" y="10043"/>
                  </a:lnTo>
                  <a:close/>
                </a:path>
                <a:path w="276225" h="113029">
                  <a:moveTo>
                    <a:pt x="42490" y="0"/>
                  </a:moveTo>
                  <a:lnTo>
                    <a:pt x="35891" y="0"/>
                  </a:lnTo>
                  <a:lnTo>
                    <a:pt x="29914" y="1414"/>
                  </a:lnTo>
                  <a:lnTo>
                    <a:pt x="19198" y="7066"/>
                  </a:lnTo>
                  <a:lnTo>
                    <a:pt x="14460" y="11310"/>
                  </a:lnTo>
                  <a:lnTo>
                    <a:pt x="10341" y="16965"/>
                  </a:lnTo>
                  <a:lnTo>
                    <a:pt x="21339" y="16965"/>
                  </a:lnTo>
                  <a:lnTo>
                    <a:pt x="25036" y="13194"/>
                  </a:lnTo>
                  <a:lnTo>
                    <a:pt x="32640" y="10043"/>
                  </a:lnTo>
                  <a:lnTo>
                    <a:pt x="69203" y="10043"/>
                  </a:lnTo>
                  <a:lnTo>
                    <a:pt x="65670" y="7066"/>
                  </a:lnTo>
                  <a:lnTo>
                    <a:pt x="58506" y="3106"/>
                  </a:lnTo>
                  <a:lnTo>
                    <a:pt x="50810" y="776"/>
                  </a:lnTo>
                  <a:lnTo>
                    <a:pt x="42490" y="0"/>
                  </a:lnTo>
                  <a:close/>
                </a:path>
                <a:path w="276225" h="113029">
                  <a:moveTo>
                    <a:pt x="114299" y="2080"/>
                  </a:moveTo>
                  <a:lnTo>
                    <a:pt x="103808" y="2080"/>
                  </a:lnTo>
                  <a:lnTo>
                    <a:pt x="103808" y="83044"/>
                  </a:lnTo>
                  <a:lnTo>
                    <a:pt x="114299" y="83044"/>
                  </a:lnTo>
                  <a:lnTo>
                    <a:pt x="114299" y="44052"/>
                  </a:lnTo>
                  <a:lnTo>
                    <a:pt x="171748" y="44052"/>
                  </a:lnTo>
                  <a:lnTo>
                    <a:pt x="171748" y="34227"/>
                  </a:lnTo>
                  <a:lnTo>
                    <a:pt x="114299" y="34227"/>
                  </a:lnTo>
                  <a:lnTo>
                    <a:pt x="114299" y="2080"/>
                  </a:lnTo>
                  <a:close/>
                </a:path>
                <a:path w="276225" h="113029">
                  <a:moveTo>
                    <a:pt x="171748" y="44052"/>
                  </a:moveTo>
                  <a:lnTo>
                    <a:pt x="161329" y="44052"/>
                  </a:lnTo>
                  <a:lnTo>
                    <a:pt x="161329" y="83044"/>
                  </a:lnTo>
                  <a:lnTo>
                    <a:pt x="171748" y="83044"/>
                  </a:lnTo>
                  <a:lnTo>
                    <a:pt x="171748" y="44052"/>
                  </a:lnTo>
                  <a:close/>
                </a:path>
                <a:path w="276225" h="113029">
                  <a:moveTo>
                    <a:pt x="171748" y="2080"/>
                  </a:moveTo>
                  <a:lnTo>
                    <a:pt x="161329" y="2080"/>
                  </a:lnTo>
                  <a:lnTo>
                    <a:pt x="161329" y="34227"/>
                  </a:lnTo>
                  <a:lnTo>
                    <a:pt x="171748" y="34227"/>
                  </a:lnTo>
                  <a:lnTo>
                    <a:pt x="171748" y="2080"/>
                  </a:lnTo>
                  <a:close/>
                </a:path>
                <a:path w="276225" h="113029">
                  <a:moveTo>
                    <a:pt x="239784" y="0"/>
                  </a:moveTo>
                  <a:lnTo>
                    <a:pt x="233138" y="0"/>
                  </a:lnTo>
                  <a:lnTo>
                    <a:pt x="224818" y="776"/>
                  </a:lnTo>
                  <a:lnTo>
                    <a:pt x="194387" y="26117"/>
                  </a:lnTo>
                  <a:lnTo>
                    <a:pt x="191317" y="42339"/>
                  </a:lnTo>
                  <a:lnTo>
                    <a:pt x="192078" y="50931"/>
                  </a:lnTo>
                  <a:lnTo>
                    <a:pt x="216905" y="82012"/>
                  </a:lnTo>
                  <a:lnTo>
                    <a:pt x="232840" y="85128"/>
                  </a:lnTo>
                  <a:lnTo>
                    <a:pt x="239288" y="85128"/>
                  </a:lnTo>
                  <a:lnTo>
                    <a:pt x="245228" y="83789"/>
                  </a:lnTo>
                  <a:lnTo>
                    <a:pt x="256092" y="78428"/>
                  </a:lnTo>
                  <a:lnTo>
                    <a:pt x="259561" y="75603"/>
                  </a:lnTo>
                  <a:lnTo>
                    <a:pt x="228225" y="75603"/>
                  </a:lnTo>
                  <a:lnTo>
                    <a:pt x="222966" y="74162"/>
                  </a:lnTo>
                  <a:lnTo>
                    <a:pt x="201808" y="48420"/>
                  </a:lnTo>
                  <a:lnTo>
                    <a:pt x="201808" y="36957"/>
                  </a:lnTo>
                  <a:lnTo>
                    <a:pt x="228152" y="10043"/>
                  </a:lnTo>
                  <a:lnTo>
                    <a:pt x="259879" y="10043"/>
                  </a:lnTo>
                  <a:lnTo>
                    <a:pt x="256564" y="7066"/>
                  </a:lnTo>
                  <a:lnTo>
                    <a:pt x="245799" y="1414"/>
                  </a:lnTo>
                  <a:lnTo>
                    <a:pt x="239784" y="0"/>
                  </a:lnTo>
                  <a:close/>
                </a:path>
                <a:path w="276225" h="113029">
                  <a:moveTo>
                    <a:pt x="275629" y="69129"/>
                  </a:moveTo>
                  <a:lnTo>
                    <a:pt x="265358" y="69129"/>
                  </a:lnTo>
                  <a:lnTo>
                    <a:pt x="265358" y="83044"/>
                  </a:lnTo>
                  <a:lnTo>
                    <a:pt x="275629" y="83044"/>
                  </a:lnTo>
                  <a:lnTo>
                    <a:pt x="275629" y="69129"/>
                  </a:lnTo>
                  <a:close/>
                </a:path>
                <a:path w="276225" h="113029">
                  <a:moveTo>
                    <a:pt x="259879" y="10043"/>
                  </a:moveTo>
                  <a:lnTo>
                    <a:pt x="242985" y="10043"/>
                  </a:lnTo>
                  <a:lnTo>
                    <a:pt x="250588" y="13194"/>
                  </a:lnTo>
                  <a:lnTo>
                    <a:pt x="262939" y="25793"/>
                  </a:lnTo>
                  <a:lnTo>
                    <a:pt x="266028" y="33630"/>
                  </a:lnTo>
                  <a:lnTo>
                    <a:pt x="266028" y="49160"/>
                  </a:lnTo>
                  <a:lnTo>
                    <a:pt x="264654" y="54690"/>
                  </a:lnTo>
                  <a:lnTo>
                    <a:pt x="259271" y="64291"/>
                  </a:lnTo>
                  <a:lnTo>
                    <a:pt x="259146" y="64514"/>
                  </a:lnTo>
                  <a:lnTo>
                    <a:pt x="255214" y="68409"/>
                  </a:lnTo>
                  <a:lnTo>
                    <a:pt x="244994" y="74162"/>
                  </a:lnTo>
                  <a:lnTo>
                    <a:pt x="239586" y="75603"/>
                  </a:lnTo>
                  <a:lnTo>
                    <a:pt x="259561" y="75603"/>
                  </a:lnTo>
                  <a:lnTo>
                    <a:pt x="260992" y="74437"/>
                  </a:lnTo>
                  <a:lnTo>
                    <a:pt x="265358" y="69129"/>
                  </a:lnTo>
                  <a:lnTo>
                    <a:pt x="275629" y="69129"/>
                  </a:lnTo>
                  <a:lnTo>
                    <a:pt x="275629" y="16965"/>
                  </a:lnTo>
                  <a:lnTo>
                    <a:pt x="265358" y="16965"/>
                  </a:lnTo>
                  <a:lnTo>
                    <a:pt x="261405" y="11469"/>
                  </a:lnTo>
                  <a:lnTo>
                    <a:pt x="261291" y="11310"/>
                  </a:lnTo>
                  <a:lnTo>
                    <a:pt x="259879" y="10043"/>
                  </a:lnTo>
                  <a:close/>
                </a:path>
                <a:path w="276225" h="113029">
                  <a:moveTo>
                    <a:pt x="275629" y="2080"/>
                  </a:moveTo>
                  <a:lnTo>
                    <a:pt x="265358" y="2080"/>
                  </a:lnTo>
                  <a:lnTo>
                    <a:pt x="265358" y="16965"/>
                  </a:lnTo>
                  <a:lnTo>
                    <a:pt x="275629" y="16965"/>
                  </a:lnTo>
                  <a:lnTo>
                    <a:pt x="275629" y="20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" name="object 190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3522535" y="9039493"/>
              <a:ext cx="173325" cy="85128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3715819" y="9041573"/>
              <a:ext cx="90457" cy="93761"/>
            </a:xfrm>
            <a:prstGeom prst="rect">
              <a:avLst/>
            </a:prstGeom>
          </p:spPr>
        </p:pic>
      </p:grpSp>
      <p:pic>
        <p:nvPicPr>
          <p:cNvPr id="192" name="object 192"/>
          <p:cNvPicPr/>
          <p:nvPr/>
        </p:nvPicPr>
        <p:blipFill>
          <a:blip r:embed="rId90" cstate="print"/>
          <a:stretch>
            <a:fillRect/>
          </a:stretch>
        </p:blipFill>
        <p:spPr>
          <a:xfrm>
            <a:off x="4067121" y="9039493"/>
            <a:ext cx="1441969" cy="112661"/>
          </a:xfrm>
          <a:prstGeom prst="rect">
            <a:avLst/>
          </a:prstGeom>
        </p:spPr>
      </p:pic>
      <p:grpSp>
        <p:nvGrpSpPr>
          <p:cNvPr id="193" name="object 193"/>
          <p:cNvGrpSpPr/>
          <p:nvPr/>
        </p:nvGrpSpPr>
        <p:grpSpPr>
          <a:xfrm>
            <a:off x="5768794" y="9010321"/>
            <a:ext cx="394335" cy="114300"/>
            <a:chOff x="5768794" y="9010321"/>
            <a:chExt cx="394335" cy="114300"/>
          </a:xfrm>
        </p:grpSpPr>
        <p:sp>
          <p:nvSpPr>
            <p:cNvPr id="194" name="object 194"/>
            <p:cNvSpPr/>
            <p:nvPr/>
          </p:nvSpPr>
          <p:spPr>
            <a:xfrm>
              <a:off x="5768794" y="9013075"/>
              <a:ext cx="11430" cy="109855"/>
            </a:xfrm>
            <a:custGeom>
              <a:avLst/>
              <a:gdLst/>
              <a:ahLst/>
              <a:cxnLst/>
              <a:rect l="l" t="t" r="r" b="b"/>
              <a:pathLst>
                <a:path w="11429" h="109854">
                  <a:moveTo>
                    <a:pt x="10941" y="0"/>
                  </a:moveTo>
                  <a:lnTo>
                    <a:pt x="0" y="0"/>
                  </a:lnTo>
                  <a:lnTo>
                    <a:pt x="0" y="109461"/>
                  </a:lnTo>
                  <a:lnTo>
                    <a:pt x="10941" y="109461"/>
                  </a:lnTo>
                  <a:lnTo>
                    <a:pt x="109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5" name="object 195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5802184" y="9039493"/>
              <a:ext cx="70618" cy="83044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5893002" y="9010321"/>
              <a:ext cx="269694" cy="114300"/>
            </a:xfrm>
            <a:prstGeom prst="rect">
              <a:avLst/>
            </a:prstGeom>
          </p:spPr>
        </p:pic>
      </p:grpSp>
      <p:sp>
        <p:nvSpPr>
          <p:cNvPr id="197" name="object 197"/>
          <p:cNvSpPr/>
          <p:nvPr/>
        </p:nvSpPr>
        <p:spPr>
          <a:xfrm>
            <a:off x="6408877" y="9008236"/>
            <a:ext cx="605155" cy="116839"/>
          </a:xfrm>
          <a:custGeom>
            <a:avLst/>
            <a:gdLst/>
            <a:ahLst/>
            <a:cxnLst/>
            <a:rect l="l" t="t" r="r" b="b"/>
            <a:pathLst>
              <a:path w="605154" h="116840">
                <a:moveTo>
                  <a:pt x="123380" y="114300"/>
                </a:moveTo>
                <a:lnTo>
                  <a:pt x="112141" y="36029"/>
                </a:lnTo>
                <a:lnTo>
                  <a:pt x="107670" y="4838"/>
                </a:lnTo>
                <a:lnTo>
                  <a:pt x="105879" y="4838"/>
                </a:lnTo>
                <a:lnTo>
                  <a:pt x="61836" y="94665"/>
                </a:lnTo>
                <a:lnTo>
                  <a:pt x="32486" y="35420"/>
                </a:lnTo>
                <a:lnTo>
                  <a:pt x="17335" y="4838"/>
                </a:lnTo>
                <a:lnTo>
                  <a:pt x="15544" y="4838"/>
                </a:lnTo>
                <a:lnTo>
                  <a:pt x="0" y="114300"/>
                </a:lnTo>
                <a:lnTo>
                  <a:pt x="10566" y="114300"/>
                </a:lnTo>
                <a:lnTo>
                  <a:pt x="21120" y="36029"/>
                </a:lnTo>
                <a:lnTo>
                  <a:pt x="21209" y="35420"/>
                </a:lnTo>
                <a:lnTo>
                  <a:pt x="60426" y="114300"/>
                </a:lnTo>
                <a:lnTo>
                  <a:pt x="63169" y="114300"/>
                </a:lnTo>
                <a:lnTo>
                  <a:pt x="72885" y="94665"/>
                </a:lnTo>
                <a:lnTo>
                  <a:pt x="101866" y="36029"/>
                </a:lnTo>
                <a:lnTo>
                  <a:pt x="112585" y="114300"/>
                </a:lnTo>
                <a:lnTo>
                  <a:pt x="123380" y="114300"/>
                </a:lnTo>
                <a:close/>
              </a:path>
              <a:path w="605154" h="116840">
                <a:moveTo>
                  <a:pt x="222935" y="74650"/>
                </a:moveTo>
                <a:lnTo>
                  <a:pt x="211480" y="44386"/>
                </a:lnTo>
                <a:lnTo>
                  <a:pt x="211480" y="65633"/>
                </a:lnTo>
                <a:lnTo>
                  <a:pt x="151206" y="65633"/>
                </a:lnTo>
                <a:lnTo>
                  <a:pt x="153339" y="58191"/>
                </a:lnTo>
                <a:lnTo>
                  <a:pt x="156489" y="52616"/>
                </a:lnTo>
                <a:lnTo>
                  <a:pt x="166357" y="43789"/>
                </a:lnTo>
                <a:lnTo>
                  <a:pt x="173177" y="41236"/>
                </a:lnTo>
                <a:lnTo>
                  <a:pt x="185928" y="41236"/>
                </a:lnTo>
                <a:lnTo>
                  <a:pt x="211480" y="65633"/>
                </a:lnTo>
                <a:lnTo>
                  <a:pt x="211480" y="44386"/>
                </a:lnTo>
                <a:lnTo>
                  <a:pt x="208419" y="41236"/>
                </a:lnTo>
                <a:lnTo>
                  <a:pt x="207314" y="40093"/>
                </a:lnTo>
                <a:lnTo>
                  <a:pt x="199567" y="35191"/>
                </a:lnTo>
                <a:lnTo>
                  <a:pt x="190792" y="32245"/>
                </a:lnTo>
                <a:lnTo>
                  <a:pt x="180975" y="31267"/>
                </a:lnTo>
                <a:lnTo>
                  <a:pt x="171196" y="32245"/>
                </a:lnTo>
                <a:lnTo>
                  <a:pt x="171361" y="32245"/>
                </a:lnTo>
                <a:lnTo>
                  <a:pt x="162623" y="35191"/>
                </a:lnTo>
                <a:lnTo>
                  <a:pt x="162763" y="35191"/>
                </a:lnTo>
                <a:lnTo>
                  <a:pt x="155397" y="39878"/>
                </a:lnTo>
                <a:lnTo>
                  <a:pt x="148894" y="46596"/>
                </a:lnTo>
                <a:lnTo>
                  <a:pt x="144754" y="52844"/>
                </a:lnTo>
                <a:lnTo>
                  <a:pt x="141808" y="59474"/>
                </a:lnTo>
                <a:lnTo>
                  <a:pt x="140042" y="66548"/>
                </a:lnTo>
                <a:lnTo>
                  <a:pt x="139446" y="74041"/>
                </a:lnTo>
                <a:lnTo>
                  <a:pt x="140144" y="82016"/>
                </a:lnTo>
                <a:lnTo>
                  <a:pt x="142240" y="89573"/>
                </a:lnTo>
                <a:lnTo>
                  <a:pt x="145719" y="96697"/>
                </a:lnTo>
                <a:lnTo>
                  <a:pt x="150507" y="103263"/>
                </a:lnTo>
                <a:lnTo>
                  <a:pt x="150609" y="103403"/>
                </a:lnTo>
                <a:lnTo>
                  <a:pt x="156730" y="109093"/>
                </a:lnTo>
                <a:lnTo>
                  <a:pt x="163931" y="113144"/>
                </a:lnTo>
                <a:lnTo>
                  <a:pt x="172212" y="115582"/>
                </a:lnTo>
                <a:lnTo>
                  <a:pt x="181559" y="116395"/>
                </a:lnTo>
                <a:lnTo>
                  <a:pt x="187515" y="116395"/>
                </a:lnTo>
                <a:lnTo>
                  <a:pt x="192316" y="115582"/>
                </a:lnTo>
                <a:lnTo>
                  <a:pt x="192608" y="115582"/>
                </a:lnTo>
                <a:lnTo>
                  <a:pt x="220256" y="92049"/>
                </a:lnTo>
                <a:lnTo>
                  <a:pt x="211480" y="87439"/>
                </a:lnTo>
                <a:lnTo>
                  <a:pt x="208305" y="92748"/>
                </a:lnTo>
                <a:lnTo>
                  <a:pt x="205232" y="96697"/>
                </a:lnTo>
                <a:lnTo>
                  <a:pt x="199898" y="101358"/>
                </a:lnTo>
                <a:lnTo>
                  <a:pt x="196583" y="103263"/>
                </a:lnTo>
                <a:lnTo>
                  <a:pt x="188798" y="106146"/>
                </a:lnTo>
                <a:lnTo>
                  <a:pt x="184785" y="106870"/>
                </a:lnTo>
                <a:lnTo>
                  <a:pt x="172135" y="106870"/>
                </a:lnTo>
                <a:lnTo>
                  <a:pt x="164973" y="103847"/>
                </a:lnTo>
                <a:lnTo>
                  <a:pt x="153365" y="91795"/>
                </a:lnTo>
                <a:lnTo>
                  <a:pt x="150355" y="84074"/>
                </a:lnTo>
                <a:lnTo>
                  <a:pt x="150164" y="74650"/>
                </a:lnTo>
                <a:lnTo>
                  <a:pt x="222935" y="74650"/>
                </a:lnTo>
                <a:close/>
              </a:path>
              <a:path w="605154" h="116840">
                <a:moveTo>
                  <a:pt x="324700" y="2095"/>
                </a:moveTo>
                <a:lnTo>
                  <a:pt x="315099" y="2095"/>
                </a:lnTo>
                <a:lnTo>
                  <a:pt x="315099" y="64897"/>
                </a:lnTo>
                <a:lnTo>
                  <a:pt x="315099" y="80416"/>
                </a:lnTo>
                <a:lnTo>
                  <a:pt x="288671" y="106870"/>
                </a:lnTo>
                <a:lnTo>
                  <a:pt x="277304" y="106870"/>
                </a:lnTo>
                <a:lnTo>
                  <a:pt x="250888" y="79679"/>
                </a:lnTo>
                <a:lnTo>
                  <a:pt x="250888" y="68224"/>
                </a:lnTo>
                <a:lnTo>
                  <a:pt x="277228" y="41300"/>
                </a:lnTo>
                <a:lnTo>
                  <a:pt x="292061" y="41300"/>
                </a:lnTo>
                <a:lnTo>
                  <a:pt x="299669" y="44450"/>
                </a:lnTo>
                <a:lnTo>
                  <a:pt x="312013" y="57061"/>
                </a:lnTo>
                <a:lnTo>
                  <a:pt x="315099" y="64897"/>
                </a:lnTo>
                <a:lnTo>
                  <a:pt x="315099" y="2095"/>
                </a:lnTo>
                <a:lnTo>
                  <a:pt x="314439" y="2095"/>
                </a:lnTo>
                <a:lnTo>
                  <a:pt x="314439" y="48221"/>
                </a:lnTo>
                <a:lnTo>
                  <a:pt x="310476" y="42735"/>
                </a:lnTo>
                <a:lnTo>
                  <a:pt x="288861" y="31267"/>
                </a:lnTo>
                <a:lnTo>
                  <a:pt x="282219" y="31267"/>
                </a:lnTo>
                <a:lnTo>
                  <a:pt x="247294" y="50215"/>
                </a:lnTo>
                <a:lnTo>
                  <a:pt x="240398" y="73596"/>
                </a:lnTo>
                <a:lnTo>
                  <a:pt x="241147" y="82194"/>
                </a:lnTo>
                <a:lnTo>
                  <a:pt x="265976" y="113271"/>
                </a:lnTo>
                <a:lnTo>
                  <a:pt x="281914" y="116395"/>
                </a:lnTo>
                <a:lnTo>
                  <a:pt x="288366" y="116395"/>
                </a:lnTo>
                <a:lnTo>
                  <a:pt x="314439" y="100393"/>
                </a:lnTo>
                <a:lnTo>
                  <a:pt x="314439" y="114300"/>
                </a:lnTo>
                <a:lnTo>
                  <a:pt x="324700" y="114300"/>
                </a:lnTo>
                <a:lnTo>
                  <a:pt x="324700" y="100393"/>
                </a:lnTo>
                <a:lnTo>
                  <a:pt x="324700" y="48221"/>
                </a:lnTo>
                <a:lnTo>
                  <a:pt x="324700" y="2095"/>
                </a:lnTo>
                <a:close/>
              </a:path>
              <a:path w="605154" h="116840">
                <a:moveTo>
                  <a:pt x="356463" y="33337"/>
                </a:moveTo>
                <a:lnTo>
                  <a:pt x="345973" y="33337"/>
                </a:lnTo>
                <a:lnTo>
                  <a:pt x="345973" y="114300"/>
                </a:lnTo>
                <a:lnTo>
                  <a:pt x="356463" y="114300"/>
                </a:lnTo>
                <a:lnTo>
                  <a:pt x="356463" y="33337"/>
                </a:lnTo>
                <a:close/>
              </a:path>
              <a:path w="605154" h="116840">
                <a:moveTo>
                  <a:pt x="359803" y="6261"/>
                </a:moveTo>
                <a:lnTo>
                  <a:pt x="358965" y="4229"/>
                </a:lnTo>
                <a:lnTo>
                  <a:pt x="355587" y="850"/>
                </a:lnTo>
                <a:lnTo>
                  <a:pt x="353555" y="0"/>
                </a:lnTo>
                <a:lnTo>
                  <a:pt x="348843" y="0"/>
                </a:lnTo>
                <a:lnTo>
                  <a:pt x="346837" y="850"/>
                </a:lnTo>
                <a:lnTo>
                  <a:pt x="343458" y="4229"/>
                </a:lnTo>
                <a:lnTo>
                  <a:pt x="342620" y="6261"/>
                </a:lnTo>
                <a:lnTo>
                  <a:pt x="342620" y="10972"/>
                </a:lnTo>
                <a:lnTo>
                  <a:pt x="343458" y="12979"/>
                </a:lnTo>
                <a:lnTo>
                  <a:pt x="346837" y="16357"/>
                </a:lnTo>
                <a:lnTo>
                  <a:pt x="348843" y="17195"/>
                </a:lnTo>
                <a:lnTo>
                  <a:pt x="353555" y="17195"/>
                </a:lnTo>
                <a:lnTo>
                  <a:pt x="355587" y="16357"/>
                </a:lnTo>
                <a:lnTo>
                  <a:pt x="358965" y="12979"/>
                </a:lnTo>
                <a:lnTo>
                  <a:pt x="359803" y="10972"/>
                </a:lnTo>
                <a:lnTo>
                  <a:pt x="359803" y="6261"/>
                </a:lnTo>
                <a:close/>
              </a:path>
              <a:path w="605154" h="116840">
                <a:moveTo>
                  <a:pt x="456628" y="50165"/>
                </a:moveTo>
                <a:lnTo>
                  <a:pt x="424916" y="31267"/>
                </a:lnTo>
                <a:lnTo>
                  <a:pt x="411022" y="31267"/>
                </a:lnTo>
                <a:lnTo>
                  <a:pt x="376212" y="59372"/>
                </a:lnTo>
                <a:lnTo>
                  <a:pt x="374243" y="66662"/>
                </a:lnTo>
                <a:lnTo>
                  <a:pt x="374243" y="74498"/>
                </a:lnTo>
                <a:lnTo>
                  <a:pt x="393623" y="109524"/>
                </a:lnTo>
                <a:lnTo>
                  <a:pt x="418744" y="116395"/>
                </a:lnTo>
                <a:lnTo>
                  <a:pt x="427075" y="116395"/>
                </a:lnTo>
                <a:lnTo>
                  <a:pt x="434505" y="114795"/>
                </a:lnTo>
                <a:lnTo>
                  <a:pt x="447560" y="108394"/>
                </a:lnTo>
                <a:lnTo>
                  <a:pt x="449313" y="106870"/>
                </a:lnTo>
                <a:lnTo>
                  <a:pt x="452755" y="103886"/>
                </a:lnTo>
                <a:lnTo>
                  <a:pt x="456628" y="98082"/>
                </a:lnTo>
                <a:lnTo>
                  <a:pt x="448360" y="92646"/>
                </a:lnTo>
                <a:lnTo>
                  <a:pt x="442290" y="98869"/>
                </a:lnTo>
                <a:lnTo>
                  <a:pt x="435406" y="103314"/>
                </a:lnTo>
                <a:lnTo>
                  <a:pt x="427710" y="105981"/>
                </a:lnTo>
                <a:lnTo>
                  <a:pt x="419188" y="106870"/>
                </a:lnTo>
                <a:lnTo>
                  <a:pt x="412686" y="106870"/>
                </a:lnTo>
                <a:lnTo>
                  <a:pt x="384733" y="79654"/>
                </a:lnTo>
                <a:lnTo>
                  <a:pt x="384733" y="64668"/>
                </a:lnTo>
                <a:lnTo>
                  <a:pt x="419112" y="41084"/>
                </a:lnTo>
                <a:lnTo>
                  <a:pt x="427888" y="41973"/>
                </a:lnTo>
                <a:lnTo>
                  <a:pt x="435698" y="44640"/>
                </a:lnTo>
                <a:lnTo>
                  <a:pt x="442518" y="49072"/>
                </a:lnTo>
                <a:lnTo>
                  <a:pt x="448360" y="55295"/>
                </a:lnTo>
                <a:lnTo>
                  <a:pt x="456628" y="50165"/>
                </a:lnTo>
                <a:close/>
              </a:path>
              <a:path w="605154" h="116840">
                <a:moveTo>
                  <a:pt x="542023" y="33337"/>
                </a:moveTo>
                <a:lnTo>
                  <a:pt x="531393" y="33337"/>
                </a:lnTo>
                <a:lnTo>
                  <a:pt x="531393" y="81267"/>
                </a:lnTo>
                <a:lnTo>
                  <a:pt x="530860" y="87884"/>
                </a:lnTo>
                <a:lnTo>
                  <a:pt x="528294" y="95580"/>
                </a:lnTo>
                <a:lnTo>
                  <a:pt x="525500" y="99263"/>
                </a:lnTo>
                <a:lnTo>
                  <a:pt x="517410" y="104876"/>
                </a:lnTo>
                <a:lnTo>
                  <a:pt x="512483" y="106273"/>
                </a:lnTo>
                <a:lnTo>
                  <a:pt x="500875" y="106273"/>
                </a:lnTo>
                <a:lnTo>
                  <a:pt x="481672" y="80378"/>
                </a:lnTo>
                <a:lnTo>
                  <a:pt x="481672" y="33337"/>
                </a:lnTo>
                <a:lnTo>
                  <a:pt x="471182" y="33337"/>
                </a:lnTo>
                <a:lnTo>
                  <a:pt x="471182" y="72339"/>
                </a:lnTo>
                <a:lnTo>
                  <a:pt x="471436" y="80429"/>
                </a:lnTo>
                <a:lnTo>
                  <a:pt x="492213" y="114795"/>
                </a:lnTo>
                <a:lnTo>
                  <a:pt x="498792" y="116395"/>
                </a:lnTo>
                <a:lnTo>
                  <a:pt x="514565" y="116395"/>
                </a:lnTo>
                <a:lnTo>
                  <a:pt x="541045" y="87757"/>
                </a:lnTo>
                <a:lnTo>
                  <a:pt x="542023" y="73088"/>
                </a:lnTo>
                <a:lnTo>
                  <a:pt x="542023" y="33337"/>
                </a:lnTo>
                <a:close/>
              </a:path>
              <a:path w="605154" h="116840">
                <a:moveTo>
                  <a:pt x="604735" y="87858"/>
                </a:moveTo>
                <a:lnTo>
                  <a:pt x="603364" y="83616"/>
                </a:lnTo>
                <a:lnTo>
                  <a:pt x="597865" y="76136"/>
                </a:lnTo>
                <a:lnTo>
                  <a:pt x="592607" y="72263"/>
                </a:lnTo>
                <a:lnTo>
                  <a:pt x="578510" y="64973"/>
                </a:lnTo>
                <a:lnTo>
                  <a:pt x="574344" y="62115"/>
                </a:lnTo>
                <a:lnTo>
                  <a:pt x="570369" y="57302"/>
                </a:lnTo>
                <a:lnTo>
                  <a:pt x="569391" y="54800"/>
                </a:lnTo>
                <a:lnTo>
                  <a:pt x="569391" y="49187"/>
                </a:lnTo>
                <a:lnTo>
                  <a:pt x="570585" y="46596"/>
                </a:lnTo>
                <a:lnTo>
                  <a:pt x="575398" y="42125"/>
                </a:lnTo>
                <a:lnTo>
                  <a:pt x="578294" y="41008"/>
                </a:lnTo>
                <a:lnTo>
                  <a:pt x="586968" y="41008"/>
                </a:lnTo>
                <a:lnTo>
                  <a:pt x="592404" y="43713"/>
                </a:lnTo>
                <a:lnTo>
                  <a:pt x="597954" y="49123"/>
                </a:lnTo>
                <a:lnTo>
                  <a:pt x="604659" y="42202"/>
                </a:lnTo>
                <a:lnTo>
                  <a:pt x="597115" y="34912"/>
                </a:lnTo>
                <a:lnTo>
                  <a:pt x="589622" y="31267"/>
                </a:lnTo>
                <a:lnTo>
                  <a:pt x="575779" y="31267"/>
                </a:lnTo>
                <a:lnTo>
                  <a:pt x="570484" y="33299"/>
                </a:lnTo>
                <a:lnTo>
                  <a:pt x="562102" y="41427"/>
                </a:lnTo>
                <a:lnTo>
                  <a:pt x="560006" y="46545"/>
                </a:lnTo>
                <a:lnTo>
                  <a:pt x="560006" y="57404"/>
                </a:lnTo>
                <a:lnTo>
                  <a:pt x="561327" y="61595"/>
                </a:lnTo>
                <a:lnTo>
                  <a:pt x="566585" y="68935"/>
                </a:lnTo>
                <a:lnTo>
                  <a:pt x="571538" y="72656"/>
                </a:lnTo>
                <a:lnTo>
                  <a:pt x="585635" y="79908"/>
                </a:lnTo>
                <a:lnTo>
                  <a:pt x="590003" y="82778"/>
                </a:lnTo>
                <a:lnTo>
                  <a:pt x="593864" y="87388"/>
                </a:lnTo>
                <a:lnTo>
                  <a:pt x="594829" y="90043"/>
                </a:lnTo>
                <a:lnTo>
                  <a:pt x="594829" y="96647"/>
                </a:lnTo>
                <a:lnTo>
                  <a:pt x="593369" y="99796"/>
                </a:lnTo>
                <a:lnTo>
                  <a:pt x="587514" y="105156"/>
                </a:lnTo>
                <a:lnTo>
                  <a:pt x="583971" y="106489"/>
                </a:lnTo>
                <a:lnTo>
                  <a:pt x="573849" y="106489"/>
                </a:lnTo>
                <a:lnTo>
                  <a:pt x="568223" y="103492"/>
                </a:lnTo>
                <a:lnTo>
                  <a:pt x="562914" y="97485"/>
                </a:lnTo>
                <a:lnTo>
                  <a:pt x="556361" y="104927"/>
                </a:lnTo>
                <a:lnTo>
                  <a:pt x="559142" y="108508"/>
                </a:lnTo>
                <a:lnTo>
                  <a:pt x="562648" y="111302"/>
                </a:lnTo>
                <a:lnTo>
                  <a:pt x="571131" y="115379"/>
                </a:lnTo>
                <a:lnTo>
                  <a:pt x="575589" y="116395"/>
                </a:lnTo>
                <a:lnTo>
                  <a:pt x="587248" y="116395"/>
                </a:lnTo>
                <a:lnTo>
                  <a:pt x="593077" y="114084"/>
                </a:lnTo>
                <a:lnTo>
                  <a:pt x="602399" y="104851"/>
                </a:lnTo>
                <a:lnTo>
                  <a:pt x="604735" y="99225"/>
                </a:lnTo>
                <a:lnTo>
                  <a:pt x="604735" y="878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8" name="object 198"/>
          <p:cNvGrpSpPr/>
          <p:nvPr/>
        </p:nvGrpSpPr>
        <p:grpSpPr>
          <a:xfrm>
            <a:off x="727372" y="9039493"/>
            <a:ext cx="2555875" cy="487680"/>
            <a:chOff x="727372" y="9039493"/>
            <a:chExt cx="2555875" cy="487680"/>
          </a:xfrm>
        </p:grpSpPr>
        <p:pic>
          <p:nvPicPr>
            <p:cNvPr id="199" name="object 199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727372" y="9039493"/>
              <a:ext cx="1601082" cy="487593"/>
            </a:xfrm>
            <a:prstGeom prst="rect">
              <a:avLst/>
            </a:prstGeom>
          </p:spPr>
        </p:pic>
        <p:pic>
          <p:nvPicPr>
            <p:cNvPr id="200" name="object 200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2287940" y="9198610"/>
              <a:ext cx="175741" cy="125729"/>
            </a:xfrm>
            <a:prstGeom prst="rect">
              <a:avLst/>
            </a:prstGeom>
          </p:spPr>
        </p:pic>
        <p:sp>
          <p:nvSpPr>
            <p:cNvPr id="201" name="object 201"/>
            <p:cNvSpPr/>
            <p:nvPr/>
          </p:nvSpPr>
          <p:spPr>
            <a:xfrm>
              <a:off x="2478275" y="9225421"/>
              <a:ext cx="346075" cy="113030"/>
            </a:xfrm>
            <a:custGeom>
              <a:avLst/>
              <a:gdLst/>
              <a:ahLst/>
              <a:cxnLst/>
              <a:rect l="l" t="t" r="r" b="b"/>
              <a:pathLst>
                <a:path w="346075" h="113029">
                  <a:moveTo>
                    <a:pt x="31850" y="11088"/>
                  </a:moveTo>
                  <a:lnTo>
                    <a:pt x="21356" y="11088"/>
                  </a:lnTo>
                  <a:lnTo>
                    <a:pt x="21356" y="83045"/>
                  </a:lnTo>
                  <a:lnTo>
                    <a:pt x="31850" y="83045"/>
                  </a:lnTo>
                  <a:lnTo>
                    <a:pt x="31850" y="11088"/>
                  </a:lnTo>
                  <a:close/>
                </a:path>
                <a:path w="346075" h="113029">
                  <a:moveTo>
                    <a:pt x="53280" y="2081"/>
                  </a:moveTo>
                  <a:lnTo>
                    <a:pt x="0" y="2081"/>
                  </a:lnTo>
                  <a:lnTo>
                    <a:pt x="0" y="11088"/>
                  </a:lnTo>
                  <a:lnTo>
                    <a:pt x="53280" y="11088"/>
                  </a:lnTo>
                  <a:lnTo>
                    <a:pt x="53280" y="2081"/>
                  </a:lnTo>
                  <a:close/>
                </a:path>
                <a:path w="346075" h="113029">
                  <a:moveTo>
                    <a:pt x="77835" y="2081"/>
                  </a:moveTo>
                  <a:lnTo>
                    <a:pt x="67421" y="2081"/>
                  </a:lnTo>
                  <a:lnTo>
                    <a:pt x="67421" y="83045"/>
                  </a:lnTo>
                  <a:lnTo>
                    <a:pt x="68685" y="83045"/>
                  </a:lnTo>
                  <a:lnTo>
                    <a:pt x="89614" y="61984"/>
                  </a:lnTo>
                  <a:lnTo>
                    <a:pt x="77835" y="61984"/>
                  </a:lnTo>
                  <a:lnTo>
                    <a:pt x="77835" y="2081"/>
                  </a:lnTo>
                  <a:close/>
                </a:path>
                <a:path w="346075" h="113029">
                  <a:moveTo>
                    <a:pt x="138115" y="23663"/>
                  </a:moveTo>
                  <a:lnTo>
                    <a:pt x="127695" y="23663"/>
                  </a:lnTo>
                  <a:lnTo>
                    <a:pt x="127695" y="83045"/>
                  </a:lnTo>
                  <a:lnTo>
                    <a:pt x="138115" y="83045"/>
                  </a:lnTo>
                  <a:lnTo>
                    <a:pt x="138115" y="23663"/>
                  </a:lnTo>
                  <a:close/>
                </a:path>
                <a:path w="346075" h="113029">
                  <a:moveTo>
                    <a:pt x="138115" y="2081"/>
                  </a:moveTo>
                  <a:lnTo>
                    <a:pt x="137293" y="2081"/>
                  </a:lnTo>
                  <a:lnTo>
                    <a:pt x="77835" y="61984"/>
                  </a:lnTo>
                  <a:lnTo>
                    <a:pt x="89614" y="61984"/>
                  </a:lnTo>
                  <a:lnTo>
                    <a:pt x="127695" y="23663"/>
                  </a:lnTo>
                  <a:lnTo>
                    <a:pt x="138115" y="23663"/>
                  </a:lnTo>
                  <a:lnTo>
                    <a:pt x="138115" y="2081"/>
                  </a:lnTo>
                  <a:close/>
                </a:path>
                <a:path w="346075" h="113029">
                  <a:moveTo>
                    <a:pt x="171820" y="2081"/>
                  </a:moveTo>
                  <a:lnTo>
                    <a:pt x="161477" y="2081"/>
                  </a:lnTo>
                  <a:lnTo>
                    <a:pt x="161477" y="112662"/>
                  </a:lnTo>
                  <a:lnTo>
                    <a:pt x="171820" y="112662"/>
                  </a:lnTo>
                  <a:lnTo>
                    <a:pt x="171820" y="69131"/>
                  </a:lnTo>
                  <a:lnTo>
                    <a:pt x="183190" y="69131"/>
                  </a:lnTo>
                  <a:lnTo>
                    <a:pt x="181904" y="68411"/>
                  </a:lnTo>
                  <a:lnTo>
                    <a:pt x="177958" y="64515"/>
                  </a:lnTo>
                  <a:lnTo>
                    <a:pt x="172450" y="54691"/>
                  </a:lnTo>
                  <a:lnTo>
                    <a:pt x="171076" y="49161"/>
                  </a:lnTo>
                  <a:lnTo>
                    <a:pt x="171076" y="33632"/>
                  </a:lnTo>
                  <a:lnTo>
                    <a:pt x="174165" y="25794"/>
                  </a:lnTo>
                  <a:lnTo>
                    <a:pt x="182817" y="16967"/>
                  </a:lnTo>
                  <a:lnTo>
                    <a:pt x="171820" y="16967"/>
                  </a:lnTo>
                  <a:lnTo>
                    <a:pt x="171820" y="2081"/>
                  </a:lnTo>
                  <a:close/>
                </a:path>
                <a:path w="346075" h="113029">
                  <a:moveTo>
                    <a:pt x="183190" y="69131"/>
                  </a:moveTo>
                  <a:lnTo>
                    <a:pt x="171820" y="69131"/>
                  </a:lnTo>
                  <a:lnTo>
                    <a:pt x="176188" y="74437"/>
                  </a:lnTo>
                  <a:lnTo>
                    <a:pt x="181072" y="78430"/>
                  </a:lnTo>
                  <a:lnTo>
                    <a:pt x="191888" y="83790"/>
                  </a:lnTo>
                  <a:lnTo>
                    <a:pt x="197816" y="85129"/>
                  </a:lnTo>
                  <a:lnTo>
                    <a:pt x="204268" y="85129"/>
                  </a:lnTo>
                  <a:lnTo>
                    <a:pt x="212548" y="84350"/>
                  </a:lnTo>
                  <a:lnTo>
                    <a:pt x="220200" y="82013"/>
                  </a:lnTo>
                  <a:lnTo>
                    <a:pt x="227225" y="78119"/>
                  </a:lnTo>
                  <a:lnTo>
                    <a:pt x="230176" y="75604"/>
                  </a:lnTo>
                  <a:lnTo>
                    <a:pt x="197594" y="75604"/>
                  </a:lnTo>
                  <a:lnTo>
                    <a:pt x="192175" y="74164"/>
                  </a:lnTo>
                  <a:lnTo>
                    <a:pt x="183190" y="69131"/>
                  </a:lnTo>
                  <a:close/>
                </a:path>
                <a:path w="346075" h="113029">
                  <a:moveTo>
                    <a:pt x="230682" y="10044"/>
                  </a:moveTo>
                  <a:lnTo>
                    <a:pt x="208955" y="10044"/>
                  </a:lnTo>
                  <a:lnTo>
                    <a:pt x="214312" y="11470"/>
                  </a:lnTo>
                  <a:lnTo>
                    <a:pt x="224135" y="17176"/>
                  </a:lnTo>
                  <a:lnTo>
                    <a:pt x="228042" y="21183"/>
                  </a:lnTo>
                  <a:lnTo>
                    <a:pt x="233846" y="31501"/>
                  </a:lnTo>
                  <a:lnTo>
                    <a:pt x="235296" y="36958"/>
                  </a:lnTo>
                  <a:lnTo>
                    <a:pt x="235296" y="48420"/>
                  </a:lnTo>
                  <a:lnTo>
                    <a:pt x="208904" y="75604"/>
                  </a:lnTo>
                  <a:lnTo>
                    <a:pt x="230176" y="75604"/>
                  </a:lnTo>
                  <a:lnTo>
                    <a:pt x="245790" y="42340"/>
                  </a:lnTo>
                  <a:lnTo>
                    <a:pt x="245023" y="33913"/>
                  </a:lnTo>
                  <a:lnTo>
                    <a:pt x="242720" y="26118"/>
                  </a:lnTo>
                  <a:lnTo>
                    <a:pt x="238883" y="18957"/>
                  </a:lnTo>
                  <a:lnTo>
                    <a:pt x="233511" y="12428"/>
                  </a:lnTo>
                  <a:lnTo>
                    <a:pt x="230682" y="10044"/>
                  </a:lnTo>
                  <a:close/>
                </a:path>
                <a:path w="346075" h="113029">
                  <a:moveTo>
                    <a:pt x="203969" y="0"/>
                  </a:moveTo>
                  <a:lnTo>
                    <a:pt x="197370" y="0"/>
                  </a:lnTo>
                  <a:lnTo>
                    <a:pt x="191394" y="1416"/>
                  </a:lnTo>
                  <a:lnTo>
                    <a:pt x="180677" y="7067"/>
                  </a:lnTo>
                  <a:lnTo>
                    <a:pt x="175939" y="11311"/>
                  </a:lnTo>
                  <a:lnTo>
                    <a:pt x="171820" y="16967"/>
                  </a:lnTo>
                  <a:lnTo>
                    <a:pt x="182817" y="16967"/>
                  </a:lnTo>
                  <a:lnTo>
                    <a:pt x="186516" y="13194"/>
                  </a:lnTo>
                  <a:lnTo>
                    <a:pt x="194119" y="10044"/>
                  </a:lnTo>
                  <a:lnTo>
                    <a:pt x="230682" y="10044"/>
                  </a:lnTo>
                  <a:lnTo>
                    <a:pt x="227150" y="7067"/>
                  </a:lnTo>
                  <a:lnTo>
                    <a:pt x="219986" y="3107"/>
                  </a:lnTo>
                  <a:lnTo>
                    <a:pt x="212289" y="776"/>
                  </a:lnTo>
                  <a:lnTo>
                    <a:pt x="203969" y="0"/>
                  </a:lnTo>
                  <a:close/>
                </a:path>
                <a:path w="346075" h="113029">
                  <a:moveTo>
                    <a:pt x="303610" y="0"/>
                  </a:moveTo>
                  <a:lnTo>
                    <a:pt x="267694" y="20072"/>
                  </a:lnTo>
                  <a:lnTo>
                    <a:pt x="261418" y="42786"/>
                  </a:lnTo>
                  <a:lnTo>
                    <a:pt x="262155" y="51002"/>
                  </a:lnTo>
                  <a:lnTo>
                    <a:pt x="286708" y="81957"/>
                  </a:lnTo>
                  <a:lnTo>
                    <a:pt x="303610" y="85129"/>
                  </a:lnTo>
                  <a:lnTo>
                    <a:pt x="312453" y="84336"/>
                  </a:lnTo>
                  <a:lnTo>
                    <a:pt x="320454" y="81957"/>
                  </a:lnTo>
                  <a:lnTo>
                    <a:pt x="327614" y="77993"/>
                  </a:lnTo>
                  <a:lnTo>
                    <a:pt x="330756" y="75233"/>
                  </a:lnTo>
                  <a:lnTo>
                    <a:pt x="297854" y="75233"/>
                  </a:lnTo>
                  <a:lnTo>
                    <a:pt x="292572" y="73858"/>
                  </a:lnTo>
                  <a:lnTo>
                    <a:pt x="282945" y="68350"/>
                  </a:lnTo>
                  <a:lnTo>
                    <a:pt x="279126" y="64441"/>
                  </a:lnTo>
                  <a:lnTo>
                    <a:pt x="273474" y="54320"/>
                  </a:lnTo>
                  <a:lnTo>
                    <a:pt x="272059" y="48863"/>
                  </a:lnTo>
                  <a:lnTo>
                    <a:pt x="272059" y="33934"/>
                  </a:lnTo>
                  <a:lnTo>
                    <a:pt x="275159" y="26193"/>
                  </a:lnTo>
                  <a:lnTo>
                    <a:pt x="287561" y="13395"/>
                  </a:lnTo>
                  <a:lnTo>
                    <a:pt x="294977" y="10195"/>
                  </a:lnTo>
                  <a:lnTo>
                    <a:pt x="330871" y="10195"/>
                  </a:lnTo>
                  <a:lnTo>
                    <a:pt x="328072" y="7659"/>
                  </a:lnTo>
                  <a:lnTo>
                    <a:pt x="320720" y="3404"/>
                  </a:lnTo>
                  <a:lnTo>
                    <a:pt x="312564" y="851"/>
                  </a:lnTo>
                  <a:lnTo>
                    <a:pt x="303610" y="0"/>
                  </a:lnTo>
                  <a:close/>
                </a:path>
                <a:path w="346075" h="113029">
                  <a:moveTo>
                    <a:pt x="330871" y="10195"/>
                  </a:moveTo>
                  <a:lnTo>
                    <a:pt x="312192" y="10195"/>
                  </a:lnTo>
                  <a:lnTo>
                    <a:pt x="319598" y="13395"/>
                  </a:lnTo>
                  <a:lnTo>
                    <a:pt x="332046" y="26193"/>
                  </a:lnTo>
                  <a:lnTo>
                    <a:pt x="335160" y="33934"/>
                  </a:lnTo>
                  <a:lnTo>
                    <a:pt x="335160" y="48863"/>
                  </a:lnTo>
                  <a:lnTo>
                    <a:pt x="309366" y="75233"/>
                  </a:lnTo>
                  <a:lnTo>
                    <a:pt x="330756" y="75233"/>
                  </a:lnTo>
                  <a:lnTo>
                    <a:pt x="345727" y="42786"/>
                  </a:lnTo>
                  <a:lnTo>
                    <a:pt x="345032" y="34657"/>
                  </a:lnTo>
                  <a:lnTo>
                    <a:pt x="342952" y="27086"/>
                  </a:lnTo>
                  <a:lnTo>
                    <a:pt x="339483" y="20072"/>
                  </a:lnTo>
                  <a:lnTo>
                    <a:pt x="334620" y="13615"/>
                  </a:lnTo>
                  <a:lnTo>
                    <a:pt x="334403" y="13395"/>
                  </a:lnTo>
                  <a:lnTo>
                    <a:pt x="330871" y="101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2" name="object 202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2843809" y="9225421"/>
              <a:ext cx="150731" cy="85129"/>
            </a:xfrm>
            <a:prstGeom prst="rect">
              <a:avLst/>
            </a:prstGeom>
          </p:spPr>
        </p:pic>
        <p:pic>
          <p:nvPicPr>
            <p:cNvPr id="203" name="object 20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017523" y="9227502"/>
              <a:ext cx="161848" cy="80963"/>
            </a:xfrm>
            <a:prstGeom prst="rect">
              <a:avLst/>
            </a:prstGeom>
          </p:spPr>
        </p:pic>
        <p:pic>
          <p:nvPicPr>
            <p:cNvPr id="204" name="object 204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3199481" y="9225421"/>
              <a:ext cx="83491" cy="85129"/>
            </a:xfrm>
            <a:prstGeom prst="rect">
              <a:avLst/>
            </a:prstGeom>
          </p:spPr>
        </p:pic>
      </p:grpSp>
      <p:pic>
        <p:nvPicPr>
          <p:cNvPr id="205" name="object 205"/>
          <p:cNvPicPr/>
          <p:nvPr/>
        </p:nvPicPr>
        <p:blipFill>
          <a:blip r:embed="rId97" cstate="print"/>
          <a:stretch>
            <a:fillRect/>
          </a:stretch>
        </p:blipFill>
        <p:spPr>
          <a:xfrm>
            <a:off x="3423844" y="9225420"/>
            <a:ext cx="171899" cy="85129"/>
          </a:xfrm>
          <a:prstGeom prst="rect">
            <a:avLst/>
          </a:prstGeom>
        </p:spPr>
      </p:pic>
      <p:grpSp>
        <p:nvGrpSpPr>
          <p:cNvPr id="206" name="object 206"/>
          <p:cNvGrpSpPr/>
          <p:nvPr/>
        </p:nvGrpSpPr>
        <p:grpSpPr>
          <a:xfrm>
            <a:off x="3733991" y="9225420"/>
            <a:ext cx="662305" cy="85725"/>
            <a:chOff x="3733991" y="9225420"/>
            <a:chExt cx="662305" cy="85725"/>
          </a:xfrm>
        </p:grpSpPr>
        <p:pic>
          <p:nvPicPr>
            <p:cNvPr id="207" name="object 207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3733991" y="9225420"/>
              <a:ext cx="168977" cy="85129"/>
            </a:xfrm>
            <a:prstGeom prst="rect">
              <a:avLst/>
            </a:prstGeom>
          </p:spPr>
        </p:pic>
        <p:pic>
          <p:nvPicPr>
            <p:cNvPr id="208" name="object 208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3922844" y="9225420"/>
              <a:ext cx="473201" cy="85129"/>
            </a:xfrm>
            <a:prstGeom prst="rect">
              <a:avLst/>
            </a:prstGeom>
          </p:spPr>
        </p:pic>
      </p:grpSp>
      <p:grpSp>
        <p:nvGrpSpPr>
          <p:cNvPr id="209" name="object 209"/>
          <p:cNvGrpSpPr/>
          <p:nvPr/>
        </p:nvGrpSpPr>
        <p:grpSpPr>
          <a:xfrm>
            <a:off x="4536022" y="9225420"/>
            <a:ext cx="826135" cy="113030"/>
            <a:chOff x="4536022" y="9225420"/>
            <a:chExt cx="826135" cy="113030"/>
          </a:xfrm>
        </p:grpSpPr>
        <p:pic>
          <p:nvPicPr>
            <p:cNvPr id="210" name="object 210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4536022" y="9225420"/>
              <a:ext cx="84311" cy="85129"/>
            </a:xfrm>
            <a:prstGeom prst="rect">
              <a:avLst/>
            </a:prstGeom>
          </p:spPr>
        </p:pic>
        <p:sp>
          <p:nvSpPr>
            <p:cNvPr id="211" name="object 211"/>
            <p:cNvSpPr/>
            <p:nvPr/>
          </p:nvSpPr>
          <p:spPr>
            <a:xfrm>
              <a:off x="4643310" y="9225431"/>
              <a:ext cx="718820" cy="113030"/>
            </a:xfrm>
            <a:custGeom>
              <a:avLst/>
              <a:gdLst/>
              <a:ahLst/>
              <a:cxnLst/>
              <a:rect l="l" t="t" r="r" b="b"/>
              <a:pathLst>
                <a:path w="718820" h="113029">
                  <a:moveTo>
                    <a:pt x="52984" y="60718"/>
                  </a:moveTo>
                  <a:lnTo>
                    <a:pt x="51993" y="53403"/>
                  </a:lnTo>
                  <a:lnTo>
                    <a:pt x="49034" y="47371"/>
                  </a:lnTo>
                  <a:lnTo>
                    <a:pt x="47498" y="45910"/>
                  </a:lnTo>
                  <a:lnTo>
                    <a:pt x="44107" y="42646"/>
                  </a:lnTo>
                  <a:lnTo>
                    <a:pt x="41148" y="41173"/>
                  </a:lnTo>
                  <a:lnTo>
                    <a:pt x="41148" y="55994"/>
                  </a:lnTo>
                  <a:lnTo>
                    <a:pt x="41148" y="63842"/>
                  </a:lnTo>
                  <a:lnTo>
                    <a:pt x="26911" y="74256"/>
                  </a:lnTo>
                  <a:lnTo>
                    <a:pt x="10490" y="74256"/>
                  </a:lnTo>
                  <a:lnTo>
                    <a:pt x="10490" y="45910"/>
                  </a:lnTo>
                  <a:lnTo>
                    <a:pt x="30530" y="45910"/>
                  </a:lnTo>
                  <a:lnTo>
                    <a:pt x="34201" y="47218"/>
                  </a:lnTo>
                  <a:lnTo>
                    <a:pt x="39763" y="52476"/>
                  </a:lnTo>
                  <a:lnTo>
                    <a:pt x="41148" y="55994"/>
                  </a:lnTo>
                  <a:lnTo>
                    <a:pt x="41148" y="41173"/>
                  </a:lnTo>
                  <a:lnTo>
                    <a:pt x="37211" y="39204"/>
                  </a:lnTo>
                  <a:lnTo>
                    <a:pt x="44196" y="36385"/>
                  </a:lnTo>
                  <a:lnTo>
                    <a:pt x="44386" y="36385"/>
                  </a:lnTo>
                  <a:lnTo>
                    <a:pt x="48069" y="30695"/>
                  </a:lnTo>
                  <a:lnTo>
                    <a:pt x="48069" y="17005"/>
                  </a:lnTo>
                  <a:lnTo>
                    <a:pt x="46126" y="12242"/>
                  </a:lnTo>
                  <a:lnTo>
                    <a:pt x="45008" y="11087"/>
                  </a:lnTo>
                  <a:lnTo>
                    <a:pt x="38341" y="4114"/>
                  </a:lnTo>
                  <a:lnTo>
                    <a:pt x="37134" y="3733"/>
                  </a:lnTo>
                  <a:lnTo>
                    <a:pt x="37134" y="20802"/>
                  </a:lnTo>
                  <a:lnTo>
                    <a:pt x="37134" y="27406"/>
                  </a:lnTo>
                  <a:lnTo>
                    <a:pt x="23418" y="36385"/>
                  </a:lnTo>
                  <a:lnTo>
                    <a:pt x="10490" y="36385"/>
                  </a:lnTo>
                  <a:lnTo>
                    <a:pt x="10490" y="11087"/>
                  </a:lnTo>
                  <a:lnTo>
                    <a:pt x="23215" y="11087"/>
                  </a:lnTo>
                  <a:lnTo>
                    <a:pt x="37134" y="20802"/>
                  </a:lnTo>
                  <a:lnTo>
                    <a:pt x="37134" y="3733"/>
                  </a:lnTo>
                  <a:lnTo>
                    <a:pt x="31965" y="2070"/>
                  </a:lnTo>
                  <a:lnTo>
                    <a:pt x="0" y="2070"/>
                  </a:lnTo>
                  <a:lnTo>
                    <a:pt x="0" y="83045"/>
                  </a:lnTo>
                  <a:lnTo>
                    <a:pt x="23520" y="83045"/>
                  </a:lnTo>
                  <a:lnTo>
                    <a:pt x="36410" y="81648"/>
                  </a:lnTo>
                  <a:lnTo>
                    <a:pt x="45618" y="77457"/>
                  </a:lnTo>
                  <a:lnTo>
                    <a:pt x="48145" y="74256"/>
                  </a:lnTo>
                  <a:lnTo>
                    <a:pt x="51142" y="70485"/>
                  </a:lnTo>
                  <a:lnTo>
                    <a:pt x="52984" y="60718"/>
                  </a:lnTo>
                  <a:close/>
                </a:path>
                <a:path w="718820" h="113029">
                  <a:moveTo>
                    <a:pt x="114261" y="2070"/>
                  </a:moveTo>
                  <a:lnTo>
                    <a:pt x="60985" y="2070"/>
                  </a:lnTo>
                  <a:lnTo>
                    <a:pt x="60985" y="11087"/>
                  </a:lnTo>
                  <a:lnTo>
                    <a:pt x="82346" y="11087"/>
                  </a:lnTo>
                  <a:lnTo>
                    <a:pt x="82346" y="83045"/>
                  </a:lnTo>
                  <a:lnTo>
                    <a:pt x="92837" y="83045"/>
                  </a:lnTo>
                  <a:lnTo>
                    <a:pt x="92837" y="11087"/>
                  </a:lnTo>
                  <a:lnTo>
                    <a:pt x="114261" y="11087"/>
                  </a:lnTo>
                  <a:lnTo>
                    <a:pt x="114261" y="2070"/>
                  </a:lnTo>
                  <a:close/>
                </a:path>
                <a:path w="718820" h="113029">
                  <a:moveTo>
                    <a:pt x="208851" y="42786"/>
                  </a:moveTo>
                  <a:lnTo>
                    <a:pt x="208153" y="34658"/>
                  </a:lnTo>
                  <a:lnTo>
                    <a:pt x="206070" y="27076"/>
                  </a:lnTo>
                  <a:lnTo>
                    <a:pt x="202603" y="20066"/>
                  </a:lnTo>
                  <a:lnTo>
                    <a:pt x="198285" y="14351"/>
                  </a:lnTo>
                  <a:lnTo>
                    <a:pt x="198285" y="33934"/>
                  </a:lnTo>
                  <a:lnTo>
                    <a:pt x="198285" y="48856"/>
                  </a:lnTo>
                  <a:lnTo>
                    <a:pt x="172491" y="75222"/>
                  </a:lnTo>
                  <a:lnTo>
                    <a:pt x="160972" y="75222"/>
                  </a:lnTo>
                  <a:lnTo>
                    <a:pt x="135178" y="48856"/>
                  </a:lnTo>
                  <a:lnTo>
                    <a:pt x="135178" y="33934"/>
                  </a:lnTo>
                  <a:lnTo>
                    <a:pt x="138277" y="26187"/>
                  </a:lnTo>
                  <a:lnTo>
                    <a:pt x="150685" y="13385"/>
                  </a:lnTo>
                  <a:lnTo>
                    <a:pt x="158102" y="10185"/>
                  </a:lnTo>
                  <a:lnTo>
                    <a:pt x="175310" y="10185"/>
                  </a:lnTo>
                  <a:lnTo>
                    <a:pt x="182714" y="13385"/>
                  </a:lnTo>
                  <a:lnTo>
                    <a:pt x="195160" y="26187"/>
                  </a:lnTo>
                  <a:lnTo>
                    <a:pt x="198285" y="33934"/>
                  </a:lnTo>
                  <a:lnTo>
                    <a:pt x="198285" y="14351"/>
                  </a:lnTo>
                  <a:lnTo>
                    <a:pt x="166725" y="0"/>
                  </a:lnTo>
                  <a:lnTo>
                    <a:pt x="157759" y="850"/>
                  </a:lnTo>
                  <a:lnTo>
                    <a:pt x="127330" y="27076"/>
                  </a:lnTo>
                  <a:lnTo>
                    <a:pt x="124536" y="42786"/>
                  </a:lnTo>
                  <a:lnTo>
                    <a:pt x="125272" y="51003"/>
                  </a:lnTo>
                  <a:lnTo>
                    <a:pt x="149821" y="81953"/>
                  </a:lnTo>
                  <a:lnTo>
                    <a:pt x="166725" y="85128"/>
                  </a:lnTo>
                  <a:lnTo>
                    <a:pt x="175577" y="84328"/>
                  </a:lnTo>
                  <a:lnTo>
                    <a:pt x="183578" y="81953"/>
                  </a:lnTo>
                  <a:lnTo>
                    <a:pt x="190728" y="77990"/>
                  </a:lnTo>
                  <a:lnTo>
                    <a:pt x="193878" y="75222"/>
                  </a:lnTo>
                  <a:lnTo>
                    <a:pt x="197053" y="72440"/>
                  </a:lnTo>
                  <a:lnTo>
                    <a:pt x="202209" y="65824"/>
                  </a:lnTo>
                  <a:lnTo>
                    <a:pt x="205892" y="58674"/>
                  </a:lnTo>
                  <a:lnTo>
                    <a:pt x="208114" y="51003"/>
                  </a:lnTo>
                  <a:lnTo>
                    <a:pt x="208851" y="42786"/>
                  </a:lnTo>
                  <a:close/>
                </a:path>
                <a:path w="718820" h="113029">
                  <a:moveTo>
                    <a:pt x="312661" y="42329"/>
                  </a:moveTo>
                  <a:lnTo>
                    <a:pt x="311886" y="33909"/>
                  </a:lnTo>
                  <a:lnTo>
                    <a:pt x="309587" y="26111"/>
                  </a:lnTo>
                  <a:lnTo>
                    <a:pt x="305752" y="18948"/>
                  </a:lnTo>
                  <a:lnTo>
                    <a:pt x="302158" y="14592"/>
                  </a:lnTo>
                  <a:lnTo>
                    <a:pt x="302158" y="36957"/>
                  </a:lnTo>
                  <a:lnTo>
                    <a:pt x="302158" y="48412"/>
                  </a:lnTo>
                  <a:lnTo>
                    <a:pt x="275767" y="75603"/>
                  </a:lnTo>
                  <a:lnTo>
                    <a:pt x="264464" y="75603"/>
                  </a:lnTo>
                  <a:lnTo>
                    <a:pt x="237947" y="49161"/>
                  </a:lnTo>
                  <a:lnTo>
                    <a:pt x="237947" y="33629"/>
                  </a:lnTo>
                  <a:lnTo>
                    <a:pt x="241033" y="25793"/>
                  </a:lnTo>
                  <a:lnTo>
                    <a:pt x="249682" y="16967"/>
                  </a:lnTo>
                  <a:lnTo>
                    <a:pt x="253377" y="13182"/>
                  </a:lnTo>
                  <a:lnTo>
                    <a:pt x="260985" y="10033"/>
                  </a:lnTo>
                  <a:lnTo>
                    <a:pt x="275818" y="10033"/>
                  </a:lnTo>
                  <a:lnTo>
                    <a:pt x="302158" y="36957"/>
                  </a:lnTo>
                  <a:lnTo>
                    <a:pt x="302158" y="14592"/>
                  </a:lnTo>
                  <a:lnTo>
                    <a:pt x="270840" y="0"/>
                  </a:lnTo>
                  <a:lnTo>
                    <a:pt x="264236" y="0"/>
                  </a:lnTo>
                  <a:lnTo>
                    <a:pt x="258254" y="1409"/>
                  </a:lnTo>
                  <a:lnTo>
                    <a:pt x="247548" y="7061"/>
                  </a:lnTo>
                  <a:lnTo>
                    <a:pt x="242811" y="11303"/>
                  </a:lnTo>
                  <a:lnTo>
                    <a:pt x="238683" y="16967"/>
                  </a:lnTo>
                  <a:lnTo>
                    <a:pt x="238683" y="2070"/>
                  </a:lnTo>
                  <a:lnTo>
                    <a:pt x="228346" y="2070"/>
                  </a:lnTo>
                  <a:lnTo>
                    <a:pt x="228346" y="112661"/>
                  </a:lnTo>
                  <a:lnTo>
                    <a:pt x="238683" y="112661"/>
                  </a:lnTo>
                  <a:lnTo>
                    <a:pt x="238683" y="69126"/>
                  </a:lnTo>
                  <a:lnTo>
                    <a:pt x="243052" y="74434"/>
                  </a:lnTo>
                  <a:lnTo>
                    <a:pt x="247942" y="78422"/>
                  </a:lnTo>
                  <a:lnTo>
                    <a:pt x="258749" y="83781"/>
                  </a:lnTo>
                  <a:lnTo>
                    <a:pt x="264680" y="85128"/>
                  </a:lnTo>
                  <a:lnTo>
                    <a:pt x="271132" y="85128"/>
                  </a:lnTo>
                  <a:lnTo>
                    <a:pt x="305816" y="66090"/>
                  </a:lnTo>
                  <a:lnTo>
                    <a:pt x="311899" y="50927"/>
                  </a:lnTo>
                  <a:lnTo>
                    <a:pt x="312661" y="42329"/>
                  </a:lnTo>
                  <a:close/>
                </a:path>
                <a:path w="718820" h="113029">
                  <a:moveTo>
                    <a:pt x="366750" y="37350"/>
                  </a:moveTo>
                  <a:lnTo>
                    <a:pt x="325831" y="37350"/>
                  </a:lnTo>
                  <a:lnTo>
                    <a:pt x="325831" y="46431"/>
                  </a:lnTo>
                  <a:lnTo>
                    <a:pt x="366750" y="46431"/>
                  </a:lnTo>
                  <a:lnTo>
                    <a:pt x="366750" y="37350"/>
                  </a:lnTo>
                  <a:close/>
                </a:path>
                <a:path w="718820" h="113029">
                  <a:moveTo>
                    <a:pt x="462546" y="74180"/>
                  </a:moveTo>
                  <a:lnTo>
                    <a:pt x="452793" y="74180"/>
                  </a:lnTo>
                  <a:lnTo>
                    <a:pt x="441566" y="48094"/>
                  </a:lnTo>
                  <a:lnTo>
                    <a:pt x="441566" y="74180"/>
                  </a:lnTo>
                  <a:lnTo>
                    <a:pt x="395198" y="74180"/>
                  </a:lnTo>
                  <a:lnTo>
                    <a:pt x="418858" y="18148"/>
                  </a:lnTo>
                  <a:lnTo>
                    <a:pt x="441566" y="74180"/>
                  </a:lnTo>
                  <a:lnTo>
                    <a:pt x="441566" y="48094"/>
                  </a:lnTo>
                  <a:lnTo>
                    <a:pt x="428688" y="18148"/>
                  </a:lnTo>
                  <a:lnTo>
                    <a:pt x="421767" y="2070"/>
                  </a:lnTo>
                  <a:lnTo>
                    <a:pt x="416331" y="2070"/>
                  </a:lnTo>
                  <a:lnTo>
                    <a:pt x="385076" y="74180"/>
                  </a:lnTo>
                  <a:lnTo>
                    <a:pt x="375259" y="74180"/>
                  </a:lnTo>
                  <a:lnTo>
                    <a:pt x="375259" y="93827"/>
                  </a:lnTo>
                  <a:lnTo>
                    <a:pt x="385521" y="93827"/>
                  </a:lnTo>
                  <a:lnTo>
                    <a:pt x="385521" y="83045"/>
                  </a:lnTo>
                  <a:lnTo>
                    <a:pt x="452501" y="83045"/>
                  </a:lnTo>
                  <a:lnTo>
                    <a:pt x="452501" y="93383"/>
                  </a:lnTo>
                  <a:lnTo>
                    <a:pt x="462546" y="93383"/>
                  </a:lnTo>
                  <a:lnTo>
                    <a:pt x="462546" y="83045"/>
                  </a:lnTo>
                  <a:lnTo>
                    <a:pt x="462546" y="74180"/>
                  </a:lnTo>
                  <a:close/>
                </a:path>
                <a:path w="718820" h="113029">
                  <a:moveTo>
                    <a:pt x="556514" y="2070"/>
                  </a:moveTo>
                  <a:lnTo>
                    <a:pt x="546912" y="2070"/>
                  </a:lnTo>
                  <a:lnTo>
                    <a:pt x="546912" y="33629"/>
                  </a:lnTo>
                  <a:lnTo>
                    <a:pt x="546912" y="49161"/>
                  </a:lnTo>
                  <a:lnTo>
                    <a:pt x="545541" y="54686"/>
                  </a:lnTo>
                  <a:lnTo>
                    <a:pt x="540156" y="64287"/>
                  </a:lnTo>
                  <a:lnTo>
                    <a:pt x="540029" y="64516"/>
                  </a:lnTo>
                  <a:lnTo>
                    <a:pt x="536105" y="68402"/>
                  </a:lnTo>
                  <a:lnTo>
                    <a:pt x="525881" y="74155"/>
                  </a:lnTo>
                  <a:lnTo>
                    <a:pt x="520471" y="75603"/>
                  </a:lnTo>
                  <a:lnTo>
                    <a:pt x="509117" y="75603"/>
                  </a:lnTo>
                  <a:lnTo>
                    <a:pt x="482688" y="48412"/>
                  </a:lnTo>
                  <a:lnTo>
                    <a:pt x="482688" y="36957"/>
                  </a:lnTo>
                  <a:lnTo>
                    <a:pt x="509041" y="10033"/>
                  </a:lnTo>
                  <a:lnTo>
                    <a:pt x="523875" y="10033"/>
                  </a:lnTo>
                  <a:lnTo>
                    <a:pt x="531469" y="13182"/>
                  </a:lnTo>
                  <a:lnTo>
                    <a:pt x="543826" y="25793"/>
                  </a:lnTo>
                  <a:lnTo>
                    <a:pt x="546912" y="33629"/>
                  </a:lnTo>
                  <a:lnTo>
                    <a:pt x="546912" y="2070"/>
                  </a:lnTo>
                  <a:lnTo>
                    <a:pt x="546239" y="2070"/>
                  </a:lnTo>
                  <a:lnTo>
                    <a:pt x="546239" y="16967"/>
                  </a:lnTo>
                  <a:lnTo>
                    <a:pt x="542290" y="11468"/>
                  </a:lnTo>
                  <a:lnTo>
                    <a:pt x="520674" y="0"/>
                  </a:lnTo>
                  <a:lnTo>
                    <a:pt x="514019" y="0"/>
                  </a:lnTo>
                  <a:lnTo>
                    <a:pt x="479107" y="18948"/>
                  </a:lnTo>
                  <a:lnTo>
                    <a:pt x="472198" y="42329"/>
                  </a:lnTo>
                  <a:lnTo>
                    <a:pt x="472960" y="50927"/>
                  </a:lnTo>
                  <a:lnTo>
                    <a:pt x="497789" y="82003"/>
                  </a:lnTo>
                  <a:lnTo>
                    <a:pt x="513727" y="85128"/>
                  </a:lnTo>
                  <a:lnTo>
                    <a:pt x="520179" y="85128"/>
                  </a:lnTo>
                  <a:lnTo>
                    <a:pt x="546239" y="69126"/>
                  </a:lnTo>
                  <a:lnTo>
                    <a:pt x="546239" y="83045"/>
                  </a:lnTo>
                  <a:lnTo>
                    <a:pt x="556514" y="83045"/>
                  </a:lnTo>
                  <a:lnTo>
                    <a:pt x="556514" y="69126"/>
                  </a:lnTo>
                  <a:lnTo>
                    <a:pt x="556514" y="16967"/>
                  </a:lnTo>
                  <a:lnTo>
                    <a:pt x="556514" y="2070"/>
                  </a:lnTo>
                  <a:close/>
                </a:path>
                <a:path w="718820" h="113029">
                  <a:moveTo>
                    <a:pt x="623697" y="2070"/>
                  </a:moveTo>
                  <a:lnTo>
                    <a:pt x="570420" y="2070"/>
                  </a:lnTo>
                  <a:lnTo>
                    <a:pt x="570420" y="11087"/>
                  </a:lnTo>
                  <a:lnTo>
                    <a:pt x="591769" y="11087"/>
                  </a:lnTo>
                  <a:lnTo>
                    <a:pt x="591769" y="83045"/>
                  </a:lnTo>
                  <a:lnTo>
                    <a:pt x="602272" y="83045"/>
                  </a:lnTo>
                  <a:lnTo>
                    <a:pt x="602272" y="11087"/>
                  </a:lnTo>
                  <a:lnTo>
                    <a:pt x="623697" y="11087"/>
                  </a:lnTo>
                  <a:lnTo>
                    <a:pt x="623697" y="2070"/>
                  </a:lnTo>
                  <a:close/>
                </a:path>
                <a:path w="718820" h="113029">
                  <a:moveTo>
                    <a:pt x="718502" y="2070"/>
                  </a:moveTo>
                  <a:lnTo>
                    <a:pt x="708901" y="2070"/>
                  </a:lnTo>
                  <a:lnTo>
                    <a:pt x="708901" y="33629"/>
                  </a:lnTo>
                  <a:lnTo>
                    <a:pt x="708901" y="49161"/>
                  </a:lnTo>
                  <a:lnTo>
                    <a:pt x="707529" y="54686"/>
                  </a:lnTo>
                  <a:lnTo>
                    <a:pt x="702144" y="64287"/>
                  </a:lnTo>
                  <a:lnTo>
                    <a:pt x="702017" y="64516"/>
                  </a:lnTo>
                  <a:lnTo>
                    <a:pt x="698093" y="68402"/>
                  </a:lnTo>
                  <a:lnTo>
                    <a:pt x="687870" y="74155"/>
                  </a:lnTo>
                  <a:lnTo>
                    <a:pt x="682459" y="75603"/>
                  </a:lnTo>
                  <a:lnTo>
                    <a:pt x="671106" y="75603"/>
                  </a:lnTo>
                  <a:lnTo>
                    <a:pt x="644690" y="48412"/>
                  </a:lnTo>
                  <a:lnTo>
                    <a:pt x="644690" y="36957"/>
                  </a:lnTo>
                  <a:lnTo>
                    <a:pt x="671029" y="10033"/>
                  </a:lnTo>
                  <a:lnTo>
                    <a:pt x="685863" y="10033"/>
                  </a:lnTo>
                  <a:lnTo>
                    <a:pt x="693458" y="13182"/>
                  </a:lnTo>
                  <a:lnTo>
                    <a:pt x="705815" y="25793"/>
                  </a:lnTo>
                  <a:lnTo>
                    <a:pt x="708901" y="33629"/>
                  </a:lnTo>
                  <a:lnTo>
                    <a:pt x="708901" y="2070"/>
                  </a:lnTo>
                  <a:lnTo>
                    <a:pt x="708240" y="2070"/>
                  </a:lnTo>
                  <a:lnTo>
                    <a:pt x="708240" y="16967"/>
                  </a:lnTo>
                  <a:lnTo>
                    <a:pt x="704278" y="11468"/>
                  </a:lnTo>
                  <a:lnTo>
                    <a:pt x="682663" y="0"/>
                  </a:lnTo>
                  <a:lnTo>
                    <a:pt x="676021" y="0"/>
                  </a:lnTo>
                  <a:lnTo>
                    <a:pt x="641096" y="18948"/>
                  </a:lnTo>
                  <a:lnTo>
                    <a:pt x="634199" y="42329"/>
                  </a:lnTo>
                  <a:lnTo>
                    <a:pt x="634949" y="50927"/>
                  </a:lnTo>
                  <a:lnTo>
                    <a:pt x="659777" y="82003"/>
                  </a:lnTo>
                  <a:lnTo>
                    <a:pt x="675716" y="85128"/>
                  </a:lnTo>
                  <a:lnTo>
                    <a:pt x="682167" y="85128"/>
                  </a:lnTo>
                  <a:lnTo>
                    <a:pt x="708240" y="69126"/>
                  </a:lnTo>
                  <a:lnTo>
                    <a:pt x="708240" y="83045"/>
                  </a:lnTo>
                  <a:lnTo>
                    <a:pt x="718502" y="83045"/>
                  </a:lnTo>
                  <a:lnTo>
                    <a:pt x="718502" y="69126"/>
                  </a:lnTo>
                  <a:lnTo>
                    <a:pt x="718502" y="16967"/>
                  </a:lnTo>
                  <a:lnTo>
                    <a:pt x="718502" y="20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2" name="object 212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5506265" y="9225420"/>
            <a:ext cx="171081" cy="85129"/>
          </a:xfrm>
          <a:prstGeom prst="rect">
            <a:avLst/>
          </a:prstGeom>
        </p:spPr>
      </p:pic>
      <p:pic>
        <p:nvPicPr>
          <p:cNvPr id="213" name="object 213"/>
          <p:cNvPicPr/>
          <p:nvPr/>
        </p:nvPicPr>
        <p:blipFill>
          <a:blip r:embed="rId101" cstate="print"/>
          <a:stretch>
            <a:fillRect/>
          </a:stretch>
        </p:blipFill>
        <p:spPr>
          <a:xfrm>
            <a:off x="6947564" y="9199005"/>
            <a:ext cx="65556" cy="109461"/>
          </a:xfrm>
          <a:prstGeom prst="rect">
            <a:avLst/>
          </a:prstGeom>
        </p:spPr>
      </p:pic>
      <p:sp>
        <p:nvSpPr>
          <p:cNvPr id="214" name="object 214"/>
          <p:cNvSpPr/>
          <p:nvPr/>
        </p:nvSpPr>
        <p:spPr>
          <a:xfrm>
            <a:off x="2416619" y="9414433"/>
            <a:ext cx="629920" cy="85725"/>
          </a:xfrm>
          <a:custGeom>
            <a:avLst/>
            <a:gdLst/>
            <a:ahLst/>
            <a:cxnLst/>
            <a:rect l="l" t="t" r="r" b="b"/>
            <a:pathLst>
              <a:path w="629919" h="85725">
                <a:moveTo>
                  <a:pt x="82372" y="18897"/>
                </a:moveTo>
                <a:lnTo>
                  <a:pt x="50673" y="0"/>
                </a:lnTo>
                <a:lnTo>
                  <a:pt x="36779" y="0"/>
                </a:lnTo>
                <a:lnTo>
                  <a:pt x="1968" y="28117"/>
                </a:lnTo>
                <a:lnTo>
                  <a:pt x="0" y="35394"/>
                </a:lnTo>
                <a:lnTo>
                  <a:pt x="0" y="43230"/>
                </a:lnTo>
                <a:lnTo>
                  <a:pt x="19380" y="78257"/>
                </a:lnTo>
                <a:lnTo>
                  <a:pt x="44500" y="85128"/>
                </a:lnTo>
                <a:lnTo>
                  <a:pt x="52832" y="85128"/>
                </a:lnTo>
                <a:lnTo>
                  <a:pt x="60261" y="83527"/>
                </a:lnTo>
                <a:lnTo>
                  <a:pt x="73304" y="77127"/>
                </a:lnTo>
                <a:lnTo>
                  <a:pt x="78511" y="72618"/>
                </a:lnTo>
                <a:lnTo>
                  <a:pt x="82372" y="66814"/>
                </a:lnTo>
                <a:lnTo>
                  <a:pt x="74117" y="61391"/>
                </a:lnTo>
                <a:lnTo>
                  <a:pt x="68046" y="67602"/>
                </a:lnTo>
                <a:lnTo>
                  <a:pt x="61163" y="72047"/>
                </a:lnTo>
                <a:lnTo>
                  <a:pt x="53467" y="74714"/>
                </a:lnTo>
                <a:lnTo>
                  <a:pt x="44945" y="75603"/>
                </a:lnTo>
                <a:lnTo>
                  <a:pt x="38442" y="75603"/>
                </a:lnTo>
                <a:lnTo>
                  <a:pt x="10490" y="48387"/>
                </a:lnTo>
                <a:lnTo>
                  <a:pt x="10490" y="33413"/>
                </a:lnTo>
                <a:lnTo>
                  <a:pt x="44869" y="9817"/>
                </a:lnTo>
                <a:lnTo>
                  <a:pt x="53644" y="10706"/>
                </a:lnTo>
                <a:lnTo>
                  <a:pt x="61442" y="13373"/>
                </a:lnTo>
                <a:lnTo>
                  <a:pt x="68262" y="17818"/>
                </a:lnTo>
                <a:lnTo>
                  <a:pt x="74117" y="24028"/>
                </a:lnTo>
                <a:lnTo>
                  <a:pt x="82372" y="18897"/>
                </a:lnTo>
                <a:close/>
              </a:path>
              <a:path w="629919" h="85725">
                <a:moveTo>
                  <a:pt x="179908" y="18897"/>
                </a:moveTo>
                <a:lnTo>
                  <a:pt x="148209" y="0"/>
                </a:lnTo>
                <a:lnTo>
                  <a:pt x="134315" y="0"/>
                </a:lnTo>
                <a:lnTo>
                  <a:pt x="99504" y="28117"/>
                </a:lnTo>
                <a:lnTo>
                  <a:pt x="97523" y="35394"/>
                </a:lnTo>
                <a:lnTo>
                  <a:pt x="97523" y="43230"/>
                </a:lnTo>
                <a:lnTo>
                  <a:pt x="116916" y="78257"/>
                </a:lnTo>
                <a:lnTo>
                  <a:pt x="142024" y="85128"/>
                </a:lnTo>
                <a:lnTo>
                  <a:pt x="150368" y="85128"/>
                </a:lnTo>
                <a:lnTo>
                  <a:pt x="157797" y="83527"/>
                </a:lnTo>
                <a:lnTo>
                  <a:pt x="170840" y="77127"/>
                </a:lnTo>
                <a:lnTo>
                  <a:pt x="176034" y="72618"/>
                </a:lnTo>
                <a:lnTo>
                  <a:pt x="179908" y="66814"/>
                </a:lnTo>
                <a:lnTo>
                  <a:pt x="171640" y="61391"/>
                </a:lnTo>
                <a:lnTo>
                  <a:pt x="165582" y="67602"/>
                </a:lnTo>
                <a:lnTo>
                  <a:pt x="158699" y="72047"/>
                </a:lnTo>
                <a:lnTo>
                  <a:pt x="150990" y="74714"/>
                </a:lnTo>
                <a:lnTo>
                  <a:pt x="142468" y="75603"/>
                </a:lnTo>
                <a:lnTo>
                  <a:pt x="135978" y="75603"/>
                </a:lnTo>
                <a:lnTo>
                  <a:pt x="108026" y="48387"/>
                </a:lnTo>
                <a:lnTo>
                  <a:pt x="108026" y="33413"/>
                </a:lnTo>
                <a:lnTo>
                  <a:pt x="142405" y="9817"/>
                </a:lnTo>
                <a:lnTo>
                  <a:pt x="151180" y="10706"/>
                </a:lnTo>
                <a:lnTo>
                  <a:pt x="158978" y="13373"/>
                </a:lnTo>
                <a:lnTo>
                  <a:pt x="165798" y="17818"/>
                </a:lnTo>
                <a:lnTo>
                  <a:pt x="171640" y="24028"/>
                </a:lnTo>
                <a:lnTo>
                  <a:pt x="179908" y="18897"/>
                </a:lnTo>
                <a:close/>
              </a:path>
              <a:path w="629919" h="85725">
                <a:moveTo>
                  <a:pt x="254000" y="53352"/>
                </a:moveTo>
                <a:lnTo>
                  <a:pt x="252387" y="48475"/>
                </a:lnTo>
                <a:lnTo>
                  <a:pt x="248742" y="43675"/>
                </a:lnTo>
                <a:lnTo>
                  <a:pt x="245935" y="39992"/>
                </a:lnTo>
                <a:lnTo>
                  <a:pt x="242697" y="37693"/>
                </a:lnTo>
                <a:lnTo>
                  <a:pt x="242697" y="56553"/>
                </a:lnTo>
                <a:lnTo>
                  <a:pt x="242697" y="59385"/>
                </a:lnTo>
                <a:lnTo>
                  <a:pt x="221551" y="74256"/>
                </a:lnTo>
                <a:lnTo>
                  <a:pt x="209575" y="74256"/>
                </a:lnTo>
                <a:lnTo>
                  <a:pt x="209575" y="43675"/>
                </a:lnTo>
                <a:lnTo>
                  <a:pt x="225767" y="43675"/>
                </a:lnTo>
                <a:lnTo>
                  <a:pt x="242697" y="56553"/>
                </a:lnTo>
                <a:lnTo>
                  <a:pt x="242697" y="37693"/>
                </a:lnTo>
                <a:lnTo>
                  <a:pt x="242087" y="37249"/>
                </a:lnTo>
                <a:lnTo>
                  <a:pt x="233159" y="34772"/>
                </a:lnTo>
                <a:lnTo>
                  <a:pt x="226987" y="34150"/>
                </a:lnTo>
                <a:lnTo>
                  <a:pt x="209207" y="34150"/>
                </a:lnTo>
                <a:lnTo>
                  <a:pt x="209207" y="2082"/>
                </a:lnTo>
                <a:lnTo>
                  <a:pt x="198856" y="2082"/>
                </a:lnTo>
                <a:lnTo>
                  <a:pt x="198856" y="83045"/>
                </a:lnTo>
                <a:lnTo>
                  <a:pt x="235267" y="83045"/>
                </a:lnTo>
                <a:lnTo>
                  <a:pt x="242341" y="80670"/>
                </a:lnTo>
                <a:lnTo>
                  <a:pt x="248653" y="74256"/>
                </a:lnTo>
                <a:lnTo>
                  <a:pt x="251675" y="71196"/>
                </a:lnTo>
                <a:lnTo>
                  <a:pt x="254000" y="65506"/>
                </a:lnTo>
                <a:lnTo>
                  <a:pt x="254000" y="53352"/>
                </a:lnTo>
                <a:close/>
              </a:path>
              <a:path w="629919" h="85725">
                <a:moveTo>
                  <a:pt x="278853" y="2082"/>
                </a:moveTo>
                <a:lnTo>
                  <a:pt x="268363" y="2082"/>
                </a:lnTo>
                <a:lnTo>
                  <a:pt x="268363" y="83045"/>
                </a:lnTo>
                <a:lnTo>
                  <a:pt x="278853" y="83045"/>
                </a:lnTo>
                <a:lnTo>
                  <a:pt x="278853" y="2082"/>
                </a:lnTo>
                <a:close/>
              </a:path>
              <a:path w="629919" h="85725">
                <a:moveTo>
                  <a:pt x="370852" y="83045"/>
                </a:moveTo>
                <a:lnTo>
                  <a:pt x="333578" y="2082"/>
                </a:lnTo>
                <a:lnTo>
                  <a:pt x="331711" y="2082"/>
                </a:lnTo>
                <a:lnTo>
                  <a:pt x="294665" y="83045"/>
                </a:lnTo>
                <a:lnTo>
                  <a:pt x="305816" y="83045"/>
                </a:lnTo>
                <a:lnTo>
                  <a:pt x="332689" y="24104"/>
                </a:lnTo>
                <a:lnTo>
                  <a:pt x="359765" y="83045"/>
                </a:lnTo>
                <a:lnTo>
                  <a:pt x="370852" y="83045"/>
                </a:lnTo>
                <a:close/>
              </a:path>
              <a:path w="629919" h="85725">
                <a:moveTo>
                  <a:pt x="453250" y="83045"/>
                </a:moveTo>
                <a:lnTo>
                  <a:pt x="415505" y="45618"/>
                </a:lnTo>
                <a:lnTo>
                  <a:pt x="408978" y="39141"/>
                </a:lnTo>
                <a:lnTo>
                  <a:pt x="412267" y="36156"/>
                </a:lnTo>
                <a:lnTo>
                  <a:pt x="449973" y="2082"/>
                </a:lnTo>
                <a:lnTo>
                  <a:pt x="435470" y="2082"/>
                </a:lnTo>
                <a:lnTo>
                  <a:pt x="398030" y="36156"/>
                </a:lnTo>
                <a:lnTo>
                  <a:pt x="398030" y="2082"/>
                </a:lnTo>
                <a:lnTo>
                  <a:pt x="387540" y="2082"/>
                </a:lnTo>
                <a:lnTo>
                  <a:pt x="387540" y="83045"/>
                </a:lnTo>
                <a:lnTo>
                  <a:pt x="398030" y="83045"/>
                </a:lnTo>
                <a:lnTo>
                  <a:pt x="398030" y="48514"/>
                </a:lnTo>
                <a:lnTo>
                  <a:pt x="401307" y="45618"/>
                </a:lnTo>
                <a:lnTo>
                  <a:pt x="438518" y="83045"/>
                </a:lnTo>
                <a:lnTo>
                  <a:pt x="453250" y="83045"/>
                </a:lnTo>
                <a:close/>
              </a:path>
              <a:path w="629919" h="85725">
                <a:moveTo>
                  <a:pt x="544703" y="2082"/>
                </a:moveTo>
                <a:lnTo>
                  <a:pt x="535101" y="2082"/>
                </a:lnTo>
                <a:lnTo>
                  <a:pt x="535101" y="33629"/>
                </a:lnTo>
                <a:lnTo>
                  <a:pt x="535101" y="49161"/>
                </a:lnTo>
                <a:lnTo>
                  <a:pt x="533730" y="54686"/>
                </a:lnTo>
                <a:lnTo>
                  <a:pt x="528345" y="64287"/>
                </a:lnTo>
                <a:lnTo>
                  <a:pt x="528218" y="64516"/>
                </a:lnTo>
                <a:lnTo>
                  <a:pt x="524294" y="68402"/>
                </a:lnTo>
                <a:lnTo>
                  <a:pt x="514070" y="74155"/>
                </a:lnTo>
                <a:lnTo>
                  <a:pt x="508660" y="75603"/>
                </a:lnTo>
                <a:lnTo>
                  <a:pt x="497306" y="75603"/>
                </a:lnTo>
                <a:lnTo>
                  <a:pt x="470890" y="48412"/>
                </a:lnTo>
                <a:lnTo>
                  <a:pt x="470890" y="36957"/>
                </a:lnTo>
                <a:lnTo>
                  <a:pt x="497230" y="10045"/>
                </a:lnTo>
                <a:lnTo>
                  <a:pt x="512064" y="10045"/>
                </a:lnTo>
                <a:lnTo>
                  <a:pt x="519658" y="13195"/>
                </a:lnTo>
                <a:lnTo>
                  <a:pt x="532015" y="25793"/>
                </a:lnTo>
                <a:lnTo>
                  <a:pt x="535101" y="33629"/>
                </a:lnTo>
                <a:lnTo>
                  <a:pt x="535101" y="2082"/>
                </a:lnTo>
                <a:lnTo>
                  <a:pt x="534441" y="2082"/>
                </a:lnTo>
                <a:lnTo>
                  <a:pt x="534441" y="16967"/>
                </a:lnTo>
                <a:lnTo>
                  <a:pt x="530479" y="11468"/>
                </a:lnTo>
                <a:lnTo>
                  <a:pt x="530364" y="11303"/>
                </a:lnTo>
                <a:lnTo>
                  <a:pt x="528955" y="10045"/>
                </a:lnTo>
                <a:lnTo>
                  <a:pt x="525640" y="7061"/>
                </a:lnTo>
                <a:lnTo>
                  <a:pt x="514870" y="1409"/>
                </a:lnTo>
                <a:lnTo>
                  <a:pt x="508863" y="0"/>
                </a:lnTo>
                <a:lnTo>
                  <a:pt x="502221" y="0"/>
                </a:lnTo>
                <a:lnTo>
                  <a:pt x="467296" y="18948"/>
                </a:lnTo>
                <a:lnTo>
                  <a:pt x="460387" y="42341"/>
                </a:lnTo>
                <a:lnTo>
                  <a:pt x="461149" y="50927"/>
                </a:lnTo>
                <a:lnTo>
                  <a:pt x="485978" y="82016"/>
                </a:lnTo>
                <a:lnTo>
                  <a:pt x="501916" y="85128"/>
                </a:lnTo>
                <a:lnTo>
                  <a:pt x="508368" y="85128"/>
                </a:lnTo>
                <a:lnTo>
                  <a:pt x="534441" y="69126"/>
                </a:lnTo>
                <a:lnTo>
                  <a:pt x="534441" y="83045"/>
                </a:lnTo>
                <a:lnTo>
                  <a:pt x="544703" y="83045"/>
                </a:lnTo>
                <a:lnTo>
                  <a:pt x="544703" y="69126"/>
                </a:lnTo>
                <a:lnTo>
                  <a:pt x="544703" y="16967"/>
                </a:lnTo>
                <a:lnTo>
                  <a:pt x="544703" y="2082"/>
                </a:lnTo>
                <a:close/>
              </a:path>
              <a:path w="629919" h="85725">
                <a:moveTo>
                  <a:pt x="629526" y="83045"/>
                </a:moveTo>
                <a:lnTo>
                  <a:pt x="598347" y="40551"/>
                </a:lnTo>
                <a:lnTo>
                  <a:pt x="626021" y="2082"/>
                </a:lnTo>
                <a:lnTo>
                  <a:pt x="613524" y="2082"/>
                </a:lnTo>
                <a:lnTo>
                  <a:pt x="592086" y="32067"/>
                </a:lnTo>
                <a:lnTo>
                  <a:pt x="570661" y="2082"/>
                </a:lnTo>
                <a:lnTo>
                  <a:pt x="558152" y="2082"/>
                </a:lnTo>
                <a:lnTo>
                  <a:pt x="585914" y="40551"/>
                </a:lnTo>
                <a:lnTo>
                  <a:pt x="555256" y="83045"/>
                </a:lnTo>
                <a:lnTo>
                  <a:pt x="567677" y="83045"/>
                </a:lnTo>
                <a:lnTo>
                  <a:pt x="592086" y="49034"/>
                </a:lnTo>
                <a:lnTo>
                  <a:pt x="616877" y="83045"/>
                </a:lnTo>
                <a:lnTo>
                  <a:pt x="629526" y="830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5" name="object 215"/>
          <p:cNvPicPr/>
          <p:nvPr/>
        </p:nvPicPr>
        <p:blipFill>
          <a:blip r:embed="rId102" cstate="print"/>
          <a:stretch>
            <a:fillRect/>
          </a:stretch>
        </p:blipFill>
        <p:spPr>
          <a:xfrm>
            <a:off x="3794879" y="9383541"/>
            <a:ext cx="321392" cy="116013"/>
          </a:xfrm>
          <a:prstGeom prst="rect">
            <a:avLst/>
          </a:prstGeom>
        </p:spPr>
      </p:pic>
      <p:grpSp>
        <p:nvGrpSpPr>
          <p:cNvPr id="216" name="object 216"/>
          <p:cNvGrpSpPr/>
          <p:nvPr/>
        </p:nvGrpSpPr>
        <p:grpSpPr>
          <a:xfrm>
            <a:off x="4204825" y="9414424"/>
            <a:ext cx="792480" cy="113030"/>
            <a:chOff x="4204825" y="9414424"/>
            <a:chExt cx="792480" cy="113030"/>
          </a:xfrm>
        </p:grpSpPr>
        <p:pic>
          <p:nvPicPr>
            <p:cNvPr id="217" name="object 217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4204825" y="9414424"/>
              <a:ext cx="461246" cy="112661"/>
            </a:xfrm>
            <a:prstGeom prst="rect">
              <a:avLst/>
            </a:prstGeom>
          </p:spPr>
        </p:pic>
        <p:pic>
          <p:nvPicPr>
            <p:cNvPr id="218" name="object 218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4688679" y="9416506"/>
              <a:ext cx="308451" cy="110580"/>
            </a:xfrm>
            <a:prstGeom prst="rect">
              <a:avLst/>
            </a:prstGeom>
          </p:spPr>
        </p:pic>
      </p:grpSp>
      <p:pic>
        <p:nvPicPr>
          <p:cNvPr id="219" name="object 219"/>
          <p:cNvPicPr/>
          <p:nvPr/>
        </p:nvPicPr>
        <p:blipFill>
          <a:blip r:embed="rId105" cstate="print"/>
          <a:stretch>
            <a:fillRect/>
          </a:stretch>
        </p:blipFill>
        <p:spPr>
          <a:xfrm>
            <a:off x="5808261" y="9225420"/>
            <a:ext cx="1205812" cy="471078"/>
          </a:xfrm>
          <a:prstGeom prst="rect">
            <a:avLst/>
          </a:prstGeom>
        </p:spPr>
      </p:pic>
      <p:pic>
        <p:nvPicPr>
          <p:cNvPr id="220" name="object 220"/>
          <p:cNvPicPr/>
          <p:nvPr/>
        </p:nvPicPr>
        <p:blipFill>
          <a:blip r:embed="rId106" cstate="print"/>
          <a:stretch>
            <a:fillRect/>
          </a:stretch>
        </p:blipFill>
        <p:spPr>
          <a:xfrm>
            <a:off x="5100880" y="9414424"/>
            <a:ext cx="247222" cy="85129"/>
          </a:xfrm>
          <a:prstGeom prst="rect">
            <a:avLst/>
          </a:prstGeom>
        </p:spPr>
      </p:pic>
      <p:grpSp>
        <p:nvGrpSpPr>
          <p:cNvPr id="221" name="object 221"/>
          <p:cNvGrpSpPr/>
          <p:nvPr/>
        </p:nvGrpSpPr>
        <p:grpSpPr>
          <a:xfrm>
            <a:off x="5444704" y="9414424"/>
            <a:ext cx="520065" cy="113030"/>
            <a:chOff x="5444704" y="9414424"/>
            <a:chExt cx="520065" cy="113030"/>
          </a:xfrm>
        </p:grpSpPr>
        <p:pic>
          <p:nvPicPr>
            <p:cNvPr id="222" name="object 222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5444704" y="9414424"/>
              <a:ext cx="84312" cy="85129"/>
            </a:xfrm>
            <a:prstGeom prst="rect">
              <a:avLst/>
            </a:prstGeom>
          </p:spPr>
        </p:pic>
        <p:sp>
          <p:nvSpPr>
            <p:cNvPr id="223" name="object 223"/>
            <p:cNvSpPr/>
            <p:nvPr/>
          </p:nvSpPr>
          <p:spPr>
            <a:xfrm>
              <a:off x="5551995" y="9414433"/>
              <a:ext cx="412750" cy="113030"/>
            </a:xfrm>
            <a:custGeom>
              <a:avLst/>
              <a:gdLst/>
              <a:ahLst/>
              <a:cxnLst/>
              <a:rect l="l" t="t" r="r" b="b"/>
              <a:pathLst>
                <a:path w="412750" h="113029">
                  <a:moveTo>
                    <a:pt x="52984" y="60718"/>
                  </a:moveTo>
                  <a:lnTo>
                    <a:pt x="51993" y="53403"/>
                  </a:lnTo>
                  <a:lnTo>
                    <a:pt x="49034" y="47383"/>
                  </a:lnTo>
                  <a:lnTo>
                    <a:pt x="47498" y="45910"/>
                  </a:lnTo>
                  <a:lnTo>
                    <a:pt x="44107" y="42646"/>
                  </a:lnTo>
                  <a:lnTo>
                    <a:pt x="41148" y="41186"/>
                  </a:lnTo>
                  <a:lnTo>
                    <a:pt x="41148" y="56007"/>
                  </a:lnTo>
                  <a:lnTo>
                    <a:pt x="41148" y="63842"/>
                  </a:lnTo>
                  <a:lnTo>
                    <a:pt x="26911" y="74256"/>
                  </a:lnTo>
                  <a:lnTo>
                    <a:pt x="10490" y="74256"/>
                  </a:lnTo>
                  <a:lnTo>
                    <a:pt x="10490" y="45910"/>
                  </a:lnTo>
                  <a:lnTo>
                    <a:pt x="30530" y="45910"/>
                  </a:lnTo>
                  <a:lnTo>
                    <a:pt x="34201" y="47218"/>
                  </a:lnTo>
                  <a:lnTo>
                    <a:pt x="39751" y="52476"/>
                  </a:lnTo>
                  <a:lnTo>
                    <a:pt x="41148" y="56007"/>
                  </a:lnTo>
                  <a:lnTo>
                    <a:pt x="41148" y="41186"/>
                  </a:lnTo>
                  <a:lnTo>
                    <a:pt x="37198" y="39217"/>
                  </a:lnTo>
                  <a:lnTo>
                    <a:pt x="44196" y="36385"/>
                  </a:lnTo>
                  <a:lnTo>
                    <a:pt x="44386" y="36385"/>
                  </a:lnTo>
                  <a:lnTo>
                    <a:pt x="48069" y="30695"/>
                  </a:lnTo>
                  <a:lnTo>
                    <a:pt x="48069" y="17005"/>
                  </a:lnTo>
                  <a:lnTo>
                    <a:pt x="46126" y="12242"/>
                  </a:lnTo>
                  <a:lnTo>
                    <a:pt x="45008" y="11087"/>
                  </a:lnTo>
                  <a:lnTo>
                    <a:pt x="38328" y="4114"/>
                  </a:lnTo>
                  <a:lnTo>
                    <a:pt x="37122" y="3733"/>
                  </a:lnTo>
                  <a:lnTo>
                    <a:pt x="37122" y="20802"/>
                  </a:lnTo>
                  <a:lnTo>
                    <a:pt x="37122" y="27406"/>
                  </a:lnTo>
                  <a:lnTo>
                    <a:pt x="23406" y="36385"/>
                  </a:lnTo>
                  <a:lnTo>
                    <a:pt x="10490" y="36385"/>
                  </a:lnTo>
                  <a:lnTo>
                    <a:pt x="10490" y="11087"/>
                  </a:lnTo>
                  <a:lnTo>
                    <a:pt x="23215" y="11087"/>
                  </a:lnTo>
                  <a:lnTo>
                    <a:pt x="37122" y="20802"/>
                  </a:lnTo>
                  <a:lnTo>
                    <a:pt x="37122" y="3733"/>
                  </a:lnTo>
                  <a:lnTo>
                    <a:pt x="31965" y="2082"/>
                  </a:lnTo>
                  <a:lnTo>
                    <a:pt x="0" y="2082"/>
                  </a:lnTo>
                  <a:lnTo>
                    <a:pt x="0" y="83045"/>
                  </a:lnTo>
                  <a:lnTo>
                    <a:pt x="23507" y="83045"/>
                  </a:lnTo>
                  <a:lnTo>
                    <a:pt x="36398" y="81648"/>
                  </a:lnTo>
                  <a:lnTo>
                    <a:pt x="45618" y="77457"/>
                  </a:lnTo>
                  <a:lnTo>
                    <a:pt x="48145" y="74256"/>
                  </a:lnTo>
                  <a:lnTo>
                    <a:pt x="51142" y="70485"/>
                  </a:lnTo>
                  <a:lnTo>
                    <a:pt x="52984" y="60718"/>
                  </a:lnTo>
                  <a:close/>
                </a:path>
                <a:path w="412750" h="113029">
                  <a:moveTo>
                    <a:pt x="114274" y="2082"/>
                  </a:moveTo>
                  <a:lnTo>
                    <a:pt x="60985" y="2082"/>
                  </a:lnTo>
                  <a:lnTo>
                    <a:pt x="60985" y="11087"/>
                  </a:lnTo>
                  <a:lnTo>
                    <a:pt x="82346" y="11087"/>
                  </a:lnTo>
                  <a:lnTo>
                    <a:pt x="82346" y="83045"/>
                  </a:lnTo>
                  <a:lnTo>
                    <a:pt x="92837" y="83045"/>
                  </a:lnTo>
                  <a:lnTo>
                    <a:pt x="92837" y="11087"/>
                  </a:lnTo>
                  <a:lnTo>
                    <a:pt x="114274" y="11087"/>
                  </a:lnTo>
                  <a:lnTo>
                    <a:pt x="114274" y="2082"/>
                  </a:lnTo>
                  <a:close/>
                </a:path>
                <a:path w="412750" h="113029">
                  <a:moveTo>
                    <a:pt x="208851" y="42786"/>
                  </a:moveTo>
                  <a:lnTo>
                    <a:pt x="208153" y="34658"/>
                  </a:lnTo>
                  <a:lnTo>
                    <a:pt x="206070" y="27089"/>
                  </a:lnTo>
                  <a:lnTo>
                    <a:pt x="202603" y="20066"/>
                  </a:lnTo>
                  <a:lnTo>
                    <a:pt x="198285" y="14351"/>
                  </a:lnTo>
                  <a:lnTo>
                    <a:pt x="198285" y="33934"/>
                  </a:lnTo>
                  <a:lnTo>
                    <a:pt x="198285" y="48856"/>
                  </a:lnTo>
                  <a:lnTo>
                    <a:pt x="172491" y="75234"/>
                  </a:lnTo>
                  <a:lnTo>
                    <a:pt x="160972" y="75234"/>
                  </a:lnTo>
                  <a:lnTo>
                    <a:pt x="135178" y="48856"/>
                  </a:lnTo>
                  <a:lnTo>
                    <a:pt x="135178" y="33934"/>
                  </a:lnTo>
                  <a:lnTo>
                    <a:pt x="138277" y="26187"/>
                  </a:lnTo>
                  <a:lnTo>
                    <a:pt x="150685" y="13398"/>
                  </a:lnTo>
                  <a:lnTo>
                    <a:pt x="158102" y="10198"/>
                  </a:lnTo>
                  <a:lnTo>
                    <a:pt x="175310" y="10198"/>
                  </a:lnTo>
                  <a:lnTo>
                    <a:pt x="182714" y="13398"/>
                  </a:lnTo>
                  <a:lnTo>
                    <a:pt x="195173" y="26187"/>
                  </a:lnTo>
                  <a:lnTo>
                    <a:pt x="198285" y="33934"/>
                  </a:lnTo>
                  <a:lnTo>
                    <a:pt x="198285" y="14351"/>
                  </a:lnTo>
                  <a:lnTo>
                    <a:pt x="197739" y="13614"/>
                  </a:lnTo>
                  <a:lnTo>
                    <a:pt x="197523" y="13398"/>
                  </a:lnTo>
                  <a:lnTo>
                    <a:pt x="193992" y="10198"/>
                  </a:lnTo>
                  <a:lnTo>
                    <a:pt x="191198" y="7658"/>
                  </a:lnTo>
                  <a:lnTo>
                    <a:pt x="183845" y="3403"/>
                  </a:lnTo>
                  <a:lnTo>
                    <a:pt x="175691" y="850"/>
                  </a:lnTo>
                  <a:lnTo>
                    <a:pt x="166738" y="0"/>
                  </a:lnTo>
                  <a:lnTo>
                    <a:pt x="157759" y="850"/>
                  </a:lnTo>
                  <a:lnTo>
                    <a:pt x="127330" y="27089"/>
                  </a:lnTo>
                  <a:lnTo>
                    <a:pt x="124536" y="42786"/>
                  </a:lnTo>
                  <a:lnTo>
                    <a:pt x="125272" y="51003"/>
                  </a:lnTo>
                  <a:lnTo>
                    <a:pt x="149834" y="81953"/>
                  </a:lnTo>
                  <a:lnTo>
                    <a:pt x="166738" y="85128"/>
                  </a:lnTo>
                  <a:lnTo>
                    <a:pt x="175577" y="84328"/>
                  </a:lnTo>
                  <a:lnTo>
                    <a:pt x="205905" y="58686"/>
                  </a:lnTo>
                  <a:lnTo>
                    <a:pt x="208114" y="51003"/>
                  </a:lnTo>
                  <a:lnTo>
                    <a:pt x="208851" y="42786"/>
                  </a:lnTo>
                  <a:close/>
                </a:path>
                <a:path w="412750" h="113029">
                  <a:moveTo>
                    <a:pt x="312661" y="42341"/>
                  </a:moveTo>
                  <a:lnTo>
                    <a:pt x="311886" y="33909"/>
                  </a:lnTo>
                  <a:lnTo>
                    <a:pt x="309587" y="26111"/>
                  </a:lnTo>
                  <a:lnTo>
                    <a:pt x="305752" y="18948"/>
                  </a:lnTo>
                  <a:lnTo>
                    <a:pt x="302158" y="14592"/>
                  </a:lnTo>
                  <a:lnTo>
                    <a:pt x="302158" y="36957"/>
                  </a:lnTo>
                  <a:lnTo>
                    <a:pt x="302158" y="48412"/>
                  </a:lnTo>
                  <a:lnTo>
                    <a:pt x="275767" y="75603"/>
                  </a:lnTo>
                  <a:lnTo>
                    <a:pt x="264464" y="75603"/>
                  </a:lnTo>
                  <a:lnTo>
                    <a:pt x="259041" y="74155"/>
                  </a:lnTo>
                  <a:lnTo>
                    <a:pt x="250063" y="69126"/>
                  </a:lnTo>
                  <a:lnTo>
                    <a:pt x="248767" y="68402"/>
                  </a:lnTo>
                  <a:lnTo>
                    <a:pt x="244830" y="64516"/>
                  </a:lnTo>
                  <a:lnTo>
                    <a:pt x="239318" y="54686"/>
                  </a:lnTo>
                  <a:lnTo>
                    <a:pt x="237947" y="49161"/>
                  </a:lnTo>
                  <a:lnTo>
                    <a:pt x="237947" y="33629"/>
                  </a:lnTo>
                  <a:lnTo>
                    <a:pt x="241033" y="25793"/>
                  </a:lnTo>
                  <a:lnTo>
                    <a:pt x="249682" y="16967"/>
                  </a:lnTo>
                  <a:lnTo>
                    <a:pt x="253377" y="13195"/>
                  </a:lnTo>
                  <a:lnTo>
                    <a:pt x="260985" y="10045"/>
                  </a:lnTo>
                  <a:lnTo>
                    <a:pt x="275818" y="10045"/>
                  </a:lnTo>
                  <a:lnTo>
                    <a:pt x="302158" y="36957"/>
                  </a:lnTo>
                  <a:lnTo>
                    <a:pt x="302158" y="14592"/>
                  </a:lnTo>
                  <a:lnTo>
                    <a:pt x="300380" y="12420"/>
                  </a:lnTo>
                  <a:lnTo>
                    <a:pt x="297548" y="10045"/>
                  </a:lnTo>
                  <a:lnTo>
                    <a:pt x="294017" y="7061"/>
                  </a:lnTo>
                  <a:lnTo>
                    <a:pt x="286854" y="3098"/>
                  </a:lnTo>
                  <a:lnTo>
                    <a:pt x="279158" y="774"/>
                  </a:lnTo>
                  <a:lnTo>
                    <a:pt x="270840" y="0"/>
                  </a:lnTo>
                  <a:lnTo>
                    <a:pt x="264236" y="0"/>
                  </a:lnTo>
                  <a:lnTo>
                    <a:pt x="258267" y="1409"/>
                  </a:lnTo>
                  <a:lnTo>
                    <a:pt x="247548" y="7061"/>
                  </a:lnTo>
                  <a:lnTo>
                    <a:pt x="242811" y="11303"/>
                  </a:lnTo>
                  <a:lnTo>
                    <a:pt x="238683" y="16967"/>
                  </a:lnTo>
                  <a:lnTo>
                    <a:pt x="238683" y="2082"/>
                  </a:lnTo>
                  <a:lnTo>
                    <a:pt x="228346" y="2082"/>
                  </a:lnTo>
                  <a:lnTo>
                    <a:pt x="228346" y="112661"/>
                  </a:lnTo>
                  <a:lnTo>
                    <a:pt x="238683" y="112661"/>
                  </a:lnTo>
                  <a:lnTo>
                    <a:pt x="238683" y="69126"/>
                  </a:lnTo>
                  <a:lnTo>
                    <a:pt x="243052" y="74434"/>
                  </a:lnTo>
                  <a:lnTo>
                    <a:pt x="247942" y="78422"/>
                  </a:lnTo>
                  <a:lnTo>
                    <a:pt x="258749" y="83781"/>
                  </a:lnTo>
                  <a:lnTo>
                    <a:pt x="264680" y="85128"/>
                  </a:lnTo>
                  <a:lnTo>
                    <a:pt x="271132" y="85128"/>
                  </a:lnTo>
                  <a:lnTo>
                    <a:pt x="279412" y="84353"/>
                  </a:lnTo>
                  <a:lnTo>
                    <a:pt x="287070" y="82016"/>
                  </a:lnTo>
                  <a:lnTo>
                    <a:pt x="294093" y="78117"/>
                  </a:lnTo>
                  <a:lnTo>
                    <a:pt x="297040" y="75603"/>
                  </a:lnTo>
                  <a:lnTo>
                    <a:pt x="300494" y="72669"/>
                  </a:lnTo>
                  <a:lnTo>
                    <a:pt x="305816" y="66090"/>
                  </a:lnTo>
                  <a:lnTo>
                    <a:pt x="309613" y="58851"/>
                  </a:lnTo>
                  <a:lnTo>
                    <a:pt x="311899" y="50927"/>
                  </a:lnTo>
                  <a:lnTo>
                    <a:pt x="312661" y="42341"/>
                  </a:lnTo>
                  <a:close/>
                </a:path>
                <a:path w="412750" h="113029">
                  <a:moveTo>
                    <a:pt x="387299" y="53352"/>
                  </a:moveTo>
                  <a:lnTo>
                    <a:pt x="385686" y="48475"/>
                  </a:lnTo>
                  <a:lnTo>
                    <a:pt x="382028" y="43675"/>
                  </a:lnTo>
                  <a:lnTo>
                    <a:pt x="379234" y="39992"/>
                  </a:lnTo>
                  <a:lnTo>
                    <a:pt x="375983" y="37680"/>
                  </a:lnTo>
                  <a:lnTo>
                    <a:pt x="375983" y="56553"/>
                  </a:lnTo>
                  <a:lnTo>
                    <a:pt x="375983" y="59385"/>
                  </a:lnTo>
                  <a:lnTo>
                    <a:pt x="374738" y="65506"/>
                  </a:lnTo>
                  <a:lnTo>
                    <a:pt x="374662" y="65887"/>
                  </a:lnTo>
                  <a:lnTo>
                    <a:pt x="370700" y="70535"/>
                  </a:lnTo>
                  <a:lnTo>
                    <a:pt x="364096" y="73329"/>
                  </a:lnTo>
                  <a:lnTo>
                    <a:pt x="354850" y="74256"/>
                  </a:lnTo>
                  <a:lnTo>
                    <a:pt x="342874" y="74256"/>
                  </a:lnTo>
                  <a:lnTo>
                    <a:pt x="342874" y="43675"/>
                  </a:lnTo>
                  <a:lnTo>
                    <a:pt x="359067" y="43675"/>
                  </a:lnTo>
                  <a:lnTo>
                    <a:pt x="375983" y="56553"/>
                  </a:lnTo>
                  <a:lnTo>
                    <a:pt x="375983" y="37680"/>
                  </a:lnTo>
                  <a:lnTo>
                    <a:pt x="375386" y="37249"/>
                  </a:lnTo>
                  <a:lnTo>
                    <a:pt x="366458" y="34772"/>
                  </a:lnTo>
                  <a:lnTo>
                    <a:pt x="360286" y="34150"/>
                  </a:lnTo>
                  <a:lnTo>
                    <a:pt x="342493" y="34150"/>
                  </a:lnTo>
                  <a:lnTo>
                    <a:pt x="342493" y="2082"/>
                  </a:lnTo>
                  <a:lnTo>
                    <a:pt x="332155" y="2082"/>
                  </a:lnTo>
                  <a:lnTo>
                    <a:pt x="332155" y="83045"/>
                  </a:lnTo>
                  <a:lnTo>
                    <a:pt x="368566" y="83045"/>
                  </a:lnTo>
                  <a:lnTo>
                    <a:pt x="375640" y="80670"/>
                  </a:lnTo>
                  <a:lnTo>
                    <a:pt x="381952" y="74256"/>
                  </a:lnTo>
                  <a:lnTo>
                    <a:pt x="384962" y="71196"/>
                  </a:lnTo>
                  <a:lnTo>
                    <a:pt x="387299" y="65506"/>
                  </a:lnTo>
                  <a:lnTo>
                    <a:pt x="387299" y="53352"/>
                  </a:lnTo>
                  <a:close/>
                </a:path>
                <a:path w="412750" h="113029">
                  <a:moveTo>
                    <a:pt x="412153" y="2082"/>
                  </a:moveTo>
                  <a:lnTo>
                    <a:pt x="401662" y="2082"/>
                  </a:lnTo>
                  <a:lnTo>
                    <a:pt x="401662" y="83045"/>
                  </a:lnTo>
                  <a:lnTo>
                    <a:pt x="412153" y="83045"/>
                  </a:lnTo>
                  <a:lnTo>
                    <a:pt x="412153" y="20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4" name="object 2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939460" y="9416506"/>
            <a:ext cx="70693" cy="80963"/>
          </a:xfrm>
          <a:prstGeom prst="rect">
            <a:avLst/>
          </a:prstGeom>
        </p:spPr>
      </p:pic>
      <p:pic>
        <p:nvPicPr>
          <p:cNvPr id="225" name="object 225"/>
          <p:cNvPicPr/>
          <p:nvPr/>
        </p:nvPicPr>
        <p:blipFill>
          <a:blip r:embed="rId108" cstate="print"/>
          <a:stretch>
            <a:fillRect/>
          </a:stretch>
        </p:blipFill>
        <p:spPr>
          <a:xfrm>
            <a:off x="731243" y="9600656"/>
            <a:ext cx="454233" cy="85129"/>
          </a:xfrm>
          <a:prstGeom prst="rect">
            <a:avLst/>
          </a:prstGeom>
        </p:spPr>
      </p:pic>
      <p:pic>
        <p:nvPicPr>
          <p:cNvPr id="226" name="object 226"/>
          <p:cNvPicPr/>
          <p:nvPr/>
        </p:nvPicPr>
        <p:blipFill>
          <a:blip r:embed="rId109" cstate="print"/>
          <a:stretch>
            <a:fillRect/>
          </a:stretch>
        </p:blipFill>
        <p:spPr>
          <a:xfrm>
            <a:off x="1286309" y="9600656"/>
            <a:ext cx="268451" cy="85129"/>
          </a:xfrm>
          <a:prstGeom prst="rect">
            <a:avLst/>
          </a:prstGeom>
        </p:spPr>
      </p:pic>
      <p:pic>
        <p:nvPicPr>
          <p:cNvPr id="227" name="object 227"/>
          <p:cNvPicPr/>
          <p:nvPr/>
        </p:nvPicPr>
        <p:blipFill>
          <a:blip r:embed="rId110" cstate="print"/>
          <a:stretch>
            <a:fillRect/>
          </a:stretch>
        </p:blipFill>
        <p:spPr>
          <a:xfrm>
            <a:off x="2661655" y="9414424"/>
            <a:ext cx="1529082" cy="300978"/>
          </a:xfrm>
          <a:prstGeom prst="rect">
            <a:avLst/>
          </a:prstGeom>
        </p:spPr>
      </p:pic>
      <p:grpSp>
        <p:nvGrpSpPr>
          <p:cNvPr id="228" name="object 228"/>
          <p:cNvGrpSpPr/>
          <p:nvPr/>
        </p:nvGrpSpPr>
        <p:grpSpPr>
          <a:xfrm>
            <a:off x="1652069" y="9600656"/>
            <a:ext cx="741045" cy="95885"/>
            <a:chOff x="1652069" y="9600656"/>
            <a:chExt cx="741045" cy="95885"/>
          </a:xfrm>
        </p:grpSpPr>
        <p:pic>
          <p:nvPicPr>
            <p:cNvPr id="229" name="object 2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52069" y="9602738"/>
              <a:ext cx="70693" cy="80963"/>
            </a:xfrm>
            <a:prstGeom prst="rect">
              <a:avLst/>
            </a:prstGeom>
          </p:spPr>
        </p:pic>
        <p:pic>
          <p:nvPicPr>
            <p:cNvPr id="230" name="object 23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746435" y="9602738"/>
              <a:ext cx="161848" cy="80963"/>
            </a:xfrm>
            <a:prstGeom prst="rect">
              <a:avLst/>
            </a:prstGeom>
          </p:spPr>
        </p:pic>
        <p:pic>
          <p:nvPicPr>
            <p:cNvPr id="231" name="object 231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929366" y="9602738"/>
              <a:ext cx="171100" cy="93761"/>
            </a:xfrm>
            <a:prstGeom prst="rect">
              <a:avLst/>
            </a:prstGeom>
          </p:spPr>
        </p:pic>
        <p:pic>
          <p:nvPicPr>
            <p:cNvPr id="232" name="object 232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2120493" y="9600656"/>
              <a:ext cx="272508" cy="85129"/>
            </a:xfrm>
            <a:prstGeom prst="rect">
              <a:avLst/>
            </a:prstGeom>
          </p:spPr>
        </p:pic>
      </p:grpSp>
      <p:pic>
        <p:nvPicPr>
          <p:cNvPr id="233" name="object 233"/>
          <p:cNvPicPr/>
          <p:nvPr/>
        </p:nvPicPr>
        <p:blipFill>
          <a:blip r:embed="rId113" cstate="print"/>
          <a:stretch>
            <a:fillRect/>
          </a:stretch>
        </p:blipFill>
        <p:spPr>
          <a:xfrm>
            <a:off x="2489773" y="9600656"/>
            <a:ext cx="82378" cy="85129"/>
          </a:xfrm>
          <a:prstGeom prst="rect">
            <a:avLst/>
          </a:prstGeom>
        </p:spPr>
      </p:pic>
      <p:pic>
        <p:nvPicPr>
          <p:cNvPr id="234" name="object 234"/>
          <p:cNvPicPr/>
          <p:nvPr/>
        </p:nvPicPr>
        <p:blipFill>
          <a:blip r:embed="rId114" cstate="print"/>
          <a:stretch>
            <a:fillRect/>
          </a:stretch>
        </p:blipFill>
        <p:spPr>
          <a:xfrm>
            <a:off x="4285861" y="9600656"/>
            <a:ext cx="357738" cy="85129"/>
          </a:xfrm>
          <a:prstGeom prst="rect">
            <a:avLst/>
          </a:prstGeom>
        </p:spPr>
      </p:pic>
      <p:grpSp>
        <p:nvGrpSpPr>
          <p:cNvPr id="235" name="object 235"/>
          <p:cNvGrpSpPr/>
          <p:nvPr/>
        </p:nvGrpSpPr>
        <p:grpSpPr>
          <a:xfrm>
            <a:off x="4743284" y="9600656"/>
            <a:ext cx="593090" cy="113030"/>
            <a:chOff x="4743284" y="9600656"/>
            <a:chExt cx="593090" cy="113030"/>
          </a:xfrm>
        </p:grpSpPr>
        <p:pic>
          <p:nvPicPr>
            <p:cNvPr id="236" name="object 236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4743284" y="9600656"/>
              <a:ext cx="84311" cy="85129"/>
            </a:xfrm>
            <a:prstGeom prst="rect">
              <a:avLst/>
            </a:prstGeom>
          </p:spPr>
        </p:pic>
        <p:sp>
          <p:nvSpPr>
            <p:cNvPr id="237" name="object 237"/>
            <p:cNvSpPr/>
            <p:nvPr/>
          </p:nvSpPr>
          <p:spPr>
            <a:xfrm>
              <a:off x="4850574" y="9600666"/>
              <a:ext cx="485775" cy="113030"/>
            </a:xfrm>
            <a:custGeom>
              <a:avLst/>
              <a:gdLst/>
              <a:ahLst/>
              <a:cxnLst/>
              <a:rect l="l" t="t" r="r" b="b"/>
              <a:pathLst>
                <a:path w="485775" h="113029">
                  <a:moveTo>
                    <a:pt x="52984" y="60718"/>
                  </a:moveTo>
                  <a:lnTo>
                    <a:pt x="51993" y="53403"/>
                  </a:lnTo>
                  <a:lnTo>
                    <a:pt x="49034" y="47383"/>
                  </a:lnTo>
                  <a:lnTo>
                    <a:pt x="47498" y="45910"/>
                  </a:lnTo>
                  <a:lnTo>
                    <a:pt x="44107" y="42646"/>
                  </a:lnTo>
                  <a:lnTo>
                    <a:pt x="41148" y="41173"/>
                  </a:lnTo>
                  <a:lnTo>
                    <a:pt x="41148" y="56007"/>
                  </a:lnTo>
                  <a:lnTo>
                    <a:pt x="41148" y="63842"/>
                  </a:lnTo>
                  <a:lnTo>
                    <a:pt x="26911" y="74256"/>
                  </a:lnTo>
                  <a:lnTo>
                    <a:pt x="10490" y="74256"/>
                  </a:lnTo>
                  <a:lnTo>
                    <a:pt x="10490" y="45910"/>
                  </a:lnTo>
                  <a:lnTo>
                    <a:pt x="30530" y="45910"/>
                  </a:lnTo>
                  <a:lnTo>
                    <a:pt x="34201" y="47218"/>
                  </a:lnTo>
                  <a:lnTo>
                    <a:pt x="39751" y="52476"/>
                  </a:lnTo>
                  <a:lnTo>
                    <a:pt x="41148" y="56007"/>
                  </a:lnTo>
                  <a:lnTo>
                    <a:pt x="41148" y="41173"/>
                  </a:lnTo>
                  <a:lnTo>
                    <a:pt x="37198" y="39204"/>
                  </a:lnTo>
                  <a:lnTo>
                    <a:pt x="44196" y="36385"/>
                  </a:lnTo>
                  <a:lnTo>
                    <a:pt x="44386" y="36385"/>
                  </a:lnTo>
                  <a:lnTo>
                    <a:pt x="48069" y="30695"/>
                  </a:lnTo>
                  <a:lnTo>
                    <a:pt x="48069" y="17005"/>
                  </a:lnTo>
                  <a:lnTo>
                    <a:pt x="46126" y="12242"/>
                  </a:lnTo>
                  <a:lnTo>
                    <a:pt x="45008" y="11087"/>
                  </a:lnTo>
                  <a:lnTo>
                    <a:pt x="38341" y="4114"/>
                  </a:lnTo>
                  <a:lnTo>
                    <a:pt x="37134" y="3733"/>
                  </a:lnTo>
                  <a:lnTo>
                    <a:pt x="37134" y="20802"/>
                  </a:lnTo>
                  <a:lnTo>
                    <a:pt x="37134" y="27406"/>
                  </a:lnTo>
                  <a:lnTo>
                    <a:pt x="23418" y="36385"/>
                  </a:lnTo>
                  <a:lnTo>
                    <a:pt x="10490" y="36385"/>
                  </a:lnTo>
                  <a:lnTo>
                    <a:pt x="10490" y="11087"/>
                  </a:lnTo>
                  <a:lnTo>
                    <a:pt x="23215" y="11087"/>
                  </a:lnTo>
                  <a:lnTo>
                    <a:pt x="37134" y="20802"/>
                  </a:lnTo>
                  <a:lnTo>
                    <a:pt x="37134" y="3733"/>
                  </a:lnTo>
                  <a:lnTo>
                    <a:pt x="31965" y="2082"/>
                  </a:lnTo>
                  <a:lnTo>
                    <a:pt x="0" y="2082"/>
                  </a:lnTo>
                  <a:lnTo>
                    <a:pt x="0" y="83045"/>
                  </a:lnTo>
                  <a:lnTo>
                    <a:pt x="23507" y="83045"/>
                  </a:lnTo>
                  <a:lnTo>
                    <a:pt x="36410" y="81648"/>
                  </a:lnTo>
                  <a:lnTo>
                    <a:pt x="45618" y="77457"/>
                  </a:lnTo>
                  <a:lnTo>
                    <a:pt x="48145" y="74256"/>
                  </a:lnTo>
                  <a:lnTo>
                    <a:pt x="51142" y="70485"/>
                  </a:lnTo>
                  <a:lnTo>
                    <a:pt x="52984" y="60718"/>
                  </a:lnTo>
                  <a:close/>
                </a:path>
                <a:path w="485775" h="113029">
                  <a:moveTo>
                    <a:pt x="114274" y="2082"/>
                  </a:moveTo>
                  <a:lnTo>
                    <a:pt x="60985" y="2082"/>
                  </a:lnTo>
                  <a:lnTo>
                    <a:pt x="60985" y="11087"/>
                  </a:lnTo>
                  <a:lnTo>
                    <a:pt x="82346" y="11087"/>
                  </a:lnTo>
                  <a:lnTo>
                    <a:pt x="82346" y="83045"/>
                  </a:lnTo>
                  <a:lnTo>
                    <a:pt x="92837" y="83045"/>
                  </a:lnTo>
                  <a:lnTo>
                    <a:pt x="92837" y="11087"/>
                  </a:lnTo>
                  <a:lnTo>
                    <a:pt x="114274" y="11087"/>
                  </a:lnTo>
                  <a:lnTo>
                    <a:pt x="114274" y="2082"/>
                  </a:lnTo>
                  <a:close/>
                </a:path>
                <a:path w="485775" h="113029">
                  <a:moveTo>
                    <a:pt x="208851" y="42786"/>
                  </a:moveTo>
                  <a:lnTo>
                    <a:pt x="208153" y="34658"/>
                  </a:lnTo>
                  <a:lnTo>
                    <a:pt x="206070" y="27076"/>
                  </a:lnTo>
                  <a:lnTo>
                    <a:pt x="202603" y="20066"/>
                  </a:lnTo>
                  <a:lnTo>
                    <a:pt x="198285" y="14351"/>
                  </a:lnTo>
                  <a:lnTo>
                    <a:pt x="198285" y="33934"/>
                  </a:lnTo>
                  <a:lnTo>
                    <a:pt x="198285" y="48856"/>
                  </a:lnTo>
                  <a:lnTo>
                    <a:pt x="172491" y="75234"/>
                  </a:lnTo>
                  <a:lnTo>
                    <a:pt x="160972" y="75234"/>
                  </a:lnTo>
                  <a:lnTo>
                    <a:pt x="135178" y="48856"/>
                  </a:lnTo>
                  <a:lnTo>
                    <a:pt x="135178" y="33934"/>
                  </a:lnTo>
                  <a:lnTo>
                    <a:pt x="138277" y="26187"/>
                  </a:lnTo>
                  <a:lnTo>
                    <a:pt x="150685" y="13385"/>
                  </a:lnTo>
                  <a:lnTo>
                    <a:pt x="158102" y="10185"/>
                  </a:lnTo>
                  <a:lnTo>
                    <a:pt x="175310" y="10185"/>
                  </a:lnTo>
                  <a:lnTo>
                    <a:pt x="182714" y="13385"/>
                  </a:lnTo>
                  <a:lnTo>
                    <a:pt x="195173" y="26187"/>
                  </a:lnTo>
                  <a:lnTo>
                    <a:pt x="198285" y="33934"/>
                  </a:lnTo>
                  <a:lnTo>
                    <a:pt x="198285" y="14351"/>
                  </a:lnTo>
                  <a:lnTo>
                    <a:pt x="166738" y="0"/>
                  </a:lnTo>
                  <a:lnTo>
                    <a:pt x="157759" y="850"/>
                  </a:lnTo>
                  <a:lnTo>
                    <a:pt x="127330" y="27076"/>
                  </a:lnTo>
                  <a:lnTo>
                    <a:pt x="124536" y="42786"/>
                  </a:lnTo>
                  <a:lnTo>
                    <a:pt x="125272" y="51003"/>
                  </a:lnTo>
                  <a:lnTo>
                    <a:pt x="149834" y="81953"/>
                  </a:lnTo>
                  <a:lnTo>
                    <a:pt x="166738" y="85128"/>
                  </a:lnTo>
                  <a:lnTo>
                    <a:pt x="175577" y="84328"/>
                  </a:lnTo>
                  <a:lnTo>
                    <a:pt x="205905" y="58674"/>
                  </a:lnTo>
                  <a:lnTo>
                    <a:pt x="208114" y="51003"/>
                  </a:lnTo>
                  <a:lnTo>
                    <a:pt x="208851" y="42786"/>
                  </a:lnTo>
                  <a:close/>
                </a:path>
                <a:path w="485775" h="113029">
                  <a:moveTo>
                    <a:pt x="312661" y="42341"/>
                  </a:moveTo>
                  <a:lnTo>
                    <a:pt x="311886" y="33909"/>
                  </a:lnTo>
                  <a:lnTo>
                    <a:pt x="309587" y="26111"/>
                  </a:lnTo>
                  <a:lnTo>
                    <a:pt x="305752" y="18948"/>
                  </a:lnTo>
                  <a:lnTo>
                    <a:pt x="302158" y="14592"/>
                  </a:lnTo>
                  <a:lnTo>
                    <a:pt x="302158" y="36957"/>
                  </a:lnTo>
                  <a:lnTo>
                    <a:pt x="302158" y="48412"/>
                  </a:lnTo>
                  <a:lnTo>
                    <a:pt x="275767" y="75603"/>
                  </a:lnTo>
                  <a:lnTo>
                    <a:pt x="264464" y="75603"/>
                  </a:lnTo>
                  <a:lnTo>
                    <a:pt x="259041" y="74155"/>
                  </a:lnTo>
                  <a:lnTo>
                    <a:pt x="250063" y="69126"/>
                  </a:lnTo>
                  <a:lnTo>
                    <a:pt x="248767" y="68402"/>
                  </a:lnTo>
                  <a:lnTo>
                    <a:pt x="244830" y="64516"/>
                  </a:lnTo>
                  <a:lnTo>
                    <a:pt x="239318" y="54686"/>
                  </a:lnTo>
                  <a:lnTo>
                    <a:pt x="237947" y="49161"/>
                  </a:lnTo>
                  <a:lnTo>
                    <a:pt x="237947" y="33629"/>
                  </a:lnTo>
                  <a:lnTo>
                    <a:pt x="241033" y="25793"/>
                  </a:lnTo>
                  <a:lnTo>
                    <a:pt x="249682" y="16967"/>
                  </a:lnTo>
                  <a:lnTo>
                    <a:pt x="253390" y="13195"/>
                  </a:lnTo>
                  <a:lnTo>
                    <a:pt x="260985" y="10045"/>
                  </a:lnTo>
                  <a:lnTo>
                    <a:pt x="275818" y="10045"/>
                  </a:lnTo>
                  <a:lnTo>
                    <a:pt x="302158" y="36957"/>
                  </a:lnTo>
                  <a:lnTo>
                    <a:pt x="302158" y="14592"/>
                  </a:lnTo>
                  <a:lnTo>
                    <a:pt x="300380" y="12420"/>
                  </a:lnTo>
                  <a:lnTo>
                    <a:pt x="297548" y="10045"/>
                  </a:lnTo>
                  <a:lnTo>
                    <a:pt x="294017" y="7061"/>
                  </a:lnTo>
                  <a:lnTo>
                    <a:pt x="286854" y="3098"/>
                  </a:lnTo>
                  <a:lnTo>
                    <a:pt x="279158" y="774"/>
                  </a:lnTo>
                  <a:lnTo>
                    <a:pt x="270840" y="0"/>
                  </a:lnTo>
                  <a:lnTo>
                    <a:pt x="264236" y="0"/>
                  </a:lnTo>
                  <a:lnTo>
                    <a:pt x="258267" y="1409"/>
                  </a:lnTo>
                  <a:lnTo>
                    <a:pt x="247548" y="7061"/>
                  </a:lnTo>
                  <a:lnTo>
                    <a:pt x="242811" y="11303"/>
                  </a:lnTo>
                  <a:lnTo>
                    <a:pt x="238683" y="16967"/>
                  </a:lnTo>
                  <a:lnTo>
                    <a:pt x="238683" y="2082"/>
                  </a:lnTo>
                  <a:lnTo>
                    <a:pt x="228346" y="2082"/>
                  </a:lnTo>
                  <a:lnTo>
                    <a:pt x="228346" y="112661"/>
                  </a:lnTo>
                  <a:lnTo>
                    <a:pt x="238683" y="112661"/>
                  </a:lnTo>
                  <a:lnTo>
                    <a:pt x="238683" y="69126"/>
                  </a:lnTo>
                  <a:lnTo>
                    <a:pt x="243052" y="74434"/>
                  </a:lnTo>
                  <a:lnTo>
                    <a:pt x="247942" y="78422"/>
                  </a:lnTo>
                  <a:lnTo>
                    <a:pt x="258749" y="83781"/>
                  </a:lnTo>
                  <a:lnTo>
                    <a:pt x="264680" y="85128"/>
                  </a:lnTo>
                  <a:lnTo>
                    <a:pt x="271132" y="85128"/>
                  </a:lnTo>
                  <a:lnTo>
                    <a:pt x="279412" y="84340"/>
                  </a:lnTo>
                  <a:lnTo>
                    <a:pt x="287070" y="82003"/>
                  </a:lnTo>
                  <a:lnTo>
                    <a:pt x="294093" y="78117"/>
                  </a:lnTo>
                  <a:lnTo>
                    <a:pt x="297040" y="75603"/>
                  </a:lnTo>
                  <a:lnTo>
                    <a:pt x="300494" y="72656"/>
                  </a:lnTo>
                  <a:lnTo>
                    <a:pt x="305816" y="66090"/>
                  </a:lnTo>
                  <a:lnTo>
                    <a:pt x="309613" y="58851"/>
                  </a:lnTo>
                  <a:lnTo>
                    <a:pt x="311899" y="50927"/>
                  </a:lnTo>
                  <a:lnTo>
                    <a:pt x="312661" y="42341"/>
                  </a:lnTo>
                  <a:close/>
                </a:path>
                <a:path w="485775" h="113029">
                  <a:moveTo>
                    <a:pt x="412597" y="42786"/>
                  </a:moveTo>
                  <a:lnTo>
                    <a:pt x="411899" y="34658"/>
                  </a:lnTo>
                  <a:lnTo>
                    <a:pt x="409816" y="27076"/>
                  </a:lnTo>
                  <a:lnTo>
                    <a:pt x="406349" y="20066"/>
                  </a:lnTo>
                  <a:lnTo>
                    <a:pt x="402031" y="14351"/>
                  </a:lnTo>
                  <a:lnTo>
                    <a:pt x="402031" y="33934"/>
                  </a:lnTo>
                  <a:lnTo>
                    <a:pt x="402031" y="48856"/>
                  </a:lnTo>
                  <a:lnTo>
                    <a:pt x="376237" y="75234"/>
                  </a:lnTo>
                  <a:lnTo>
                    <a:pt x="364718" y="75234"/>
                  </a:lnTo>
                  <a:lnTo>
                    <a:pt x="338924" y="48856"/>
                  </a:lnTo>
                  <a:lnTo>
                    <a:pt x="338924" y="33934"/>
                  </a:lnTo>
                  <a:lnTo>
                    <a:pt x="342023" y="26187"/>
                  </a:lnTo>
                  <a:lnTo>
                    <a:pt x="354431" y="13385"/>
                  </a:lnTo>
                  <a:lnTo>
                    <a:pt x="361848" y="10185"/>
                  </a:lnTo>
                  <a:lnTo>
                    <a:pt x="379056" y="10185"/>
                  </a:lnTo>
                  <a:lnTo>
                    <a:pt x="386461" y="13385"/>
                  </a:lnTo>
                  <a:lnTo>
                    <a:pt x="398919" y="26187"/>
                  </a:lnTo>
                  <a:lnTo>
                    <a:pt x="402031" y="33934"/>
                  </a:lnTo>
                  <a:lnTo>
                    <a:pt x="402031" y="14351"/>
                  </a:lnTo>
                  <a:lnTo>
                    <a:pt x="370484" y="0"/>
                  </a:lnTo>
                  <a:lnTo>
                    <a:pt x="361505" y="850"/>
                  </a:lnTo>
                  <a:lnTo>
                    <a:pt x="331076" y="27076"/>
                  </a:lnTo>
                  <a:lnTo>
                    <a:pt x="328282" y="42786"/>
                  </a:lnTo>
                  <a:lnTo>
                    <a:pt x="329018" y="51003"/>
                  </a:lnTo>
                  <a:lnTo>
                    <a:pt x="353580" y="81953"/>
                  </a:lnTo>
                  <a:lnTo>
                    <a:pt x="370484" y="85128"/>
                  </a:lnTo>
                  <a:lnTo>
                    <a:pt x="379323" y="84328"/>
                  </a:lnTo>
                  <a:lnTo>
                    <a:pt x="409651" y="58674"/>
                  </a:lnTo>
                  <a:lnTo>
                    <a:pt x="411861" y="51003"/>
                  </a:lnTo>
                  <a:lnTo>
                    <a:pt x="412597" y="42786"/>
                  </a:lnTo>
                  <a:close/>
                </a:path>
                <a:path w="485775" h="113029">
                  <a:moveTo>
                    <a:pt x="485533" y="60718"/>
                  </a:moveTo>
                  <a:lnTo>
                    <a:pt x="473697" y="41173"/>
                  </a:lnTo>
                  <a:lnTo>
                    <a:pt x="473697" y="56007"/>
                  </a:lnTo>
                  <a:lnTo>
                    <a:pt x="473697" y="63842"/>
                  </a:lnTo>
                  <a:lnTo>
                    <a:pt x="459460" y="74256"/>
                  </a:lnTo>
                  <a:lnTo>
                    <a:pt x="443039" y="74256"/>
                  </a:lnTo>
                  <a:lnTo>
                    <a:pt x="443039" y="45910"/>
                  </a:lnTo>
                  <a:lnTo>
                    <a:pt x="463080" y="45910"/>
                  </a:lnTo>
                  <a:lnTo>
                    <a:pt x="466750" y="47218"/>
                  </a:lnTo>
                  <a:lnTo>
                    <a:pt x="472313" y="52476"/>
                  </a:lnTo>
                  <a:lnTo>
                    <a:pt x="473697" y="56007"/>
                  </a:lnTo>
                  <a:lnTo>
                    <a:pt x="473697" y="41173"/>
                  </a:lnTo>
                  <a:lnTo>
                    <a:pt x="469760" y="39204"/>
                  </a:lnTo>
                  <a:lnTo>
                    <a:pt x="476758" y="36385"/>
                  </a:lnTo>
                  <a:lnTo>
                    <a:pt x="476935" y="36385"/>
                  </a:lnTo>
                  <a:lnTo>
                    <a:pt x="480618" y="30695"/>
                  </a:lnTo>
                  <a:lnTo>
                    <a:pt x="480618" y="17005"/>
                  </a:lnTo>
                  <a:lnTo>
                    <a:pt x="478675" y="12242"/>
                  </a:lnTo>
                  <a:lnTo>
                    <a:pt x="477558" y="11087"/>
                  </a:lnTo>
                  <a:lnTo>
                    <a:pt x="470890" y="4114"/>
                  </a:lnTo>
                  <a:lnTo>
                    <a:pt x="469684" y="3733"/>
                  </a:lnTo>
                  <a:lnTo>
                    <a:pt x="469684" y="20802"/>
                  </a:lnTo>
                  <a:lnTo>
                    <a:pt x="469684" y="27406"/>
                  </a:lnTo>
                  <a:lnTo>
                    <a:pt x="455968" y="36385"/>
                  </a:lnTo>
                  <a:lnTo>
                    <a:pt x="443039" y="36385"/>
                  </a:lnTo>
                  <a:lnTo>
                    <a:pt x="443039" y="11087"/>
                  </a:lnTo>
                  <a:lnTo>
                    <a:pt x="455764" y="11087"/>
                  </a:lnTo>
                  <a:lnTo>
                    <a:pt x="469684" y="20802"/>
                  </a:lnTo>
                  <a:lnTo>
                    <a:pt x="469684" y="3733"/>
                  </a:lnTo>
                  <a:lnTo>
                    <a:pt x="464527" y="2082"/>
                  </a:lnTo>
                  <a:lnTo>
                    <a:pt x="432549" y="2082"/>
                  </a:lnTo>
                  <a:lnTo>
                    <a:pt x="432549" y="83045"/>
                  </a:lnTo>
                  <a:lnTo>
                    <a:pt x="456069" y="83045"/>
                  </a:lnTo>
                  <a:lnTo>
                    <a:pt x="468960" y="81648"/>
                  </a:lnTo>
                  <a:lnTo>
                    <a:pt x="478167" y="77457"/>
                  </a:lnTo>
                  <a:lnTo>
                    <a:pt x="480707" y="74256"/>
                  </a:lnTo>
                  <a:lnTo>
                    <a:pt x="483692" y="70485"/>
                  </a:lnTo>
                  <a:lnTo>
                    <a:pt x="485533" y="607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8" name="object 238"/>
          <p:cNvGrpSpPr/>
          <p:nvPr/>
        </p:nvGrpSpPr>
        <p:grpSpPr>
          <a:xfrm>
            <a:off x="5426636" y="9600656"/>
            <a:ext cx="519430" cy="113030"/>
            <a:chOff x="5426636" y="9600656"/>
            <a:chExt cx="519430" cy="113030"/>
          </a:xfrm>
        </p:grpSpPr>
        <p:pic>
          <p:nvPicPr>
            <p:cNvPr id="239" name="object 239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5426636" y="9600656"/>
              <a:ext cx="312285" cy="85129"/>
            </a:xfrm>
            <a:prstGeom prst="rect">
              <a:avLst/>
            </a:prstGeom>
          </p:spPr>
        </p:pic>
        <p:pic>
          <p:nvPicPr>
            <p:cNvPr id="240" name="object 240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5762083" y="9600656"/>
              <a:ext cx="183431" cy="112662"/>
            </a:xfrm>
            <a:prstGeom prst="rect">
              <a:avLst/>
            </a:prstGeom>
          </p:spPr>
        </p:pic>
      </p:grpSp>
      <p:pic>
        <p:nvPicPr>
          <p:cNvPr id="241" name="object 241"/>
          <p:cNvPicPr/>
          <p:nvPr/>
        </p:nvPicPr>
        <p:blipFill>
          <a:blip r:embed="rId117" cstate="print"/>
          <a:stretch>
            <a:fillRect/>
          </a:stretch>
        </p:blipFill>
        <p:spPr>
          <a:xfrm>
            <a:off x="6042967" y="9602737"/>
            <a:ext cx="250282" cy="809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43800" cy="10680700"/>
          </a:xfrm>
          <a:custGeom>
            <a:avLst/>
            <a:gdLst/>
            <a:ahLst/>
            <a:cxnLst/>
            <a:rect l="l" t="t" r="r" b="b"/>
            <a:pathLst>
              <a:path w="7543800" h="10680700">
                <a:moveTo>
                  <a:pt x="7543800" y="0"/>
                </a:moveTo>
                <a:lnTo>
                  <a:pt x="0" y="0"/>
                </a:lnTo>
                <a:lnTo>
                  <a:pt x="0" y="10680700"/>
                </a:lnTo>
                <a:lnTo>
                  <a:pt x="7543800" y="10680700"/>
                </a:lnTo>
                <a:lnTo>
                  <a:pt x="7543800" y="0"/>
                </a:lnTo>
                <a:close/>
              </a:path>
            </a:pathLst>
          </a:custGeom>
          <a:solidFill>
            <a:srgbClr val="CCE2E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320127"/>
            <a:ext cx="7556500" cy="10373360"/>
            <a:chOff x="0" y="320127"/>
            <a:chExt cx="7556500" cy="103733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43587" y="456740"/>
              <a:ext cx="2300212" cy="43983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6411" y="495715"/>
              <a:ext cx="3974905" cy="36449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674613"/>
              <a:ext cx="2055290" cy="408123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792773" y="5309491"/>
              <a:ext cx="5751195" cy="5371465"/>
            </a:xfrm>
            <a:custGeom>
              <a:avLst/>
              <a:gdLst/>
              <a:ahLst/>
              <a:cxnLst/>
              <a:rect l="l" t="t" r="r" b="b"/>
              <a:pathLst>
                <a:path w="5751195" h="5371465">
                  <a:moveTo>
                    <a:pt x="1186486" y="5371208"/>
                  </a:moveTo>
                  <a:lnTo>
                    <a:pt x="1153941" y="5322043"/>
                  </a:lnTo>
                  <a:lnTo>
                    <a:pt x="1131434" y="5290470"/>
                  </a:lnTo>
                  <a:lnTo>
                    <a:pt x="1107322" y="5257752"/>
                  </a:lnTo>
                  <a:lnTo>
                    <a:pt x="1081897" y="5223964"/>
                  </a:lnTo>
                  <a:lnTo>
                    <a:pt x="1055448" y="5189182"/>
                  </a:lnTo>
                  <a:lnTo>
                    <a:pt x="1028266" y="5153481"/>
                  </a:lnTo>
                  <a:lnTo>
                    <a:pt x="1000640" y="5116937"/>
                  </a:lnTo>
                  <a:lnTo>
                    <a:pt x="972860" y="5079625"/>
                  </a:lnTo>
                  <a:lnTo>
                    <a:pt x="945216" y="5041621"/>
                  </a:lnTo>
                  <a:lnTo>
                    <a:pt x="918000" y="5003000"/>
                  </a:lnTo>
                  <a:lnTo>
                    <a:pt x="891499" y="4963838"/>
                  </a:lnTo>
                  <a:lnTo>
                    <a:pt x="866006" y="4924210"/>
                  </a:lnTo>
                  <a:lnTo>
                    <a:pt x="841809" y="4884192"/>
                  </a:lnTo>
                  <a:lnTo>
                    <a:pt x="819198" y="4843858"/>
                  </a:lnTo>
                  <a:lnTo>
                    <a:pt x="798465" y="4803285"/>
                  </a:lnTo>
                  <a:lnTo>
                    <a:pt x="779899" y="4762548"/>
                  </a:lnTo>
                  <a:lnTo>
                    <a:pt x="763789" y="4721722"/>
                  </a:lnTo>
                  <a:lnTo>
                    <a:pt x="750426" y="4680883"/>
                  </a:lnTo>
                  <a:lnTo>
                    <a:pt x="740101" y="4640107"/>
                  </a:lnTo>
                  <a:lnTo>
                    <a:pt x="733103" y="4599468"/>
                  </a:lnTo>
                  <a:lnTo>
                    <a:pt x="729721" y="4559043"/>
                  </a:lnTo>
                  <a:lnTo>
                    <a:pt x="730247" y="4518906"/>
                  </a:lnTo>
                  <a:lnTo>
                    <a:pt x="734971" y="4479134"/>
                  </a:lnTo>
                  <a:lnTo>
                    <a:pt x="744181" y="4439801"/>
                  </a:lnTo>
                  <a:lnTo>
                    <a:pt x="758170" y="4400983"/>
                  </a:lnTo>
                  <a:lnTo>
                    <a:pt x="777225" y="4362756"/>
                  </a:lnTo>
                  <a:lnTo>
                    <a:pt x="801638" y="4325195"/>
                  </a:lnTo>
                  <a:lnTo>
                    <a:pt x="825066" y="4290940"/>
                  </a:lnTo>
                  <a:lnTo>
                    <a:pt x="846749" y="4255671"/>
                  </a:lnTo>
                  <a:lnTo>
                    <a:pt x="866700" y="4219435"/>
                  </a:lnTo>
                  <a:lnTo>
                    <a:pt x="884936" y="4182278"/>
                  </a:lnTo>
                  <a:lnTo>
                    <a:pt x="901472" y="4144247"/>
                  </a:lnTo>
                  <a:lnTo>
                    <a:pt x="916321" y="4105390"/>
                  </a:lnTo>
                  <a:lnTo>
                    <a:pt x="929499" y="4065751"/>
                  </a:lnTo>
                  <a:lnTo>
                    <a:pt x="941022" y="4025380"/>
                  </a:lnTo>
                  <a:lnTo>
                    <a:pt x="950903" y="3984322"/>
                  </a:lnTo>
                  <a:lnTo>
                    <a:pt x="959159" y="3942624"/>
                  </a:lnTo>
                  <a:lnTo>
                    <a:pt x="965803" y="3900332"/>
                  </a:lnTo>
                  <a:lnTo>
                    <a:pt x="970851" y="3857495"/>
                  </a:lnTo>
                  <a:lnTo>
                    <a:pt x="974318" y="3814158"/>
                  </a:lnTo>
                  <a:lnTo>
                    <a:pt x="976219" y="3770369"/>
                  </a:lnTo>
                  <a:lnTo>
                    <a:pt x="976568" y="3726173"/>
                  </a:lnTo>
                  <a:lnTo>
                    <a:pt x="975380" y="3681618"/>
                  </a:lnTo>
                  <a:lnTo>
                    <a:pt x="972672" y="3636752"/>
                  </a:lnTo>
                  <a:lnTo>
                    <a:pt x="968456" y="3591619"/>
                  </a:lnTo>
                  <a:lnTo>
                    <a:pt x="962749" y="3546268"/>
                  </a:lnTo>
                  <a:lnTo>
                    <a:pt x="955566" y="3500745"/>
                  </a:lnTo>
                  <a:lnTo>
                    <a:pt x="946920" y="3455097"/>
                  </a:lnTo>
                  <a:lnTo>
                    <a:pt x="936828" y="3409370"/>
                  </a:lnTo>
                  <a:lnTo>
                    <a:pt x="925304" y="3363612"/>
                  </a:lnTo>
                  <a:lnTo>
                    <a:pt x="912363" y="3317869"/>
                  </a:lnTo>
                  <a:lnTo>
                    <a:pt x="898020" y="3272188"/>
                  </a:lnTo>
                  <a:lnTo>
                    <a:pt x="882291" y="3226617"/>
                  </a:lnTo>
                  <a:lnTo>
                    <a:pt x="865189" y="3181200"/>
                  </a:lnTo>
                  <a:lnTo>
                    <a:pt x="846729" y="3135986"/>
                  </a:lnTo>
                  <a:lnTo>
                    <a:pt x="826928" y="3091022"/>
                  </a:lnTo>
                  <a:lnTo>
                    <a:pt x="805800" y="3046353"/>
                  </a:lnTo>
                  <a:lnTo>
                    <a:pt x="783359" y="3002027"/>
                  </a:lnTo>
                  <a:lnTo>
                    <a:pt x="759620" y="2958091"/>
                  </a:lnTo>
                  <a:lnTo>
                    <a:pt x="734600" y="2914591"/>
                  </a:lnTo>
                  <a:lnTo>
                    <a:pt x="708311" y="2871575"/>
                  </a:lnTo>
                  <a:lnTo>
                    <a:pt x="680770" y="2829088"/>
                  </a:lnTo>
                  <a:lnTo>
                    <a:pt x="651992" y="2787178"/>
                  </a:lnTo>
                  <a:lnTo>
                    <a:pt x="621991" y="2745892"/>
                  </a:lnTo>
                  <a:lnTo>
                    <a:pt x="590782" y="2705276"/>
                  </a:lnTo>
                  <a:lnTo>
                    <a:pt x="558380" y="2665377"/>
                  </a:lnTo>
                  <a:lnTo>
                    <a:pt x="524801" y="2626243"/>
                  </a:lnTo>
                  <a:lnTo>
                    <a:pt x="490058" y="2587919"/>
                  </a:lnTo>
                  <a:lnTo>
                    <a:pt x="454168" y="2550452"/>
                  </a:lnTo>
                  <a:lnTo>
                    <a:pt x="417145" y="2513890"/>
                  </a:lnTo>
                  <a:lnTo>
                    <a:pt x="379003" y="2478279"/>
                  </a:lnTo>
                  <a:lnTo>
                    <a:pt x="339758" y="2443666"/>
                  </a:lnTo>
                  <a:lnTo>
                    <a:pt x="320938" y="2425533"/>
                  </a:lnTo>
                  <a:lnTo>
                    <a:pt x="284239" y="2386356"/>
                  </a:lnTo>
                  <a:lnTo>
                    <a:pt x="248945" y="2343468"/>
                  </a:lnTo>
                  <a:lnTo>
                    <a:pt x="215239" y="2297076"/>
                  </a:lnTo>
                  <a:lnTo>
                    <a:pt x="183299" y="2247384"/>
                  </a:lnTo>
                  <a:lnTo>
                    <a:pt x="153307" y="2194599"/>
                  </a:lnTo>
                  <a:lnTo>
                    <a:pt x="125443" y="2138925"/>
                  </a:lnTo>
                  <a:lnTo>
                    <a:pt x="99886" y="2080568"/>
                  </a:lnTo>
                  <a:lnTo>
                    <a:pt x="76819" y="2019735"/>
                  </a:lnTo>
                  <a:lnTo>
                    <a:pt x="56420" y="1956630"/>
                  </a:lnTo>
                  <a:lnTo>
                    <a:pt x="38871" y="1891458"/>
                  </a:lnTo>
                  <a:lnTo>
                    <a:pt x="24352" y="1824427"/>
                  </a:lnTo>
                  <a:lnTo>
                    <a:pt x="13043" y="1755740"/>
                  </a:lnTo>
                  <a:lnTo>
                    <a:pt x="5125" y="1685604"/>
                  </a:lnTo>
                  <a:lnTo>
                    <a:pt x="777" y="1614224"/>
                  </a:lnTo>
                  <a:lnTo>
                    <a:pt x="0" y="1578132"/>
                  </a:lnTo>
                  <a:lnTo>
                    <a:pt x="182" y="1541806"/>
                  </a:lnTo>
                  <a:lnTo>
                    <a:pt x="3518" y="1468555"/>
                  </a:lnTo>
                  <a:lnTo>
                    <a:pt x="10967" y="1394677"/>
                  </a:lnTo>
                  <a:lnTo>
                    <a:pt x="22709" y="1320377"/>
                  </a:lnTo>
                  <a:lnTo>
                    <a:pt x="38924" y="1245861"/>
                  </a:lnTo>
                  <a:lnTo>
                    <a:pt x="48765" y="1208587"/>
                  </a:lnTo>
                  <a:lnTo>
                    <a:pt x="59792" y="1171335"/>
                  </a:lnTo>
                  <a:lnTo>
                    <a:pt x="72028" y="1134132"/>
                  </a:lnTo>
                  <a:lnTo>
                    <a:pt x="85495" y="1097004"/>
                  </a:lnTo>
                  <a:lnTo>
                    <a:pt x="100215" y="1059975"/>
                  </a:lnTo>
                  <a:lnTo>
                    <a:pt x="116212" y="1023073"/>
                  </a:lnTo>
                  <a:lnTo>
                    <a:pt x="133507" y="986322"/>
                  </a:lnTo>
                  <a:lnTo>
                    <a:pt x="152123" y="949748"/>
                  </a:lnTo>
                  <a:lnTo>
                    <a:pt x="172084" y="913377"/>
                  </a:lnTo>
                  <a:lnTo>
                    <a:pt x="193411" y="877235"/>
                  </a:lnTo>
                  <a:lnTo>
                    <a:pt x="216126" y="841347"/>
                  </a:lnTo>
                  <a:lnTo>
                    <a:pt x="240254" y="805739"/>
                  </a:lnTo>
                  <a:lnTo>
                    <a:pt x="265815" y="770437"/>
                  </a:lnTo>
                  <a:lnTo>
                    <a:pt x="292833" y="735466"/>
                  </a:lnTo>
                  <a:lnTo>
                    <a:pt x="321330" y="700853"/>
                  </a:lnTo>
                  <a:lnTo>
                    <a:pt x="351328" y="666622"/>
                  </a:lnTo>
                  <a:lnTo>
                    <a:pt x="382851" y="632799"/>
                  </a:lnTo>
                  <a:lnTo>
                    <a:pt x="415921" y="599411"/>
                  </a:lnTo>
                  <a:lnTo>
                    <a:pt x="450560" y="566482"/>
                  </a:lnTo>
                  <a:lnTo>
                    <a:pt x="486791" y="534040"/>
                  </a:lnTo>
                  <a:lnTo>
                    <a:pt x="524636" y="502108"/>
                  </a:lnTo>
                  <a:lnTo>
                    <a:pt x="564119" y="470713"/>
                  </a:lnTo>
                  <a:lnTo>
                    <a:pt x="605261" y="439881"/>
                  </a:lnTo>
                  <a:lnTo>
                    <a:pt x="648085" y="409637"/>
                  </a:lnTo>
                  <a:lnTo>
                    <a:pt x="692613" y="380007"/>
                  </a:lnTo>
                  <a:lnTo>
                    <a:pt x="738869" y="351017"/>
                  </a:lnTo>
                  <a:lnTo>
                    <a:pt x="786875" y="322693"/>
                  </a:lnTo>
                  <a:lnTo>
                    <a:pt x="836653" y="295059"/>
                  </a:lnTo>
                  <a:lnTo>
                    <a:pt x="888226" y="268142"/>
                  </a:lnTo>
                  <a:lnTo>
                    <a:pt x="941616" y="241968"/>
                  </a:lnTo>
                  <a:lnTo>
                    <a:pt x="996847" y="216562"/>
                  </a:lnTo>
                  <a:lnTo>
                    <a:pt x="1053939" y="191950"/>
                  </a:lnTo>
                  <a:lnTo>
                    <a:pt x="1112917" y="168157"/>
                  </a:lnTo>
                  <a:lnTo>
                    <a:pt x="1173803" y="145210"/>
                  </a:lnTo>
                  <a:lnTo>
                    <a:pt x="1236618" y="123133"/>
                  </a:lnTo>
                  <a:lnTo>
                    <a:pt x="1301387" y="101953"/>
                  </a:lnTo>
                  <a:lnTo>
                    <a:pt x="1368131" y="81696"/>
                  </a:lnTo>
                  <a:lnTo>
                    <a:pt x="1428839" y="72462"/>
                  </a:lnTo>
                  <a:lnTo>
                    <a:pt x="1489220" y="63796"/>
                  </a:lnTo>
                  <a:lnTo>
                    <a:pt x="1549274" y="55695"/>
                  </a:lnTo>
                  <a:lnTo>
                    <a:pt x="1609000" y="48155"/>
                  </a:lnTo>
                  <a:lnTo>
                    <a:pt x="1668398" y="41175"/>
                  </a:lnTo>
                  <a:lnTo>
                    <a:pt x="1727466" y="34751"/>
                  </a:lnTo>
                  <a:lnTo>
                    <a:pt x="1786206" y="28881"/>
                  </a:lnTo>
                  <a:lnTo>
                    <a:pt x="1844615" y="23561"/>
                  </a:lnTo>
                  <a:lnTo>
                    <a:pt x="1902694" y="18790"/>
                  </a:lnTo>
                  <a:lnTo>
                    <a:pt x="1960442" y="14563"/>
                  </a:lnTo>
                  <a:lnTo>
                    <a:pt x="2017858" y="10879"/>
                  </a:lnTo>
                  <a:lnTo>
                    <a:pt x="2074941" y="7733"/>
                  </a:lnTo>
                  <a:lnTo>
                    <a:pt x="2131692" y="5125"/>
                  </a:lnTo>
                  <a:lnTo>
                    <a:pt x="2188110" y="3050"/>
                  </a:lnTo>
                  <a:lnTo>
                    <a:pt x="2244194" y="1506"/>
                  </a:lnTo>
                  <a:lnTo>
                    <a:pt x="2299943" y="490"/>
                  </a:lnTo>
                  <a:lnTo>
                    <a:pt x="2355357" y="0"/>
                  </a:lnTo>
                  <a:lnTo>
                    <a:pt x="2410436" y="31"/>
                  </a:lnTo>
                  <a:lnTo>
                    <a:pt x="2465179" y="583"/>
                  </a:lnTo>
                  <a:lnTo>
                    <a:pt x="2519585" y="1651"/>
                  </a:lnTo>
                  <a:lnTo>
                    <a:pt x="2573654" y="3233"/>
                  </a:lnTo>
                  <a:lnTo>
                    <a:pt x="2627385" y="5326"/>
                  </a:lnTo>
                  <a:lnTo>
                    <a:pt x="2680778" y="7927"/>
                  </a:lnTo>
                  <a:lnTo>
                    <a:pt x="2733831" y="11034"/>
                  </a:lnTo>
                  <a:lnTo>
                    <a:pt x="2786546" y="14644"/>
                  </a:lnTo>
                  <a:lnTo>
                    <a:pt x="2838920" y="18753"/>
                  </a:lnTo>
                  <a:lnTo>
                    <a:pt x="2890954" y="23359"/>
                  </a:lnTo>
                  <a:lnTo>
                    <a:pt x="2942647" y="28459"/>
                  </a:lnTo>
                  <a:lnTo>
                    <a:pt x="2993998" y="34051"/>
                  </a:lnTo>
                  <a:lnTo>
                    <a:pt x="3045007" y="40131"/>
                  </a:lnTo>
                  <a:lnTo>
                    <a:pt x="3095674" y="46697"/>
                  </a:lnTo>
                  <a:lnTo>
                    <a:pt x="3145997" y="53746"/>
                  </a:lnTo>
                  <a:lnTo>
                    <a:pt x="3195976" y="61274"/>
                  </a:lnTo>
                  <a:lnTo>
                    <a:pt x="3245610" y="69280"/>
                  </a:lnTo>
                  <a:lnTo>
                    <a:pt x="3294900" y="77760"/>
                  </a:lnTo>
                  <a:lnTo>
                    <a:pt x="3343844" y="86712"/>
                  </a:lnTo>
                  <a:lnTo>
                    <a:pt x="3392443" y="96132"/>
                  </a:lnTo>
                  <a:lnTo>
                    <a:pt x="3440694" y="106018"/>
                  </a:lnTo>
                  <a:lnTo>
                    <a:pt x="3488599" y="116367"/>
                  </a:lnTo>
                  <a:lnTo>
                    <a:pt x="3536155" y="127177"/>
                  </a:lnTo>
                  <a:lnTo>
                    <a:pt x="3583364" y="138444"/>
                  </a:lnTo>
                  <a:lnTo>
                    <a:pt x="3630223" y="150165"/>
                  </a:lnTo>
                  <a:lnTo>
                    <a:pt x="3676734" y="162338"/>
                  </a:lnTo>
                  <a:lnTo>
                    <a:pt x="3722894" y="174960"/>
                  </a:lnTo>
                  <a:lnTo>
                    <a:pt x="3768704" y="188028"/>
                  </a:lnTo>
                  <a:lnTo>
                    <a:pt x="3814162" y="201539"/>
                  </a:lnTo>
                  <a:lnTo>
                    <a:pt x="3859270" y="215491"/>
                  </a:lnTo>
                  <a:lnTo>
                    <a:pt x="3904025" y="229880"/>
                  </a:lnTo>
                  <a:lnTo>
                    <a:pt x="3948427" y="244704"/>
                  </a:lnTo>
                  <a:lnTo>
                    <a:pt x="3992476" y="259960"/>
                  </a:lnTo>
                  <a:lnTo>
                    <a:pt x="4036171" y="275645"/>
                  </a:lnTo>
                  <a:lnTo>
                    <a:pt x="4079512" y="291756"/>
                  </a:lnTo>
                  <a:lnTo>
                    <a:pt x="4122498" y="308291"/>
                  </a:lnTo>
                  <a:lnTo>
                    <a:pt x="4165129" y="325247"/>
                  </a:lnTo>
                  <a:lnTo>
                    <a:pt x="4207403" y="342620"/>
                  </a:lnTo>
                  <a:lnTo>
                    <a:pt x="4249321" y="360408"/>
                  </a:lnTo>
                  <a:lnTo>
                    <a:pt x="4290882" y="378608"/>
                  </a:lnTo>
                  <a:lnTo>
                    <a:pt x="4332085" y="397218"/>
                  </a:lnTo>
                  <a:lnTo>
                    <a:pt x="4372930" y="416234"/>
                  </a:lnTo>
                  <a:lnTo>
                    <a:pt x="4413416" y="435653"/>
                  </a:lnTo>
                  <a:lnTo>
                    <a:pt x="4453543" y="455474"/>
                  </a:lnTo>
                  <a:lnTo>
                    <a:pt x="4493310" y="475692"/>
                  </a:lnTo>
                  <a:lnTo>
                    <a:pt x="4532716" y="496306"/>
                  </a:lnTo>
                  <a:lnTo>
                    <a:pt x="4571761" y="517312"/>
                  </a:lnTo>
                  <a:lnTo>
                    <a:pt x="4610445" y="538708"/>
                  </a:lnTo>
                  <a:lnTo>
                    <a:pt x="4648767" y="560490"/>
                  </a:lnTo>
                  <a:lnTo>
                    <a:pt x="4686726" y="582656"/>
                  </a:lnTo>
                  <a:lnTo>
                    <a:pt x="4724322" y="605203"/>
                  </a:lnTo>
                  <a:lnTo>
                    <a:pt x="4761554" y="628128"/>
                  </a:lnTo>
                  <a:lnTo>
                    <a:pt x="4798422" y="651429"/>
                  </a:lnTo>
                  <a:lnTo>
                    <a:pt x="4834925" y="675102"/>
                  </a:lnTo>
                  <a:lnTo>
                    <a:pt x="4871062" y="699145"/>
                  </a:lnTo>
                  <a:lnTo>
                    <a:pt x="4906834" y="723555"/>
                  </a:lnTo>
                  <a:lnTo>
                    <a:pt x="4942239" y="748329"/>
                  </a:lnTo>
                  <a:lnTo>
                    <a:pt x="4977277" y="773464"/>
                  </a:lnTo>
                  <a:lnTo>
                    <a:pt x="5011947" y="798958"/>
                  </a:lnTo>
                  <a:lnTo>
                    <a:pt x="5046249" y="824807"/>
                  </a:lnTo>
                  <a:lnTo>
                    <a:pt x="5080183" y="851009"/>
                  </a:lnTo>
                  <a:lnTo>
                    <a:pt x="5113747" y="877560"/>
                  </a:lnTo>
                  <a:lnTo>
                    <a:pt x="5146941" y="904459"/>
                  </a:lnTo>
                  <a:lnTo>
                    <a:pt x="5179765" y="931702"/>
                  </a:lnTo>
                  <a:lnTo>
                    <a:pt x="5212217" y="959287"/>
                  </a:lnTo>
                  <a:lnTo>
                    <a:pt x="5244299" y="987210"/>
                  </a:lnTo>
                  <a:lnTo>
                    <a:pt x="5276008" y="1015469"/>
                  </a:lnTo>
                  <a:lnTo>
                    <a:pt x="5307345" y="1044061"/>
                  </a:lnTo>
                  <a:lnTo>
                    <a:pt x="5338308" y="1072983"/>
                  </a:lnTo>
                  <a:lnTo>
                    <a:pt x="5368898" y="1102233"/>
                  </a:lnTo>
                  <a:lnTo>
                    <a:pt x="5399113" y="1131807"/>
                  </a:lnTo>
                  <a:lnTo>
                    <a:pt x="5428954" y="1161702"/>
                  </a:lnTo>
                  <a:lnTo>
                    <a:pt x="5458419" y="1191917"/>
                  </a:lnTo>
                  <a:lnTo>
                    <a:pt x="5487509" y="1222447"/>
                  </a:lnTo>
                  <a:lnTo>
                    <a:pt x="5516221" y="1253291"/>
                  </a:lnTo>
                  <a:lnTo>
                    <a:pt x="5544557" y="1284444"/>
                  </a:lnTo>
                  <a:lnTo>
                    <a:pt x="5572515" y="1315906"/>
                  </a:lnTo>
                  <a:lnTo>
                    <a:pt x="5600096" y="1347672"/>
                  </a:lnTo>
                  <a:lnTo>
                    <a:pt x="5627297" y="1379740"/>
                  </a:lnTo>
                  <a:lnTo>
                    <a:pt x="5654119" y="1412107"/>
                  </a:lnTo>
                  <a:lnTo>
                    <a:pt x="5680561" y="1444770"/>
                  </a:lnTo>
                  <a:lnTo>
                    <a:pt x="5706623" y="1477727"/>
                  </a:lnTo>
                  <a:lnTo>
                    <a:pt x="5732304" y="1510974"/>
                  </a:lnTo>
                  <a:lnTo>
                    <a:pt x="5751026" y="1535790"/>
                  </a:lnTo>
                </a:path>
                <a:path w="5751195" h="5371465">
                  <a:moveTo>
                    <a:pt x="5751026" y="4889068"/>
                  </a:moveTo>
                  <a:lnTo>
                    <a:pt x="5725354" y="4920564"/>
                  </a:lnTo>
                  <a:lnTo>
                    <a:pt x="5692431" y="4959547"/>
                  </a:lnTo>
                  <a:lnTo>
                    <a:pt x="5658850" y="4997945"/>
                  </a:lnTo>
                  <a:lnTo>
                    <a:pt x="5624627" y="5035759"/>
                  </a:lnTo>
                  <a:lnTo>
                    <a:pt x="5589778" y="5072986"/>
                  </a:lnTo>
                  <a:lnTo>
                    <a:pt x="5554319" y="5109626"/>
                  </a:lnTo>
                  <a:lnTo>
                    <a:pt x="5518266" y="5145678"/>
                  </a:lnTo>
                  <a:lnTo>
                    <a:pt x="5481634" y="5181139"/>
                  </a:lnTo>
                  <a:lnTo>
                    <a:pt x="5444440" y="5216010"/>
                  </a:lnTo>
                  <a:lnTo>
                    <a:pt x="5406698" y="5250288"/>
                  </a:lnTo>
                  <a:lnTo>
                    <a:pt x="5368425" y="5283972"/>
                  </a:lnTo>
                  <a:lnTo>
                    <a:pt x="5329636" y="5317062"/>
                  </a:lnTo>
                  <a:lnTo>
                    <a:pt x="5290348" y="5349556"/>
                  </a:lnTo>
                  <a:lnTo>
                    <a:pt x="5263351" y="5371208"/>
                  </a:lnTo>
                </a:path>
              </a:pathLst>
            </a:custGeom>
            <a:ln w="254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91102" y="8516238"/>
              <a:ext cx="2452697" cy="197032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84527" y="810476"/>
              <a:ext cx="1101908" cy="11227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79474" y="616443"/>
              <a:ext cx="1250422" cy="12661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45314" y="1061360"/>
              <a:ext cx="907679" cy="9245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17897" y="1426278"/>
              <a:ext cx="491230" cy="50101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06358" y="927184"/>
              <a:ext cx="1022916" cy="10418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08041" y="1219774"/>
              <a:ext cx="745398" cy="76026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17942" y="466780"/>
              <a:ext cx="1194318" cy="121591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47576" y="328563"/>
              <a:ext cx="728417" cy="7429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98526" y="388077"/>
              <a:ext cx="460955" cy="47013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45377" y="320127"/>
              <a:ext cx="896186" cy="91268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08830" y="369565"/>
              <a:ext cx="1205737" cy="122103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93466" y="536263"/>
              <a:ext cx="1205740" cy="122756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267510" y="335218"/>
              <a:ext cx="1014539" cy="1033337"/>
            </a:xfrm>
            <a:prstGeom prst="rect">
              <a:avLst/>
            </a:prstGeom>
          </p:spPr>
        </p:pic>
      </p:grpSp>
      <p:sp>
        <p:nvSpPr>
          <p:cNvPr id="22" name="object 22"/>
          <p:cNvSpPr/>
          <p:nvPr/>
        </p:nvSpPr>
        <p:spPr>
          <a:xfrm>
            <a:off x="731240" y="746378"/>
            <a:ext cx="967105" cy="125095"/>
          </a:xfrm>
          <a:custGeom>
            <a:avLst/>
            <a:gdLst/>
            <a:ahLst/>
            <a:cxnLst/>
            <a:rect l="l" t="t" r="r" b="b"/>
            <a:pathLst>
              <a:path w="967105" h="125094">
                <a:moveTo>
                  <a:pt x="67932" y="32956"/>
                </a:moveTo>
                <a:lnTo>
                  <a:pt x="57518" y="32956"/>
                </a:lnTo>
                <a:lnTo>
                  <a:pt x="57518" y="65112"/>
                </a:lnTo>
                <a:lnTo>
                  <a:pt x="10490" y="65112"/>
                </a:lnTo>
                <a:lnTo>
                  <a:pt x="10490" y="32956"/>
                </a:lnTo>
                <a:lnTo>
                  <a:pt x="0" y="32956"/>
                </a:lnTo>
                <a:lnTo>
                  <a:pt x="0" y="113931"/>
                </a:lnTo>
                <a:lnTo>
                  <a:pt x="10490" y="113931"/>
                </a:lnTo>
                <a:lnTo>
                  <a:pt x="10490" y="74930"/>
                </a:lnTo>
                <a:lnTo>
                  <a:pt x="57518" y="74930"/>
                </a:lnTo>
                <a:lnTo>
                  <a:pt x="57518" y="113931"/>
                </a:lnTo>
                <a:lnTo>
                  <a:pt x="67932" y="113931"/>
                </a:lnTo>
                <a:lnTo>
                  <a:pt x="67932" y="74930"/>
                </a:lnTo>
                <a:lnTo>
                  <a:pt x="67932" y="65112"/>
                </a:lnTo>
                <a:lnTo>
                  <a:pt x="67932" y="32956"/>
                </a:lnTo>
                <a:close/>
              </a:path>
              <a:path w="967105" h="125094">
                <a:moveTo>
                  <a:pt x="170776" y="74269"/>
                </a:moveTo>
                <a:lnTo>
                  <a:pt x="159308" y="43980"/>
                </a:lnTo>
                <a:lnTo>
                  <a:pt x="159308" y="65252"/>
                </a:lnTo>
                <a:lnTo>
                  <a:pt x="99034" y="65252"/>
                </a:lnTo>
                <a:lnTo>
                  <a:pt x="101168" y="57810"/>
                </a:lnTo>
                <a:lnTo>
                  <a:pt x="104330" y="52235"/>
                </a:lnTo>
                <a:lnTo>
                  <a:pt x="114198" y="43408"/>
                </a:lnTo>
                <a:lnTo>
                  <a:pt x="121018" y="40855"/>
                </a:lnTo>
                <a:lnTo>
                  <a:pt x="133769" y="40855"/>
                </a:lnTo>
                <a:lnTo>
                  <a:pt x="159308" y="65252"/>
                </a:lnTo>
                <a:lnTo>
                  <a:pt x="159308" y="43980"/>
                </a:lnTo>
                <a:lnTo>
                  <a:pt x="128803" y="30886"/>
                </a:lnTo>
                <a:lnTo>
                  <a:pt x="119037" y="31864"/>
                </a:lnTo>
                <a:lnTo>
                  <a:pt x="119189" y="31864"/>
                </a:lnTo>
                <a:lnTo>
                  <a:pt x="110464" y="34810"/>
                </a:lnTo>
                <a:lnTo>
                  <a:pt x="110591" y="34810"/>
                </a:lnTo>
                <a:lnTo>
                  <a:pt x="103225" y="39509"/>
                </a:lnTo>
                <a:lnTo>
                  <a:pt x="96735" y="46215"/>
                </a:lnTo>
                <a:lnTo>
                  <a:pt x="92583" y="52463"/>
                </a:lnTo>
                <a:lnTo>
                  <a:pt x="89649" y="59105"/>
                </a:lnTo>
                <a:lnTo>
                  <a:pt x="87871" y="66179"/>
                </a:lnTo>
                <a:lnTo>
                  <a:pt x="87287" y="73672"/>
                </a:lnTo>
                <a:lnTo>
                  <a:pt x="87985" y="81648"/>
                </a:lnTo>
                <a:lnTo>
                  <a:pt x="90068" y="89192"/>
                </a:lnTo>
                <a:lnTo>
                  <a:pt x="93560" y="96316"/>
                </a:lnTo>
                <a:lnTo>
                  <a:pt x="98336" y="102882"/>
                </a:lnTo>
                <a:lnTo>
                  <a:pt x="98437" y="103022"/>
                </a:lnTo>
                <a:lnTo>
                  <a:pt x="104559" y="108712"/>
                </a:lnTo>
                <a:lnTo>
                  <a:pt x="111760" y="112763"/>
                </a:lnTo>
                <a:lnTo>
                  <a:pt x="120040" y="115201"/>
                </a:lnTo>
                <a:lnTo>
                  <a:pt x="129400" y="116014"/>
                </a:lnTo>
                <a:lnTo>
                  <a:pt x="135356" y="116014"/>
                </a:lnTo>
                <a:lnTo>
                  <a:pt x="140131" y="115201"/>
                </a:lnTo>
                <a:lnTo>
                  <a:pt x="140449" y="115201"/>
                </a:lnTo>
                <a:lnTo>
                  <a:pt x="168097" y="91668"/>
                </a:lnTo>
                <a:lnTo>
                  <a:pt x="159308" y="87058"/>
                </a:lnTo>
                <a:lnTo>
                  <a:pt x="156133" y="92367"/>
                </a:lnTo>
                <a:lnTo>
                  <a:pt x="153073" y="96316"/>
                </a:lnTo>
                <a:lnTo>
                  <a:pt x="147726" y="100977"/>
                </a:lnTo>
                <a:lnTo>
                  <a:pt x="144411" y="102882"/>
                </a:lnTo>
                <a:lnTo>
                  <a:pt x="136626" y="105765"/>
                </a:lnTo>
                <a:lnTo>
                  <a:pt x="132626" y="106489"/>
                </a:lnTo>
                <a:lnTo>
                  <a:pt x="119976" y="106489"/>
                </a:lnTo>
                <a:lnTo>
                  <a:pt x="112801" y="103466"/>
                </a:lnTo>
                <a:lnTo>
                  <a:pt x="101193" y="91414"/>
                </a:lnTo>
                <a:lnTo>
                  <a:pt x="98196" y="83693"/>
                </a:lnTo>
                <a:lnTo>
                  <a:pt x="97993" y="74269"/>
                </a:lnTo>
                <a:lnTo>
                  <a:pt x="170776" y="74269"/>
                </a:lnTo>
                <a:close/>
              </a:path>
              <a:path w="967105" h="125094">
                <a:moveTo>
                  <a:pt x="272313" y="73672"/>
                </a:moveTo>
                <a:lnTo>
                  <a:pt x="271614" y="65544"/>
                </a:lnTo>
                <a:lnTo>
                  <a:pt x="269544" y="57962"/>
                </a:lnTo>
                <a:lnTo>
                  <a:pt x="266065" y="50952"/>
                </a:lnTo>
                <a:lnTo>
                  <a:pt x="261747" y="45212"/>
                </a:lnTo>
                <a:lnTo>
                  <a:pt x="261747" y="64820"/>
                </a:lnTo>
                <a:lnTo>
                  <a:pt x="261747" y="79743"/>
                </a:lnTo>
                <a:lnTo>
                  <a:pt x="235953" y="106108"/>
                </a:lnTo>
                <a:lnTo>
                  <a:pt x="224447" y="106108"/>
                </a:lnTo>
                <a:lnTo>
                  <a:pt x="198653" y="79743"/>
                </a:lnTo>
                <a:lnTo>
                  <a:pt x="198653" y="64820"/>
                </a:lnTo>
                <a:lnTo>
                  <a:pt x="201752" y="57073"/>
                </a:lnTo>
                <a:lnTo>
                  <a:pt x="214147" y="44272"/>
                </a:lnTo>
                <a:lnTo>
                  <a:pt x="221564" y="41071"/>
                </a:lnTo>
                <a:lnTo>
                  <a:pt x="238785" y="41071"/>
                </a:lnTo>
                <a:lnTo>
                  <a:pt x="246189" y="44272"/>
                </a:lnTo>
                <a:lnTo>
                  <a:pt x="258635" y="57073"/>
                </a:lnTo>
                <a:lnTo>
                  <a:pt x="261747" y="64820"/>
                </a:lnTo>
                <a:lnTo>
                  <a:pt x="261747" y="45212"/>
                </a:lnTo>
                <a:lnTo>
                  <a:pt x="230200" y="30886"/>
                </a:lnTo>
                <a:lnTo>
                  <a:pt x="221221" y="31737"/>
                </a:lnTo>
                <a:lnTo>
                  <a:pt x="190792" y="57962"/>
                </a:lnTo>
                <a:lnTo>
                  <a:pt x="188010" y="73672"/>
                </a:lnTo>
                <a:lnTo>
                  <a:pt x="188747" y="81889"/>
                </a:lnTo>
                <a:lnTo>
                  <a:pt x="213296" y="112839"/>
                </a:lnTo>
                <a:lnTo>
                  <a:pt x="230200" y="116014"/>
                </a:lnTo>
                <a:lnTo>
                  <a:pt x="239039" y="115214"/>
                </a:lnTo>
                <a:lnTo>
                  <a:pt x="247040" y="112839"/>
                </a:lnTo>
                <a:lnTo>
                  <a:pt x="254203" y="108877"/>
                </a:lnTo>
                <a:lnTo>
                  <a:pt x="257340" y="106108"/>
                </a:lnTo>
                <a:lnTo>
                  <a:pt x="260515" y="103327"/>
                </a:lnTo>
                <a:lnTo>
                  <a:pt x="265684" y="96710"/>
                </a:lnTo>
                <a:lnTo>
                  <a:pt x="269367" y="89560"/>
                </a:lnTo>
                <a:lnTo>
                  <a:pt x="271576" y="81889"/>
                </a:lnTo>
                <a:lnTo>
                  <a:pt x="272313" y="73672"/>
                </a:lnTo>
                <a:close/>
              </a:path>
              <a:path w="967105" h="125094">
                <a:moveTo>
                  <a:pt x="374853" y="73888"/>
                </a:moveTo>
                <a:lnTo>
                  <a:pt x="374764" y="72453"/>
                </a:lnTo>
                <a:lnTo>
                  <a:pt x="374116" y="65227"/>
                </a:lnTo>
                <a:lnTo>
                  <a:pt x="371944" y="57746"/>
                </a:lnTo>
                <a:lnTo>
                  <a:pt x="371843" y="57391"/>
                </a:lnTo>
                <a:lnTo>
                  <a:pt x="368071" y="50165"/>
                </a:lnTo>
                <a:lnTo>
                  <a:pt x="364299" y="45453"/>
                </a:lnTo>
                <a:lnTo>
                  <a:pt x="364299" y="64909"/>
                </a:lnTo>
                <a:lnTo>
                  <a:pt x="364299" y="82816"/>
                </a:lnTo>
                <a:lnTo>
                  <a:pt x="361289" y="90424"/>
                </a:lnTo>
                <a:lnTo>
                  <a:pt x="349237" y="102971"/>
                </a:lnTo>
                <a:lnTo>
                  <a:pt x="341706" y="106108"/>
                </a:lnTo>
                <a:lnTo>
                  <a:pt x="323697" y="106108"/>
                </a:lnTo>
                <a:lnTo>
                  <a:pt x="316191" y="102971"/>
                </a:lnTo>
                <a:lnTo>
                  <a:pt x="304139" y="90424"/>
                </a:lnTo>
                <a:lnTo>
                  <a:pt x="301129" y="82816"/>
                </a:lnTo>
                <a:lnTo>
                  <a:pt x="301129" y="64909"/>
                </a:lnTo>
                <a:lnTo>
                  <a:pt x="304025" y="57746"/>
                </a:lnTo>
                <a:lnTo>
                  <a:pt x="304177" y="57391"/>
                </a:lnTo>
                <a:lnTo>
                  <a:pt x="304253" y="57200"/>
                </a:lnTo>
                <a:lnTo>
                  <a:pt x="316750" y="44297"/>
                </a:lnTo>
                <a:lnTo>
                  <a:pt x="324142" y="41071"/>
                </a:lnTo>
                <a:lnTo>
                  <a:pt x="341261" y="41071"/>
                </a:lnTo>
                <a:lnTo>
                  <a:pt x="348678" y="44297"/>
                </a:lnTo>
                <a:lnTo>
                  <a:pt x="361175" y="57200"/>
                </a:lnTo>
                <a:lnTo>
                  <a:pt x="364299" y="64909"/>
                </a:lnTo>
                <a:lnTo>
                  <a:pt x="364299" y="45453"/>
                </a:lnTo>
                <a:lnTo>
                  <a:pt x="332676" y="30886"/>
                </a:lnTo>
                <a:lnTo>
                  <a:pt x="324789" y="30886"/>
                </a:lnTo>
                <a:lnTo>
                  <a:pt x="297294" y="57391"/>
                </a:lnTo>
                <a:lnTo>
                  <a:pt x="297180" y="57746"/>
                </a:lnTo>
                <a:lnTo>
                  <a:pt x="298678" y="41668"/>
                </a:lnTo>
                <a:lnTo>
                  <a:pt x="298729" y="41071"/>
                </a:lnTo>
                <a:lnTo>
                  <a:pt x="298805" y="40322"/>
                </a:lnTo>
                <a:lnTo>
                  <a:pt x="328752" y="12636"/>
                </a:lnTo>
                <a:lnTo>
                  <a:pt x="352590" y="11455"/>
                </a:lnTo>
                <a:lnTo>
                  <a:pt x="359638" y="11049"/>
                </a:lnTo>
                <a:lnTo>
                  <a:pt x="365353" y="10553"/>
                </a:lnTo>
                <a:lnTo>
                  <a:pt x="369735" y="9969"/>
                </a:lnTo>
                <a:lnTo>
                  <a:pt x="369735" y="0"/>
                </a:lnTo>
                <a:lnTo>
                  <a:pt x="366014" y="546"/>
                </a:lnTo>
                <a:lnTo>
                  <a:pt x="361429" y="889"/>
                </a:lnTo>
                <a:lnTo>
                  <a:pt x="319735" y="4394"/>
                </a:lnTo>
                <a:lnTo>
                  <a:pt x="291058" y="33096"/>
                </a:lnTo>
                <a:lnTo>
                  <a:pt x="288404" y="58559"/>
                </a:lnTo>
                <a:lnTo>
                  <a:pt x="289204" y="72453"/>
                </a:lnTo>
                <a:lnTo>
                  <a:pt x="308063" y="108229"/>
                </a:lnTo>
                <a:lnTo>
                  <a:pt x="324027" y="115227"/>
                </a:lnTo>
                <a:lnTo>
                  <a:pt x="324624" y="115227"/>
                </a:lnTo>
                <a:lnTo>
                  <a:pt x="332676" y="116014"/>
                </a:lnTo>
                <a:lnTo>
                  <a:pt x="341337" y="115227"/>
                </a:lnTo>
                <a:lnTo>
                  <a:pt x="349250" y="112890"/>
                </a:lnTo>
                <a:lnTo>
                  <a:pt x="356412" y="108978"/>
                </a:lnTo>
                <a:lnTo>
                  <a:pt x="359765" y="106108"/>
                </a:lnTo>
                <a:lnTo>
                  <a:pt x="362813" y="103505"/>
                </a:lnTo>
                <a:lnTo>
                  <a:pt x="368084" y="96951"/>
                </a:lnTo>
                <a:lnTo>
                  <a:pt x="371856" y="89801"/>
                </a:lnTo>
                <a:lnTo>
                  <a:pt x="374116" y="82029"/>
                </a:lnTo>
                <a:lnTo>
                  <a:pt x="374853" y="73888"/>
                </a:lnTo>
                <a:close/>
              </a:path>
              <a:path w="967105" h="125094">
                <a:moveTo>
                  <a:pt x="454990" y="113931"/>
                </a:moveTo>
                <a:lnTo>
                  <a:pt x="430034" y="79921"/>
                </a:lnTo>
                <a:lnTo>
                  <a:pt x="423811" y="71437"/>
                </a:lnTo>
                <a:lnTo>
                  <a:pt x="429907" y="62953"/>
                </a:lnTo>
                <a:lnTo>
                  <a:pt x="451485" y="32956"/>
                </a:lnTo>
                <a:lnTo>
                  <a:pt x="438988" y="32956"/>
                </a:lnTo>
                <a:lnTo>
                  <a:pt x="417550" y="62953"/>
                </a:lnTo>
                <a:lnTo>
                  <a:pt x="396125" y="32956"/>
                </a:lnTo>
                <a:lnTo>
                  <a:pt x="383616" y="32956"/>
                </a:lnTo>
                <a:lnTo>
                  <a:pt x="411378" y="71437"/>
                </a:lnTo>
                <a:lnTo>
                  <a:pt x="380720" y="113931"/>
                </a:lnTo>
                <a:lnTo>
                  <a:pt x="393141" y="113931"/>
                </a:lnTo>
                <a:lnTo>
                  <a:pt x="417550" y="79921"/>
                </a:lnTo>
                <a:lnTo>
                  <a:pt x="442341" y="113931"/>
                </a:lnTo>
                <a:lnTo>
                  <a:pt x="454990" y="113931"/>
                </a:lnTo>
                <a:close/>
              </a:path>
              <a:path w="967105" h="125094">
                <a:moveTo>
                  <a:pt x="546442" y="73672"/>
                </a:moveTo>
                <a:lnTo>
                  <a:pt x="545744" y="65544"/>
                </a:lnTo>
                <a:lnTo>
                  <a:pt x="543661" y="57962"/>
                </a:lnTo>
                <a:lnTo>
                  <a:pt x="540194" y="50952"/>
                </a:lnTo>
                <a:lnTo>
                  <a:pt x="535876" y="45237"/>
                </a:lnTo>
                <a:lnTo>
                  <a:pt x="535876" y="64820"/>
                </a:lnTo>
                <a:lnTo>
                  <a:pt x="535876" y="79743"/>
                </a:lnTo>
                <a:lnTo>
                  <a:pt x="510082" y="106108"/>
                </a:lnTo>
                <a:lnTo>
                  <a:pt x="498563" y="106108"/>
                </a:lnTo>
                <a:lnTo>
                  <a:pt x="472770" y="79743"/>
                </a:lnTo>
                <a:lnTo>
                  <a:pt x="472770" y="64820"/>
                </a:lnTo>
                <a:lnTo>
                  <a:pt x="475869" y="57073"/>
                </a:lnTo>
                <a:lnTo>
                  <a:pt x="488276" y="44272"/>
                </a:lnTo>
                <a:lnTo>
                  <a:pt x="495693" y="41071"/>
                </a:lnTo>
                <a:lnTo>
                  <a:pt x="512902" y="41071"/>
                </a:lnTo>
                <a:lnTo>
                  <a:pt x="520306" y="44272"/>
                </a:lnTo>
                <a:lnTo>
                  <a:pt x="532752" y="57073"/>
                </a:lnTo>
                <a:lnTo>
                  <a:pt x="535876" y="64820"/>
                </a:lnTo>
                <a:lnTo>
                  <a:pt x="535876" y="45237"/>
                </a:lnTo>
                <a:lnTo>
                  <a:pt x="504317" y="30886"/>
                </a:lnTo>
                <a:lnTo>
                  <a:pt x="495350" y="31737"/>
                </a:lnTo>
                <a:lnTo>
                  <a:pt x="464921" y="57962"/>
                </a:lnTo>
                <a:lnTo>
                  <a:pt x="462127" y="73672"/>
                </a:lnTo>
                <a:lnTo>
                  <a:pt x="462864" y="81889"/>
                </a:lnTo>
                <a:lnTo>
                  <a:pt x="487413" y="112839"/>
                </a:lnTo>
                <a:lnTo>
                  <a:pt x="504317" y="116014"/>
                </a:lnTo>
                <a:lnTo>
                  <a:pt x="513168" y="115214"/>
                </a:lnTo>
                <a:lnTo>
                  <a:pt x="521169" y="112839"/>
                </a:lnTo>
                <a:lnTo>
                  <a:pt x="528320" y="108877"/>
                </a:lnTo>
                <a:lnTo>
                  <a:pt x="531469" y="106108"/>
                </a:lnTo>
                <a:lnTo>
                  <a:pt x="534644" y="103327"/>
                </a:lnTo>
                <a:lnTo>
                  <a:pt x="539800" y="96710"/>
                </a:lnTo>
                <a:lnTo>
                  <a:pt x="543483" y="89560"/>
                </a:lnTo>
                <a:lnTo>
                  <a:pt x="545693" y="81889"/>
                </a:lnTo>
                <a:lnTo>
                  <a:pt x="546442" y="73672"/>
                </a:lnTo>
                <a:close/>
              </a:path>
              <a:path w="967105" h="125094">
                <a:moveTo>
                  <a:pt x="644525" y="105067"/>
                </a:moveTo>
                <a:lnTo>
                  <a:pt x="634784" y="105067"/>
                </a:lnTo>
                <a:lnTo>
                  <a:pt x="623544" y="78955"/>
                </a:lnTo>
                <a:lnTo>
                  <a:pt x="623544" y="105067"/>
                </a:lnTo>
                <a:lnTo>
                  <a:pt x="577189" y="105067"/>
                </a:lnTo>
                <a:lnTo>
                  <a:pt x="600849" y="49034"/>
                </a:lnTo>
                <a:lnTo>
                  <a:pt x="623544" y="105067"/>
                </a:lnTo>
                <a:lnTo>
                  <a:pt x="623544" y="78955"/>
                </a:lnTo>
                <a:lnTo>
                  <a:pt x="610666" y="49034"/>
                </a:lnTo>
                <a:lnTo>
                  <a:pt x="603745" y="32956"/>
                </a:lnTo>
                <a:lnTo>
                  <a:pt x="598322" y="32956"/>
                </a:lnTo>
                <a:lnTo>
                  <a:pt x="567067" y="105067"/>
                </a:lnTo>
                <a:lnTo>
                  <a:pt x="557237" y="105067"/>
                </a:lnTo>
                <a:lnTo>
                  <a:pt x="557237" y="124714"/>
                </a:lnTo>
                <a:lnTo>
                  <a:pt x="567512" y="124714"/>
                </a:lnTo>
                <a:lnTo>
                  <a:pt x="567512" y="113931"/>
                </a:lnTo>
                <a:lnTo>
                  <a:pt x="634479" y="113931"/>
                </a:lnTo>
                <a:lnTo>
                  <a:pt x="634479" y="124269"/>
                </a:lnTo>
                <a:lnTo>
                  <a:pt x="644525" y="124269"/>
                </a:lnTo>
                <a:lnTo>
                  <a:pt x="644525" y="113931"/>
                </a:lnTo>
                <a:lnTo>
                  <a:pt x="644525" y="105067"/>
                </a:lnTo>
                <a:close/>
              </a:path>
              <a:path w="967105" h="125094">
                <a:moveTo>
                  <a:pt x="728522" y="32956"/>
                </a:moveTo>
                <a:lnTo>
                  <a:pt x="727710" y="32956"/>
                </a:lnTo>
                <a:lnTo>
                  <a:pt x="668248" y="92862"/>
                </a:lnTo>
                <a:lnTo>
                  <a:pt x="668248" y="32956"/>
                </a:lnTo>
                <a:lnTo>
                  <a:pt x="657834" y="32956"/>
                </a:lnTo>
                <a:lnTo>
                  <a:pt x="657834" y="113931"/>
                </a:lnTo>
                <a:lnTo>
                  <a:pt x="659104" y="113931"/>
                </a:lnTo>
                <a:lnTo>
                  <a:pt x="718108" y="54546"/>
                </a:lnTo>
                <a:lnTo>
                  <a:pt x="718108" y="113931"/>
                </a:lnTo>
                <a:lnTo>
                  <a:pt x="728522" y="113931"/>
                </a:lnTo>
                <a:lnTo>
                  <a:pt x="728522" y="32956"/>
                </a:lnTo>
                <a:close/>
              </a:path>
              <a:path w="967105" h="125094">
                <a:moveTo>
                  <a:pt x="870521" y="113931"/>
                </a:moveTo>
                <a:lnTo>
                  <a:pt x="850303" y="54317"/>
                </a:lnTo>
                <a:lnTo>
                  <a:pt x="843064" y="32956"/>
                </a:lnTo>
                <a:lnTo>
                  <a:pt x="840079" y="32956"/>
                </a:lnTo>
                <a:lnTo>
                  <a:pt x="807643" y="96291"/>
                </a:lnTo>
                <a:lnTo>
                  <a:pt x="786041" y="54317"/>
                </a:lnTo>
                <a:lnTo>
                  <a:pt x="775042" y="32956"/>
                </a:lnTo>
                <a:lnTo>
                  <a:pt x="772223" y="32956"/>
                </a:lnTo>
                <a:lnTo>
                  <a:pt x="744613" y="113931"/>
                </a:lnTo>
                <a:lnTo>
                  <a:pt x="755472" y="113931"/>
                </a:lnTo>
                <a:lnTo>
                  <a:pt x="775423" y="54317"/>
                </a:lnTo>
                <a:lnTo>
                  <a:pt x="806602" y="113931"/>
                </a:lnTo>
                <a:lnTo>
                  <a:pt x="808532" y="113931"/>
                </a:lnTo>
                <a:lnTo>
                  <a:pt x="817740" y="96291"/>
                </a:lnTo>
                <a:lnTo>
                  <a:pt x="839635" y="54317"/>
                </a:lnTo>
                <a:lnTo>
                  <a:pt x="859650" y="113931"/>
                </a:lnTo>
                <a:lnTo>
                  <a:pt x="870521" y="113931"/>
                </a:lnTo>
                <a:close/>
              </a:path>
              <a:path w="967105" h="125094">
                <a:moveTo>
                  <a:pt x="966584" y="73672"/>
                </a:moveTo>
                <a:lnTo>
                  <a:pt x="965885" y="65544"/>
                </a:lnTo>
                <a:lnTo>
                  <a:pt x="963815" y="57962"/>
                </a:lnTo>
                <a:lnTo>
                  <a:pt x="960335" y="50952"/>
                </a:lnTo>
                <a:lnTo>
                  <a:pt x="956017" y="45212"/>
                </a:lnTo>
                <a:lnTo>
                  <a:pt x="956017" y="64820"/>
                </a:lnTo>
                <a:lnTo>
                  <a:pt x="956017" y="79743"/>
                </a:lnTo>
                <a:lnTo>
                  <a:pt x="930224" y="106108"/>
                </a:lnTo>
                <a:lnTo>
                  <a:pt x="918718" y="106108"/>
                </a:lnTo>
                <a:lnTo>
                  <a:pt x="892924" y="79743"/>
                </a:lnTo>
                <a:lnTo>
                  <a:pt x="892924" y="64820"/>
                </a:lnTo>
                <a:lnTo>
                  <a:pt x="896023" y="57073"/>
                </a:lnTo>
                <a:lnTo>
                  <a:pt x="908418" y="44272"/>
                </a:lnTo>
                <a:lnTo>
                  <a:pt x="915835" y="41071"/>
                </a:lnTo>
                <a:lnTo>
                  <a:pt x="933056" y="41071"/>
                </a:lnTo>
                <a:lnTo>
                  <a:pt x="940460" y="44272"/>
                </a:lnTo>
                <a:lnTo>
                  <a:pt x="952906" y="57073"/>
                </a:lnTo>
                <a:lnTo>
                  <a:pt x="956017" y="64820"/>
                </a:lnTo>
                <a:lnTo>
                  <a:pt x="956017" y="45212"/>
                </a:lnTo>
                <a:lnTo>
                  <a:pt x="924471" y="30886"/>
                </a:lnTo>
                <a:lnTo>
                  <a:pt x="915492" y="31737"/>
                </a:lnTo>
                <a:lnTo>
                  <a:pt x="885063" y="57962"/>
                </a:lnTo>
                <a:lnTo>
                  <a:pt x="882281" y="73672"/>
                </a:lnTo>
                <a:lnTo>
                  <a:pt x="883018" y="81889"/>
                </a:lnTo>
                <a:lnTo>
                  <a:pt x="907567" y="112839"/>
                </a:lnTo>
                <a:lnTo>
                  <a:pt x="924471" y="116014"/>
                </a:lnTo>
                <a:lnTo>
                  <a:pt x="933310" y="115214"/>
                </a:lnTo>
                <a:lnTo>
                  <a:pt x="941311" y="112839"/>
                </a:lnTo>
                <a:lnTo>
                  <a:pt x="948474" y="108877"/>
                </a:lnTo>
                <a:lnTo>
                  <a:pt x="951611" y="106108"/>
                </a:lnTo>
                <a:lnTo>
                  <a:pt x="954786" y="103327"/>
                </a:lnTo>
                <a:lnTo>
                  <a:pt x="959954" y="96710"/>
                </a:lnTo>
                <a:lnTo>
                  <a:pt x="963637" y="89560"/>
                </a:lnTo>
                <a:lnTo>
                  <a:pt x="965847" y="81889"/>
                </a:lnTo>
                <a:lnTo>
                  <a:pt x="966584" y="73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500111" y="777255"/>
            <a:ext cx="330123" cy="112661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3929215" y="777255"/>
            <a:ext cx="593090" cy="113030"/>
            <a:chOff x="3929215" y="777255"/>
            <a:chExt cx="593090" cy="113030"/>
          </a:xfrm>
        </p:grpSpPr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29215" y="777255"/>
              <a:ext cx="84312" cy="8512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036504" y="777264"/>
              <a:ext cx="485775" cy="113030"/>
            </a:xfrm>
            <a:custGeom>
              <a:avLst/>
              <a:gdLst/>
              <a:ahLst/>
              <a:cxnLst/>
              <a:rect l="l" t="t" r="r" b="b"/>
              <a:pathLst>
                <a:path w="485775" h="113030">
                  <a:moveTo>
                    <a:pt x="52984" y="60718"/>
                  </a:moveTo>
                  <a:lnTo>
                    <a:pt x="51993" y="53403"/>
                  </a:lnTo>
                  <a:lnTo>
                    <a:pt x="49034" y="47371"/>
                  </a:lnTo>
                  <a:lnTo>
                    <a:pt x="47498" y="45910"/>
                  </a:lnTo>
                  <a:lnTo>
                    <a:pt x="44107" y="42646"/>
                  </a:lnTo>
                  <a:lnTo>
                    <a:pt x="41148" y="41173"/>
                  </a:lnTo>
                  <a:lnTo>
                    <a:pt x="41148" y="55994"/>
                  </a:lnTo>
                  <a:lnTo>
                    <a:pt x="41148" y="63842"/>
                  </a:lnTo>
                  <a:lnTo>
                    <a:pt x="26911" y="74256"/>
                  </a:lnTo>
                  <a:lnTo>
                    <a:pt x="10490" y="74256"/>
                  </a:lnTo>
                  <a:lnTo>
                    <a:pt x="10490" y="45910"/>
                  </a:lnTo>
                  <a:lnTo>
                    <a:pt x="30530" y="45910"/>
                  </a:lnTo>
                  <a:lnTo>
                    <a:pt x="34201" y="47218"/>
                  </a:lnTo>
                  <a:lnTo>
                    <a:pt x="39763" y="52476"/>
                  </a:lnTo>
                  <a:lnTo>
                    <a:pt x="41148" y="55994"/>
                  </a:lnTo>
                  <a:lnTo>
                    <a:pt x="41148" y="41173"/>
                  </a:lnTo>
                  <a:lnTo>
                    <a:pt x="37211" y="39204"/>
                  </a:lnTo>
                  <a:lnTo>
                    <a:pt x="44196" y="36385"/>
                  </a:lnTo>
                  <a:lnTo>
                    <a:pt x="44386" y="36385"/>
                  </a:lnTo>
                  <a:lnTo>
                    <a:pt x="48069" y="30695"/>
                  </a:lnTo>
                  <a:lnTo>
                    <a:pt x="48069" y="17005"/>
                  </a:lnTo>
                  <a:lnTo>
                    <a:pt x="46126" y="12242"/>
                  </a:lnTo>
                  <a:lnTo>
                    <a:pt x="45008" y="11087"/>
                  </a:lnTo>
                  <a:lnTo>
                    <a:pt x="38341" y="4114"/>
                  </a:lnTo>
                  <a:lnTo>
                    <a:pt x="37134" y="3733"/>
                  </a:lnTo>
                  <a:lnTo>
                    <a:pt x="37134" y="20802"/>
                  </a:lnTo>
                  <a:lnTo>
                    <a:pt x="37134" y="27406"/>
                  </a:lnTo>
                  <a:lnTo>
                    <a:pt x="23418" y="36385"/>
                  </a:lnTo>
                  <a:lnTo>
                    <a:pt x="10490" y="36385"/>
                  </a:lnTo>
                  <a:lnTo>
                    <a:pt x="10490" y="11087"/>
                  </a:lnTo>
                  <a:lnTo>
                    <a:pt x="23215" y="11087"/>
                  </a:lnTo>
                  <a:lnTo>
                    <a:pt x="37134" y="20802"/>
                  </a:lnTo>
                  <a:lnTo>
                    <a:pt x="37134" y="3733"/>
                  </a:lnTo>
                  <a:lnTo>
                    <a:pt x="31965" y="2070"/>
                  </a:lnTo>
                  <a:lnTo>
                    <a:pt x="0" y="2070"/>
                  </a:lnTo>
                  <a:lnTo>
                    <a:pt x="0" y="83045"/>
                  </a:lnTo>
                  <a:lnTo>
                    <a:pt x="23520" y="83045"/>
                  </a:lnTo>
                  <a:lnTo>
                    <a:pt x="36410" y="81648"/>
                  </a:lnTo>
                  <a:lnTo>
                    <a:pt x="45618" y="77457"/>
                  </a:lnTo>
                  <a:lnTo>
                    <a:pt x="48145" y="74256"/>
                  </a:lnTo>
                  <a:lnTo>
                    <a:pt x="51142" y="70485"/>
                  </a:lnTo>
                  <a:lnTo>
                    <a:pt x="52984" y="60718"/>
                  </a:lnTo>
                  <a:close/>
                </a:path>
                <a:path w="485775" h="113030">
                  <a:moveTo>
                    <a:pt x="114261" y="2070"/>
                  </a:moveTo>
                  <a:lnTo>
                    <a:pt x="60985" y="2070"/>
                  </a:lnTo>
                  <a:lnTo>
                    <a:pt x="60985" y="11087"/>
                  </a:lnTo>
                  <a:lnTo>
                    <a:pt x="82346" y="11087"/>
                  </a:lnTo>
                  <a:lnTo>
                    <a:pt x="82346" y="83045"/>
                  </a:lnTo>
                  <a:lnTo>
                    <a:pt x="92837" y="83045"/>
                  </a:lnTo>
                  <a:lnTo>
                    <a:pt x="92837" y="11087"/>
                  </a:lnTo>
                  <a:lnTo>
                    <a:pt x="114261" y="11087"/>
                  </a:lnTo>
                  <a:lnTo>
                    <a:pt x="114261" y="2070"/>
                  </a:lnTo>
                  <a:close/>
                </a:path>
                <a:path w="485775" h="113030">
                  <a:moveTo>
                    <a:pt x="208851" y="42786"/>
                  </a:moveTo>
                  <a:lnTo>
                    <a:pt x="208153" y="34658"/>
                  </a:lnTo>
                  <a:lnTo>
                    <a:pt x="206070" y="27076"/>
                  </a:lnTo>
                  <a:lnTo>
                    <a:pt x="202603" y="20066"/>
                  </a:lnTo>
                  <a:lnTo>
                    <a:pt x="198285" y="14351"/>
                  </a:lnTo>
                  <a:lnTo>
                    <a:pt x="198285" y="33934"/>
                  </a:lnTo>
                  <a:lnTo>
                    <a:pt x="198285" y="48856"/>
                  </a:lnTo>
                  <a:lnTo>
                    <a:pt x="172491" y="75222"/>
                  </a:lnTo>
                  <a:lnTo>
                    <a:pt x="160972" y="75222"/>
                  </a:lnTo>
                  <a:lnTo>
                    <a:pt x="135178" y="48856"/>
                  </a:lnTo>
                  <a:lnTo>
                    <a:pt x="135178" y="33934"/>
                  </a:lnTo>
                  <a:lnTo>
                    <a:pt x="138277" y="26187"/>
                  </a:lnTo>
                  <a:lnTo>
                    <a:pt x="150685" y="13385"/>
                  </a:lnTo>
                  <a:lnTo>
                    <a:pt x="158102" y="10185"/>
                  </a:lnTo>
                  <a:lnTo>
                    <a:pt x="175310" y="10185"/>
                  </a:lnTo>
                  <a:lnTo>
                    <a:pt x="182714" y="13385"/>
                  </a:lnTo>
                  <a:lnTo>
                    <a:pt x="195173" y="26187"/>
                  </a:lnTo>
                  <a:lnTo>
                    <a:pt x="198285" y="33934"/>
                  </a:lnTo>
                  <a:lnTo>
                    <a:pt x="198285" y="14351"/>
                  </a:lnTo>
                  <a:lnTo>
                    <a:pt x="166725" y="0"/>
                  </a:lnTo>
                  <a:lnTo>
                    <a:pt x="157759" y="850"/>
                  </a:lnTo>
                  <a:lnTo>
                    <a:pt x="127330" y="27076"/>
                  </a:lnTo>
                  <a:lnTo>
                    <a:pt x="124536" y="42786"/>
                  </a:lnTo>
                  <a:lnTo>
                    <a:pt x="125272" y="51003"/>
                  </a:lnTo>
                  <a:lnTo>
                    <a:pt x="149834" y="81953"/>
                  </a:lnTo>
                  <a:lnTo>
                    <a:pt x="166725" y="85128"/>
                  </a:lnTo>
                  <a:lnTo>
                    <a:pt x="175577" y="84328"/>
                  </a:lnTo>
                  <a:lnTo>
                    <a:pt x="183578" y="81953"/>
                  </a:lnTo>
                  <a:lnTo>
                    <a:pt x="190741" y="77990"/>
                  </a:lnTo>
                  <a:lnTo>
                    <a:pt x="193878" y="75222"/>
                  </a:lnTo>
                  <a:lnTo>
                    <a:pt x="197053" y="72440"/>
                  </a:lnTo>
                  <a:lnTo>
                    <a:pt x="202209" y="65824"/>
                  </a:lnTo>
                  <a:lnTo>
                    <a:pt x="205892" y="58674"/>
                  </a:lnTo>
                  <a:lnTo>
                    <a:pt x="208114" y="51003"/>
                  </a:lnTo>
                  <a:lnTo>
                    <a:pt x="208851" y="42786"/>
                  </a:lnTo>
                  <a:close/>
                </a:path>
                <a:path w="485775" h="113030">
                  <a:moveTo>
                    <a:pt x="312661" y="42329"/>
                  </a:moveTo>
                  <a:lnTo>
                    <a:pt x="311886" y="33909"/>
                  </a:lnTo>
                  <a:lnTo>
                    <a:pt x="309587" y="26111"/>
                  </a:lnTo>
                  <a:lnTo>
                    <a:pt x="305752" y="18948"/>
                  </a:lnTo>
                  <a:lnTo>
                    <a:pt x="302158" y="14592"/>
                  </a:lnTo>
                  <a:lnTo>
                    <a:pt x="302158" y="36957"/>
                  </a:lnTo>
                  <a:lnTo>
                    <a:pt x="302158" y="48412"/>
                  </a:lnTo>
                  <a:lnTo>
                    <a:pt x="275767" y="75603"/>
                  </a:lnTo>
                  <a:lnTo>
                    <a:pt x="264464" y="75603"/>
                  </a:lnTo>
                  <a:lnTo>
                    <a:pt x="237947" y="49161"/>
                  </a:lnTo>
                  <a:lnTo>
                    <a:pt x="237947" y="33629"/>
                  </a:lnTo>
                  <a:lnTo>
                    <a:pt x="241033" y="25793"/>
                  </a:lnTo>
                  <a:lnTo>
                    <a:pt x="249682" y="16967"/>
                  </a:lnTo>
                  <a:lnTo>
                    <a:pt x="253377" y="13195"/>
                  </a:lnTo>
                  <a:lnTo>
                    <a:pt x="260985" y="10033"/>
                  </a:lnTo>
                  <a:lnTo>
                    <a:pt x="275818" y="10033"/>
                  </a:lnTo>
                  <a:lnTo>
                    <a:pt x="302158" y="36957"/>
                  </a:lnTo>
                  <a:lnTo>
                    <a:pt x="302158" y="14592"/>
                  </a:lnTo>
                  <a:lnTo>
                    <a:pt x="270840" y="0"/>
                  </a:lnTo>
                  <a:lnTo>
                    <a:pt x="264236" y="0"/>
                  </a:lnTo>
                  <a:lnTo>
                    <a:pt x="258267" y="1409"/>
                  </a:lnTo>
                  <a:lnTo>
                    <a:pt x="247548" y="7061"/>
                  </a:lnTo>
                  <a:lnTo>
                    <a:pt x="242811" y="11303"/>
                  </a:lnTo>
                  <a:lnTo>
                    <a:pt x="238683" y="16967"/>
                  </a:lnTo>
                  <a:lnTo>
                    <a:pt x="238683" y="2070"/>
                  </a:lnTo>
                  <a:lnTo>
                    <a:pt x="228346" y="2070"/>
                  </a:lnTo>
                  <a:lnTo>
                    <a:pt x="228346" y="112661"/>
                  </a:lnTo>
                  <a:lnTo>
                    <a:pt x="238683" y="112661"/>
                  </a:lnTo>
                  <a:lnTo>
                    <a:pt x="238683" y="69126"/>
                  </a:lnTo>
                  <a:lnTo>
                    <a:pt x="243052" y="74434"/>
                  </a:lnTo>
                  <a:lnTo>
                    <a:pt x="247942" y="78422"/>
                  </a:lnTo>
                  <a:lnTo>
                    <a:pt x="258749" y="83781"/>
                  </a:lnTo>
                  <a:lnTo>
                    <a:pt x="264680" y="85128"/>
                  </a:lnTo>
                  <a:lnTo>
                    <a:pt x="271132" y="85128"/>
                  </a:lnTo>
                  <a:lnTo>
                    <a:pt x="279412" y="84340"/>
                  </a:lnTo>
                  <a:lnTo>
                    <a:pt x="287070" y="82003"/>
                  </a:lnTo>
                  <a:lnTo>
                    <a:pt x="294093" y="78117"/>
                  </a:lnTo>
                  <a:lnTo>
                    <a:pt x="297040" y="75603"/>
                  </a:lnTo>
                  <a:lnTo>
                    <a:pt x="300494" y="72656"/>
                  </a:lnTo>
                  <a:lnTo>
                    <a:pt x="305816" y="66090"/>
                  </a:lnTo>
                  <a:lnTo>
                    <a:pt x="309613" y="58851"/>
                  </a:lnTo>
                  <a:lnTo>
                    <a:pt x="311899" y="50927"/>
                  </a:lnTo>
                  <a:lnTo>
                    <a:pt x="312661" y="42329"/>
                  </a:lnTo>
                  <a:close/>
                </a:path>
                <a:path w="485775" h="113030">
                  <a:moveTo>
                    <a:pt x="412597" y="42786"/>
                  </a:moveTo>
                  <a:lnTo>
                    <a:pt x="411899" y="34658"/>
                  </a:lnTo>
                  <a:lnTo>
                    <a:pt x="409816" y="27076"/>
                  </a:lnTo>
                  <a:lnTo>
                    <a:pt x="406349" y="20066"/>
                  </a:lnTo>
                  <a:lnTo>
                    <a:pt x="402031" y="14351"/>
                  </a:lnTo>
                  <a:lnTo>
                    <a:pt x="402031" y="33934"/>
                  </a:lnTo>
                  <a:lnTo>
                    <a:pt x="402031" y="48856"/>
                  </a:lnTo>
                  <a:lnTo>
                    <a:pt x="376237" y="75222"/>
                  </a:lnTo>
                  <a:lnTo>
                    <a:pt x="364718" y="75222"/>
                  </a:lnTo>
                  <a:lnTo>
                    <a:pt x="338924" y="48856"/>
                  </a:lnTo>
                  <a:lnTo>
                    <a:pt x="338924" y="33934"/>
                  </a:lnTo>
                  <a:lnTo>
                    <a:pt x="342023" y="26187"/>
                  </a:lnTo>
                  <a:lnTo>
                    <a:pt x="354431" y="13385"/>
                  </a:lnTo>
                  <a:lnTo>
                    <a:pt x="361848" y="10185"/>
                  </a:lnTo>
                  <a:lnTo>
                    <a:pt x="379056" y="10185"/>
                  </a:lnTo>
                  <a:lnTo>
                    <a:pt x="386461" y="13385"/>
                  </a:lnTo>
                  <a:lnTo>
                    <a:pt x="398907" y="26187"/>
                  </a:lnTo>
                  <a:lnTo>
                    <a:pt x="402031" y="33934"/>
                  </a:lnTo>
                  <a:lnTo>
                    <a:pt x="402031" y="14351"/>
                  </a:lnTo>
                  <a:lnTo>
                    <a:pt x="370471" y="0"/>
                  </a:lnTo>
                  <a:lnTo>
                    <a:pt x="361505" y="850"/>
                  </a:lnTo>
                  <a:lnTo>
                    <a:pt x="331076" y="27076"/>
                  </a:lnTo>
                  <a:lnTo>
                    <a:pt x="328282" y="42786"/>
                  </a:lnTo>
                  <a:lnTo>
                    <a:pt x="329018" y="51003"/>
                  </a:lnTo>
                  <a:lnTo>
                    <a:pt x="353568" y="81953"/>
                  </a:lnTo>
                  <a:lnTo>
                    <a:pt x="370471" y="85128"/>
                  </a:lnTo>
                  <a:lnTo>
                    <a:pt x="379323" y="84328"/>
                  </a:lnTo>
                  <a:lnTo>
                    <a:pt x="387324" y="81953"/>
                  </a:lnTo>
                  <a:lnTo>
                    <a:pt x="394487" y="77990"/>
                  </a:lnTo>
                  <a:lnTo>
                    <a:pt x="397624" y="75222"/>
                  </a:lnTo>
                  <a:lnTo>
                    <a:pt x="400799" y="72440"/>
                  </a:lnTo>
                  <a:lnTo>
                    <a:pt x="405955" y="65824"/>
                  </a:lnTo>
                  <a:lnTo>
                    <a:pt x="409638" y="58674"/>
                  </a:lnTo>
                  <a:lnTo>
                    <a:pt x="411861" y="51003"/>
                  </a:lnTo>
                  <a:lnTo>
                    <a:pt x="412597" y="42786"/>
                  </a:lnTo>
                  <a:close/>
                </a:path>
                <a:path w="485775" h="113030">
                  <a:moveTo>
                    <a:pt x="485533" y="60718"/>
                  </a:moveTo>
                  <a:lnTo>
                    <a:pt x="484543" y="53403"/>
                  </a:lnTo>
                  <a:lnTo>
                    <a:pt x="481584" y="47371"/>
                  </a:lnTo>
                  <a:lnTo>
                    <a:pt x="480060" y="45910"/>
                  </a:lnTo>
                  <a:lnTo>
                    <a:pt x="476656" y="42646"/>
                  </a:lnTo>
                  <a:lnTo>
                    <a:pt x="473697" y="41173"/>
                  </a:lnTo>
                  <a:lnTo>
                    <a:pt x="473697" y="55994"/>
                  </a:lnTo>
                  <a:lnTo>
                    <a:pt x="473697" y="63842"/>
                  </a:lnTo>
                  <a:lnTo>
                    <a:pt x="459460" y="74256"/>
                  </a:lnTo>
                  <a:lnTo>
                    <a:pt x="443039" y="74256"/>
                  </a:lnTo>
                  <a:lnTo>
                    <a:pt x="443039" y="45910"/>
                  </a:lnTo>
                  <a:lnTo>
                    <a:pt x="463080" y="45910"/>
                  </a:lnTo>
                  <a:lnTo>
                    <a:pt x="466750" y="47218"/>
                  </a:lnTo>
                  <a:lnTo>
                    <a:pt x="472313" y="52476"/>
                  </a:lnTo>
                  <a:lnTo>
                    <a:pt x="473697" y="55994"/>
                  </a:lnTo>
                  <a:lnTo>
                    <a:pt x="473697" y="41173"/>
                  </a:lnTo>
                  <a:lnTo>
                    <a:pt x="469760" y="39204"/>
                  </a:lnTo>
                  <a:lnTo>
                    <a:pt x="476758" y="36385"/>
                  </a:lnTo>
                  <a:lnTo>
                    <a:pt x="476935" y="36385"/>
                  </a:lnTo>
                  <a:lnTo>
                    <a:pt x="480618" y="30695"/>
                  </a:lnTo>
                  <a:lnTo>
                    <a:pt x="480618" y="17005"/>
                  </a:lnTo>
                  <a:lnTo>
                    <a:pt x="478675" y="12242"/>
                  </a:lnTo>
                  <a:lnTo>
                    <a:pt x="477558" y="11087"/>
                  </a:lnTo>
                  <a:lnTo>
                    <a:pt x="470890" y="4114"/>
                  </a:lnTo>
                  <a:lnTo>
                    <a:pt x="469684" y="3733"/>
                  </a:lnTo>
                  <a:lnTo>
                    <a:pt x="469684" y="20802"/>
                  </a:lnTo>
                  <a:lnTo>
                    <a:pt x="469684" y="27406"/>
                  </a:lnTo>
                  <a:lnTo>
                    <a:pt x="455968" y="36385"/>
                  </a:lnTo>
                  <a:lnTo>
                    <a:pt x="443039" y="36385"/>
                  </a:lnTo>
                  <a:lnTo>
                    <a:pt x="443039" y="11087"/>
                  </a:lnTo>
                  <a:lnTo>
                    <a:pt x="455764" y="11087"/>
                  </a:lnTo>
                  <a:lnTo>
                    <a:pt x="469684" y="20802"/>
                  </a:lnTo>
                  <a:lnTo>
                    <a:pt x="469684" y="3733"/>
                  </a:lnTo>
                  <a:lnTo>
                    <a:pt x="464527" y="2070"/>
                  </a:lnTo>
                  <a:lnTo>
                    <a:pt x="432549" y="2070"/>
                  </a:lnTo>
                  <a:lnTo>
                    <a:pt x="432549" y="83045"/>
                  </a:lnTo>
                  <a:lnTo>
                    <a:pt x="456069" y="83045"/>
                  </a:lnTo>
                  <a:lnTo>
                    <a:pt x="468960" y="81648"/>
                  </a:lnTo>
                  <a:lnTo>
                    <a:pt x="478167" y="77457"/>
                  </a:lnTo>
                  <a:lnTo>
                    <a:pt x="480695" y="74256"/>
                  </a:lnTo>
                  <a:lnTo>
                    <a:pt x="483692" y="70485"/>
                  </a:lnTo>
                  <a:lnTo>
                    <a:pt x="485533" y="607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4627680" y="777104"/>
            <a:ext cx="427990" cy="113030"/>
            <a:chOff x="4627680" y="777104"/>
            <a:chExt cx="427990" cy="113030"/>
          </a:xfrm>
        </p:grpSpPr>
        <p:pic>
          <p:nvPicPr>
            <p:cNvPr id="28" name="object 2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627680" y="777255"/>
              <a:ext cx="155898" cy="8512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804826" y="777104"/>
              <a:ext cx="250282" cy="112812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5160420" y="777104"/>
            <a:ext cx="582295" cy="113030"/>
            <a:chOff x="5160420" y="777104"/>
            <a:chExt cx="582295" cy="113030"/>
          </a:xfrm>
        </p:grpSpPr>
        <p:pic>
          <p:nvPicPr>
            <p:cNvPr id="31" name="object 3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160420" y="777104"/>
              <a:ext cx="152167" cy="8535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335571" y="779335"/>
              <a:ext cx="135727" cy="8096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484981" y="777255"/>
              <a:ext cx="257175" cy="113030"/>
            </a:xfrm>
            <a:custGeom>
              <a:avLst/>
              <a:gdLst/>
              <a:ahLst/>
              <a:cxnLst/>
              <a:rect l="l" t="t" r="r" b="b"/>
              <a:pathLst>
                <a:path w="257175" h="113030">
                  <a:moveTo>
                    <a:pt x="31849" y="11087"/>
                  </a:moveTo>
                  <a:lnTo>
                    <a:pt x="21355" y="11087"/>
                  </a:lnTo>
                  <a:lnTo>
                    <a:pt x="21355" y="83044"/>
                  </a:lnTo>
                  <a:lnTo>
                    <a:pt x="31849" y="83044"/>
                  </a:lnTo>
                  <a:lnTo>
                    <a:pt x="31849" y="11087"/>
                  </a:lnTo>
                  <a:close/>
                </a:path>
                <a:path w="257175" h="113030">
                  <a:moveTo>
                    <a:pt x="53280" y="2080"/>
                  </a:moveTo>
                  <a:lnTo>
                    <a:pt x="0" y="2080"/>
                  </a:lnTo>
                  <a:lnTo>
                    <a:pt x="0" y="11087"/>
                  </a:lnTo>
                  <a:lnTo>
                    <a:pt x="53280" y="11087"/>
                  </a:lnTo>
                  <a:lnTo>
                    <a:pt x="53280" y="2080"/>
                  </a:lnTo>
                  <a:close/>
                </a:path>
                <a:path w="257175" h="113030">
                  <a:moveTo>
                    <a:pt x="69725" y="2080"/>
                  </a:moveTo>
                  <a:lnTo>
                    <a:pt x="58712" y="2080"/>
                  </a:lnTo>
                  <a:lnTo>
                    <a:pt x="91977" y="76942"/>
                  </a:lnTo>
                  <a:lnTo>
                    <a:pt x="76348" y="112661"/>
                  </a:lnTo>
                  <a:lnTo>
                    <a:pt x="87360" y="112661"/>
                  </a:lnTo>
                  <a:lnTo>
                    <a:pt x="108422" y="64439"/>
                  </a:lnTo>
                  <a:lnTo>
                    <a:pt x="97556" y="64439"/>
                  </a:lnTo>
                  <a:lnTo>
                    <a:pt x="69725" y="2080"/>
                  </a:lnTo>
                  <a:close/>
                </a:path>
                <a:path w="257175" h="113030">
                  <a:moveTo>
                    <a:pt x="135658" y="2080"/>
                  </a:moveTo>
                  <a:lnTo>
                    <a:pt x="124570" y="2080"/>
                  </a:lnTo>
                  <a:lnTo>
                    <a:pt x="97556" y="64439"/>
                  </a:lnTo>
                  <a:lnTo>
                    <a:pt x="108422" y="64439"/>
                  </a:lnTo>
                  <a:lnTo>
                    <a:pt x="135658" y="2080"/>
                  </a:lnTo>
                  <a:close/>
                </a:path>
                <a:path w="257175" h="113030">
                  <a:moveTo>
                    <a:pt x="183431" y="46356"/>
                  </a:moveTo>
                  <a:lnTo>
                    <a:pt x="173235" y="46356"/>
                  </a:lnTo>
                  <a:lnTo>
                    <a:pt x="174735" y="54763"/>
                  </a:lnTo>
                  <a:lnTo>
                    <a:pt x="207272" y="84471"/>
                  </a:lnTo>
                  <a:lnTo>
                    <a:pt x="215056" y="85129"/>
                  </a:lnTo>
                  <a:lnTo>
                    <a:pt x="222325" y="84471"/>
                  </a:lnTo>
                  <a:lnTo>
                    <a:pt x="223273" y="84471"/>
                  </a:lnTo>
                  <a:lnTo>
                    <a:pt x="231576" y="82002"/>
                  </a:lnTo>
                  <a:lnTo>
                    <a:pt x="238719" y="78095"/>
                  </a:lnTo>
                  <a:lnTo>
                    <a:pt x="242068" y="75232"/>
                  </a:lnTo>
                  <a:lnTo>
                    <a:pt x="205927" y="75232"/>
                  </a:lnTo>
                  <a:lnTo>
                    <a:pt x="198374" y="72092"/>
                  </a:lnTo>
                  <a:lnTo>
                    <a:pt x="186419" y="59543"/>
                  </a:lnTo>
                  <a:lnTo>
                    <a:pt x="183431" y="51940"/>
                  </a:lnTo>
                  <a:lnTo>
                    <a:pt x="183431" y="46356"/>
                  </a:lnTo>
                  <a:close/>
                </a:path>
                <a:path w="257175" h="113030">
                  <a:moveTo>
                    <a:pt x="159692" y="2080"/>
                  </a:moveTo>
                  <a:lnTo>
                    <a:pt x="149198" y="2080"/>
                  </a:lnTo>
                  <a:lnTo>
                    <a:pt x="149198" y="83044"/>
                  </a:lnTo>
                  <a:lnTo>
                    <a:pt x="159692" y="83044"/>
                  </a:lnTo>
                  <a:lnTo>
                    <a:pt x="159692" y="46356"/>
                  </a:lnTo>
                  <a:lnTo>
                    <a:pt x="183431" y="46356"/>
                  </a:lnTo>
                  <a:lnTo>
                    <a:pt x="183431" y="36089"/>
                  </a:lnTo>
                  <a:lnTo>
                    <a:pt x="159692" y="36089"/>
                  </a:lnTo>
                  <a:lnTo>
                    <a:pt x="159692" y="2080"/>
                  </a:lnTo>
                  <a:close/>
                </a:path>
                <a:path w="257175" h="113030">
                  <a:moveTo>
                    <a:pt x="242234" y="10194"/>
                  </a:moveTo>
                  <a:lnTo>
                    <a:pt x="223588" y="10194"/>
                  </a:lnTo>
                  <a:lnTo>
                    <a:pt x="230979" y="13420"/>
                  </a:lnTo>
                  <a:lnTo>
                    <a:pt x="243483" y="26315"/>
                  </a:lnTo>
                  <a:lnTo>
                    <a:pt x="246607" y="34030"/>
                  </a:lnTo>
                  <a:lnTo>
                    <a:pt x="246607" y="51940"/>
                  </a:lnTo>
                  <a:lnTo>
                    <a:pt x="243593" y="59543"/>
                  </a:lnTo>
                  <a:lnTo>
                    <a:pt x="231537" y="72092"/>
                  </a:lnTo>
                  <a:lnTo>
                    <a:pt x="224035" y="75232"/>
                  </a:lnTo>
                  <a:lnTo>
                    <a:pt x="242068" y="75232"/>
                  </a:lnTo>
                  <a:lnTo>
                    <a:pt x="257153" y="43008"/>
                  </a:lnTo>
                  <a:lnTo>
                    <a:pt x="257173" y="42785"/>
                  </a:lnTo>
                  <a:lnTo>
                    <a:pt x="256417" y="34345"/>
                  </a:lnTo>
                  <a:lnTo>
                    <a:pt x="254150" y="26509"/>
                  </a:lnTo>
                  <a:lnTo>
                    <a:pt x="250370" y="19277"/>
                  </a:lnTo>
                  <a:lnTo>
                    <a:pt x="245080" y="12650"/>
                  </a:lnTo>
                  <a:lnTo>
                    <a:pt x="242234" y="10194"/>
                  </a:lnTo>
                  <a:close/>
                </a:path>
                <a:path w="257175" h="113030">
                  <a:moveTo>
                    <a:pt x="214981" y="0"/>
                  </a:moveTo>
                  <a:lnTo>
                    <a:pt x="178230" y="21439"/>
                  </a:lnTo>
                  <a:lnTo>
                    <a:pt x="173235" y="36089"/>
                  </a:lnTo>
                  <a:lnTo>
                    <a:pt x="183431" y="36089"/>
                  </a:lnTo>
                  <a:lnTo>
                    <a:pt x="183431" y="34030"/>
                  </a:lnTo>
                  <a:lnTo>
                    <a:pt x="186476" y="26509"/>
                  </a:lnTo>
                  <a:lnTo>
                    <a:pt x="186555" y="26315"/>
                  </a:lnTo>
                  <a:lnTo>
                    <a:pt x="199058" y="13420"/>
                  </a:lnTo>
                  <a:lnTo>
                    <a:pt x="206474" y="10194"/>
                  </a:lnTo>
                  <a:lnTo>
                    <a:pt x="242234" y="10194"/>
                  </a:lnTo>
                  <a:lnTo>
                    <a:pt x="238665" y="7115"/>
                  </a:lnTo>
                  <a:lnTo>
                    <a:pt x="231510" y="3161"/>
                  </a:lnTo>
                  <a:lnTo>
                    <a:pt x="223615" y="790"/>
                  </a:lnTo>
                  <a:lnTo>
                    <a:pt x="2149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4" name="object 3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857038" y="779335"/>
            <a:ext cx="70693" cy="80963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6036861" y="746370"/>
            <a:ext cx="721360" cy="125095"/>
            <a:chOff x="6036861" y="746370"/>
            <a:chExt cx="721360" cy="125095"/>
          </a:xfrm>
        </p:grpSpPr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036861" y="746370"/>
              <a:ext cx="382230" cy="12471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442073" y="779335"/>
              <a:ext cx="277920" cy="80963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739726" y="777255"/>
              <a:ext cx="18415" cy="85725"/>
            </a:xfrm>
            <a:custGeom>
              <a:avLst/>
              <a:gdLst/>
              <a:ahLst/>
              <a:cxnLst/>
              <a:rect l="l" t="t" r="r" b="b"/>
              <a:pathLst>
                <a:path w="18415" h="85725">
                  <a:moveTo>
                    <a:pt x="11685" y="0"/>
                  </a:moveTo>
                  <a:lnTo>
                    <a:pt x="6623" y="0"/>
                  </a:lnTo>
                  <a:lnTo>
                    <a:pt x="4466" y="906"/>
                  </a:lnTo>
                  <a:lnTo>
                    <a:pt x="892" y="4528"/>
                  </a:lnTo>
                  <a:lnTo>
                    <a:pt x="0" y="6695"/>
                  </a:lnTo>
                  <a:lnTo>
                    <a:pt x="0" y="11807"/>
                  </a:lnTo>
                  <a:lnTo>
                    <a:pt x="892" y="13989"/>
                  </a:lnTo>
                  <a:lnTo>
                    <a:pt x="4466" y="17560"/>
                  </a:lnTo>
                  <a:lnTo>
                    <a:pt x="6623" y="18453"/>
                  </a:lnTo>
                  <a:lnTo>
                    <a:pt x="11685" y="18453"/>
                  </a:lnTo>
                  <a:lnTo>
                    <a:pt x="13841" y="17560"/>
                  </a:lnTo>
                  <a:lnTo>
                    <a:pt x="17412" y="13989"/>
                  </a:lnTo>
                  <a:lnTo>
                    <a:pt x="18305" y="11807"/>
                  </a:lnTo>
                  <a:lnTo>
                    <a:pt x="18305" y="6695"/>
                  </a:lnTo>
                  <a:lnTo>
                    <a:pt x="17439" y="4528"/>
                  </a:lnTo>
                  <a:lnTo>
                    <a:pt x="13855" y="906"/>
                  </a:lnTo>
                  <a:lnTo>
                    <a:pt x="11685" y="0"/>
                  </a:lnTo>
                  <a:close/>
                </a:path>
                <a:path w="18415" h="85725">
                  <a:moveTo>
                    <a:pt x="11685" y="66671"/>
                  </a:moveTo>
                  <a:lnTo>
                    <a:pt x="6623" y="66671"/>
                  </a:lnTo>
                  <a:lnTo>
                    <a:pt x="4466" y="67564"/>
                  </a:lnTo>
                  <a:lnTo>
                    <a:pt x="892" y="71139"/>
                  </a:lnTo>
                  <a:lnTo>
                    <a:pt x="0" y="73320"/>
                  </a:lnTo>
                  <a:lnTo>
                    <a:pt x="0" y="78432"/>
                  </a:lnTo>
                  <a:lnTo>
                    <a:pt x="892" y="80603"/>
                  </a:lnTo>
                  <a:lnTo>
                    <a:pt x="4466" y="84225"/>
                  </a:lnTo>
                  <a:lnTo>
                    <a:pt x="6623" y="85129"/>
                  </a:lnTo>
                  <a:lnTo>
                    <a:pt x="11685" y="85129"/>
                  </a:lnTo>
                  <a:lnTo>
                    <a:pt x="13841" y="84225"/>
                  </a:lnTo>
                  <a:lnTo>
                    <a:pt x="17412" y="80603"/>
                  </a:lnTo>
                  <a:lnTo>
                    <a:pt x="18305" y="78432"/>
                  </a:lnTo>
                  <a:lnTo>
                    <a:pt x="18305" y="73320"/>
                  </a:lnTo>
                  <a:lnTo>
                    <a:pt x="17412" y="71139"/>
                  </a:lnTo>
                  <a:lnTo>
                    <a:pt x="13841" y="67564"/>
                  </a:lnTo>
                  <a:lnTo>
                    <a:pt x="11685" y="666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9" name="object 39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865405" y="779335"/>
            <a:ext cx="144716" cy="80963"/>
          </a:xfrm>
          <a:prstGeom prst="rect">
            <a:avLst/>
          </a:prstGeom>
        </p:spPr>
      </p:pic>
      <p:grpSp>
        <p:nvGrpSpPr>
          <p:cNvPr id="40" name="object 40"/>
          <p:cNvGrpSpPr/>
          <p:nvPr/>
        </p:nvGrpSpPr>
        <p:grpSpPr>
          <a:xfrm>
            <a:off x="727444" y="966229"/>
            <a:ext cx="527685" cy="85725"/>
            <a:chOff x="727444" y="966229"/>
            <a:chExt cx="527685" cy="85725"/>
          </a:xfrm>
        </p:grpSpPr>
        <p:pic>
          <p:nvPicPr>
            <p:cNvPr id="41" name="object 4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27444" y="966229"/>
              <a:ext cx="282394" cy="8512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32822" y="968310"/>
              <a:ext cx="222166" cy="83049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4436035" y="966229"/>
            <a:ext cx="407670" cy="93980"/>
            <a:chOff x="4436035" y="966229"/>
            <a:chExt cx="407670" cy="93980"/>
          </a:xfrm>
        </p:grpSpPr>
        <p:sp>
          <p:nvSpPr>
            <p:cNvPr id="44" name="object 44"/>
            <p:cNvSpPr/>
            <p:nvPr/>
          </p:nvSpPr>
          <p:spPr>
            <a:xfrm>
              <a:off x="4436035" y="966229"/>
              <a:ext cx="273685" cy="93980"/>
            </a:xfrm>
            <a:custGeom>
              <a:avLst/>
              <a:gdLst/>
              <a:ahLst/>
              <a:cxnLst/>
              <a:rect l="l" t="t" r="r" b="b"/>
              <a:pathLst>
                <a:path w="273685" h="93980">
                  <a:moveTo>
                    <a:pt x="10490" y="2080"/>
                  </a:moveTo>
                  <a:lnTo>
                    <a:pt x="0" y="2080"/>
                  </a:lnTo>
                  <a:lnTo>
                    <a:pt x="0" y="83044"/>
                  </a:lnTo>
                  <a:lnTo>
                    <a:pt x="10490" y="83044"/>
                  </a:lnTo>
                  <a:lnTo>
                    <a:pt x="10490" y="44052"/>
                  </a:lnTo>
                  <a:lnTo>
                    <a:pt x="67939" y="44052"/>
                  </a:lnTo>
                  <a:lnTo>
                    <a:pt x="67939" y="34229"/>
                  </a:lnTo>
                  <a:lnTo>
                    <a:pt x="10490" y="34229"/>
                  </a:lnTo>
                  <a:lnTo>
                    <a:pt x="10490" y="2080"/>
                  </a:lnTo>
                  <a:close/>
                </a:path>
                <a:path w="273685" h="93980">
                  <a:moveTo>
                    <a:pt x="67939" y="44052"/>
                  </a:moveTo>
                  <a:lnTo>
                    <a:pt x="57520" y="44052"/>
                  </a:lnTo>
                  <a:lnTo>
                    <a:pt x="57520" y="83044"/>
                  </a:lnTo>
                  <a:lnTo>
                    <a:pt x="67939" y="83044"/>
                  </a:lnTo>
                  <a:lnTo>
                    <a:pt x="67939" y="44052"/>
                  </a:lnTo>
                  <a:close/>
                </a:path>
                <a:path w="273685" h="93980">
                  <a:moveTo>
                    <a:pt x="67939" y="2080"/>
                  </a:moveTo>
                  <a:lnTo>
                    <a:pt x="57520" y="2080"/>
                  </a:lnTo>
                  <a:lnTo>
                    <a:pt x="57520" y="34229"/>
                  </a:lnTo>
                  <a:lnTo>
                    <a:pt x="67939" y="34229"/>
                  </a:lnTo>
                  <a:lnTo>
                    <a:pt x="67939" y="2080"/>
                  </a:lnTo>
                  <a:close/>
                </a:path>
                <a:path w="273685" h="93980">
                  <a:moveTo>
                    <a:pt x="135976" y="0"/>
                  </a:moveTo>
                  <a:lnTo>
                    <a:pt x="129330" y="0"/>
                  </a:lnTo>
                  <a:lnTo>
                    <a:pt x="121009" y="776"/>
                  </a:lnTo>
                  <a:lnTo>
                    <a:pt x="90578" y="26117"/>
                  </a:lnTo>
                  <a:lnTo>
                    <a:pt x="88359" y="33630"/>
                  </a:lnTo>
                  <a:lnTo>
                    <a:pt x="88276" y="33912"/>
                  </a:lnTo>
                  <a:lnTo>
                    <a:pt x="87509" y="42339"/>
                  </a:lnTo>
                  <a:lnTo>
                    <a:pt x="88269" y="50931"/>
                  </a:lnTo>
                  <a:lnTo>
                    <a:pt x="90549" y="58849"/>
                  </a:lnTo>
                  <a:lnTo>
                    <a:pt x="120750" y="84350"/>
                  </a:lnTo>
                  <a:lnTo>
                    <a:pt x="129030" y="85129"/>
                  </a:lnTo>
                  <a:lnTo>
                    <a:pt x="135478" y="85129"/>
                  </a:lnTo>
                  <a:lnTo>
                    <a:pt x="141418" y="83789"/>
                  </a:lnTo>
                  <a:lnTo>
                    <a:pt x="152283" y="78428"/>
                  </a:lnTo>
                  <a:lnTo>
                    <a:pt x="155751" y="75603"/>
                  </a:lnTo>
                  <a:lnTo>
                    <a:pt x="124415" y="75603"/>
                  </a:lnTo>
                  <a:lnTo>
                    <a:pt x="119158" y="74162"/>
                  </a:lnTo>
                  <a:lnTo>
                    <a:pt x="97999" y="48420"/>
                  </a:lnTo>
                  <a:lnTo>
                    <a:pt x="97999" y="36956"/>
                  </a:lnTo>
                  <a:lnTo>
                    <a:pt x="124344" y="10043"/>
                  </a:lnTo>
                  <a:lnTo>
                    <a:pt x="156070" y="10043"/>
                  </a:lnTo>
                  <a:lnTo>
                    <a:pt x="152755" y="7066"/>
                  </a:lnTo>
                  <a:lnTo>
                    <a:pt x="141991" y="1414"/>
                  </a:lnTo>
                  <a:lnTo>
                    <a:pt x="135976" y="0"/>
                  </a:lnTo>
                  <a:close/>
                </a:path>
                <a:path w="273685" h="93980">
                  <a:moveTo>
                    <a:pt x="171820" y="69129"/>
                  </a:moveTo>
                  <a:lnTo>
                    <a:pt x="161550" y="69129"/>
                  </a:lnTo>
                  <a:lnTo>
                    <a:pt x="161550" y="83044"/>
                  </a:lnTo>
                  <a:lnTo>
                    <a:pt x="171820" y="83044"/>
                  </a:lnTo>
                  <a:lnTo>
                    <a:pt x="171820" y="69129"/>
                  </a:lnTo>
                  <a:close/>
                </a:path>
                <a:path w="273685" h="93980">
                  <a:moveTo>
                    <a:pt x="156070" y="10043"/>
                  </a:moveTo>
                  <a:lnTo>
                    <a:pt x="139176" y="10043"/>
                  </a:lnTo>
                  <a:lnTo>
                    <a:pt x="146778" y="13194"/>
                  </a:lnTo>
                  <a:lnTo>
                    <a:pt x="159130" y="25793"/>
                  </a:lnTo>
                  <a:lnTo>
                    <a:pt x="162219" y="33630"/>
                  </a:lnTo>
                  <a:lnTo>
                    <a:pt x="162219" y="49161"/>
                  </a:lnTo>
                  <a:lnTo>
                    <a:pt x="160844" y="54691"/>
                  </a:lnTo>
                  <a:lnTo>
                    <a:pt x="155460" y="64292"/>
                  </a:lnTo>
                  <a:lnTo>
                    <a:pt x="155336" y="64514"/>
                  </a:lnTo>
                  <a:lnTo>
                    <a:pt x="151405" y="68409"/>
                  </a:lnTo>
                  <a:lnTo>
                    <a:pt x="141184" y="74162"/>
                  </a:lnTo>
                  <a:lnTo>
                    <a:pt x="135778" y="75603"/>
                  </a:lnTo>
                  <a:lnTo>
                    <a:pt x="155751" y="75603"/>
                  </a:lnTo>
                  <a:lnTo>
                    <a:pt x="157182" y="74437"/>
                  </a:lnTo>
                  <a:lnTo>
                    <a:pt x="161550" y="69129"/>
                  </a:lnTo>
                  <a:lnTo>
                    <a:pt x="171820" y="69129"/>
                  </a:lnTo>
                  <a:lnTo>
                    <a:pt x="171820" y="16965"/>
                  </a:lnTo>
                  <a:lnTo>
                    <a:pt x="161550" y="16965"/>
                  </a:lnTo>
                  <a:lnTo>
                    <a:pt x="157596" y="11469"/>
                  </a:lnTo>
                  <a:lnTo>
                    <a:pt x="157482" y="11310"/>
                  </a:lnTo>
                  <a:lnTo>
                    <a:pt x="156070" y="10043"/>
                  </a:lnTo>
                  <a:close/>
                </a:path>
                <a:path w="273685" h="93980">
                  <a:moveTo>
                    <a:pt x="171820" y="2080"/>
                  </a:moveTo>
                  <a:lnTo>
                    <a:pt x="161550" y="2080"/>
                  </a:lnTo>
                  <a:lnTo>
                    <a:pt x="161550" y="16965"/>
                  </a:lnTo>
                  <a:lnTo>
                    <a:pt x="171820" y="16965"/>
                  </a:lnTo>
                  <a:lnTo>
                    <a:pt x="171820" y="2080"/>
                  </a:lnTo>
                  <a:close/>
                </a:path>
                <a:path w="273685" h="93980">
                  <a:moveTo>
                    <a:pt x="273395" y="74188"/>
                  </a:moveTo>
                  <a:lnTo>
                    <a:pt x="186105" y="74188"/>
                  </a:lnTo>
                  <a:lnTo>
                    <a:pt x="186105" y="93833"/>
                  </a:lnTo>
                  <a:lnTo>
                    <a:pt x="196376" y="93833"/>
                  </a:lnTo>
                  <a:lnTo>
                    <a:pt x="196376" y="83044"/>
                  </a:lnTo>
                  <a:lnTo>
                    <a:pt x="273395" y="83044"/>
                  </a:lnTo>
                  <a:lnTo>
                    <a:pt x="273395" y="74188"/>
                  </a:lnTo>
                  <a:close/>
                </a:path>
                <a:path w="273685" h="93980">
                  <a:moveTo>
                    <a:pt x="273395" y="83044"/>
                  </a:moveTo>
                  <a:lnTo>
                    <a:pt x="263347" y="83044"/>
                  </a:lnTo>
                  <a:lnTo>
                    <a:pt x="263347" y="93386"/>
                  </a:lnTo>
                  <a:lnTo>
                    <a:pt x="273395" y="93386"/>
                  </a:lnTo>
                  <a:lnTo>
                    <a:pt x="273395" y="83044"/>
                  </a:lnTo>
                  <a:close/>
                </a:path>
                <a:path w="273685" h="93980">
                  <a:moveTo>
                    <a:pt x="232614" y="2080"/>
                  </a:moveTo>
                  <a:lnTo>
                    <a:pt x="227181" y="2080"/>
                  </a:lnTo>
                  <a:lnTo>
                    <a:pt x="195930" y="74188"/>
                  </a:lnTo>
                  <a:lnTo>
                    <a:pt x="206049" y="74188"/>
                  </a:lnTo>
                  <a:lnTo>
                    <a:pt x="229712" y="18154"/>
                  </a:lnTo>
                  <a:lnTo>
                    <a:pt x="239531" y="18154"/>
                  </a:lnTo>
                  <a:lnTo>
                    <a:pt x="232614" y="2080"/>
                  </a:lnTo>
                  <a:close/>
                </a:path>
                <a:path w="273685" h="93980">
                  <a:moveTo>
                    <a:pt x="239531" y="18154"/>
                  </a:moveTo>
                  <a:lnTo>
                    <a:pt x="229712" y="18154"/>
                  </a:lnTo>
                  <a:lnTo>
                    <a:pt x="252409" y="74188"/>
                  </a:lnTo>
                  <a:lnTo>
                    <a:pt x="263645" y="74188"/>
                  </a:lnTo>
                  <a:lnTo>
                    <a:pt x="239531" y="181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718710" y="966229"/>
              <a:ext cx="84308" cy="85129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4825284" y="1032901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4" h="19050">
                  <a:moveTo>
                    <a:pt x="11685" y="0"/>
                  </a:moveTo>
                  <a:lnTo>
                    <a:pt x="9155" y="0"/>
                  </a:lnTo>
                  <a:lnTo>
                    <a:pt x="6624" y="0"/>
                  </a:lnTo>
                  <a:lnTo>
                    <a:pt x="4467" y="892"/>
                  </a:lnTo>
                  <a:lnTo>
                    <a:pt x="892" y="4467"/>
                  </a:lnTo>
                  <a:lnTo>
                    <a:pt x="0" y="6649"/>
                  </a:lnTo>
                  <a:lnTo>
                    <a:pt x="0" y="11761"/>
                  </a:lnTo>
                  <a:lnTo>
                    <a:pt x="892" y="13931"/>
                  </a:lnTo>
                  <a:lnTo>
                    <a:pt x="4467" y="17553"/>
                  </a:lnTo>
                  <a:lnTo>
                    <a:pt x="6624" y="18458"/>
                  </a:lnTo>
                  <a:lnTo>
                    <a:pt x="11685" y="18458"/>
                  </a:lnTo>
                  <a:lnTo>
                    <a:pt x="13841" y="17553"/>
                  </a:lnTo>
                  <a:lnTo>
                    <a:pt x="17412" y="13931"/>
                  </a:lnTo>
                  <a:lnTo>
                    <a:pt x="18305" y="11761"/>
                  </a:lnTo>
                  <a:lnTo>
                    <a:pt x="18305" y="6649"/>
                  </a:lnTo>
                  <a:lnTo>
                    <a:pt x="17412" y="4467"/>
                  </a:lnTo>
                  <a:lnTo>
                    <a:pt x="13841" y="892"/>
                  </a:lnTo>
                  <a:lnTo>
                    <a:pt x="116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7" name="object 47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4504954" y="1124179"/>
            <a:ext cx="140378" cy="113108"/>
          </a:xfrm>
          <a:prstGeom prst="rect">
            <a:avLst/>
          </a:prstGeom>
        </p:spPr>
      </p:pic>
      <p:grpSp>
        <p:nvGrpSpPr>
          <p:cNvPr id="48" name="object 48"/>
          <p:cNvGrpSpPr/>
          <p:nvPr/>
        </p:nvGrpSpPr>
        <p:grpSpPr>
          <a:xfrm>
            <a:off x="4763894" y="1122988"/>
            <a:ext cx="158750" cy="114300"/>
            <a:chOff x="4763894" y="1122988"/>
            <a:chExt cx="158750" cy="114300"/>
          </a:xfrm>
        </p:grpSpPr>
        <p:pic>
          <p:nvPicPr>
            <p:cNvPr id="49" name="object 4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763894" y="1152159"/>
              <a:ext cx="84311" cy="85129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4869625" y="1122988"/>
              <a:ext cx="52705" cy="114300"/>
            </a:xfrm>
            <a:custGeom>
              <a:avLst/>
              <a:gdLst/>
              <a:ahLst/>
              <a:cxnLst/>
              <a:rect l="l" t="t" r="r" b="b"/>
              <a:pathLst>
                <a:path w="52704" h="114300">
                  <a:moveTo>
                    <a:pt x="10415" y="0"/>
                  </a:moveTo>
                  <a:lnTo>
                    <a:pt x="0" y="0"/>
                  </a:lnTo>
                  <a:lnTo>
                    <a:pt x="0" y="112214"/>
                  </a:lnTo>
                  <a:lnTo>
                    <a:pt x="10415" y="112214"/>
                  </a:lnTo>
                  <a:lnTo>
                    <a:pt x="10415" y="0"/>
                  </a:lnTo>
                  <a:close/>
                </a:path>
                <a:path w="52704" h="114300">
                  <a:moveTo>
                    <a:pt x="46062" y="95841"/>
                  </a:moveTo>
                  <a:lnTo>
                    <a:pt x="41000" y="95841"/>
                  </a:lnTo>
                  <a:lnTo>
                    <a:pt x="38844" y="96734"/>
                  </a:lnTo>
                  <a:lnTo>
                    <a:pt x="35270" y="100309"/>
                  </a:lnTo>
                  <a:lnTo>
                    <a:pt x="34377" y="102491"/>
                  </a:lnTo>
                  <a:lnTo>
                    <a:pt x="34377" y="107603"/>
                  </a:lnTo>
                  <a:lnTo>
                    <a:pt x="35270" y="109773"/>
                  </a:lnTo>
                  <a:lnTo>
                    <a:pt x="38844" y="113395"/>
                  </a:lnTo>
                  <a:lnTo>
                    <a:pt x="41000" y="114300"/>
                  </a:lnTo>
                  <a:lnTo>
                    <a:pt x="46062" y="114300"/>
                  </a:lnTo>
                  <a:lnTo>
                    <a:pt x="48219" y="113395"/>
                  </a:lnTo>
                  <a:lnTo>
                    <a:pt x="51790" y="109773"/>
                  </a:lnTo>
                  <a:lnTo>
                    <a:pt x="52683" y="107603"/>
                  </a:lnTo>
                  <a:lnTo>
                    <a:pt x="52683" y="102491"/>
                  </a:lnTo>
                  <a:lnTo>
                    <a:pt x="51790" y="100309"/>
                  </a:lnTo>
                  <a:lnTo>
                    <a:pt x="48219" y="96734"/>
                  </a:lnTo>
                  <a:lnTo>
                    <a:pt x="46062" y="958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5981274" y="1120903"/>
            <a:ext cx="770255" cy="116839"/>
            <a:chOff x="5981274" y="1120903"/>
            <a:chExt cx="770255" cy="116839"/>
          </a:xfrm>
        </p:grpSpPr>
        <p:pic>
          <p:nvPicPr>
            <p:cNvPr id="52" name="object 5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981274" y="1120903"/>
              <a:ext cx="268682" cy="11638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270872" y="1154239"/>
              <a:ext cx="70840" cy="8304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362078" y="1120903"/>
              <a:ext cx="298310" cy="11638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680498" y="1152159"/>
              <a:ext cx="70617" cy="83044"/>
            </a:xfrm>
            <a:prstGeom prst="rect">
              <a:avLst/>
            </a:prstGeom>
          </p:spPr>
        </p:pic>
      </p:grpSp>
      <p:pic>
        <p:nvPicPr>
          <p:cNvPr id="56" name="object 56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6877451" y="1120903"/>
            <a:ext cx="137601" cy="116385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727372" y="777255"/>
            <a:ext cx="5526040" cy="861504"/>
          </a:xfrm>
          <a:prstGeom prst="rect">
            <a:avLst/>
          </a:prstGeom>
        </p:spPr>
      </p:pic>
      <p:grpSp>
        <p:nvGrpSpPr>
          <p:cNvPr id="58" name="object 58"/>
          <p:cNvGrpSpPr/>
          <p:nvPr/>
        </p:nvGrpSpPr>
        <p:grpSpPr>
          <a:xfrm>
            <a:off x="6359597" y="1306832"/>
            <a:ext cx="445134" cy="116839"/>
            <a:chOff x="6359597" y="1306832"/>
            <a:chExt cx="445134" cy="116839"/>
          </a:xfrm>
        </p:grpSpPr>
        <p:pic>
          <p:nvPicPr>
            <p:cNvPr id="59" name="object 5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359597" y="1306832"/>
              <a:ext cx="135004" cy="11638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513785" y="1310109"/>
              <a:ext cx="290509" cy="113107"/>
            </a:xfrm>
            <a:prstGeom prst="rect">
              <a:avLst/>
            </a:prstGeom>
          </p:spPr>
        </p:pic>
      </p:grpSp>
      <p:pic>
        <p:nvPicPr>
          <p:cNvPr id="61" name="object 61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6896300" y="1306832"/>
            <a:ext cx="106041" cy="114300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190534" y="1872882"/>
            <a:ext cx="333824" cy="111545"/>
          </a:xfrm>
          <a:prstGeom prst="rect">
            <a:avLst/>
          </a:prstGeom>
        </p:spPr>
      </p:pic>
      <p:sp>
        <p:nvSpPr>
          <p:cNvPr id="63" name="object 63"/>
          <p:cNvSpPr/>
          <p:nvPr/>
        </p:nvSpPr>
        <p:spPr>
          <a:xfrm>
            <a:off x="1606346" y="1899310"/>
            <a:ext cx="845819" cy="113030"/>
          </a:xfrm>
          <a:custGeom>
            <a:avLst/>
            <a:gdLst/>
            <a:ahLst/>
            <a:cxnLst/>
            <a:rect l="l" t="t" r="r" b="b"/>
            <a:pathLst>
              <a:path w="845819" h="113030">
                <a:moveTo>
                  <a:pt x="67932" y="2070"/>
                </a:moveTo>
                <a:lnTo>
                  <a:pt x="0" y="2070"/>
                </a:lnTo>
                <a:lnTo>
                  <a:pt x="0" y="83045"/>
                </a:lnTo>
                <a:lnTo>
                  <a:pt x="10414" y="83045"/>
                </a:lnTo>
                <a:lnTo>
                  <a:pt x="10414" y="11899"/>
                </a:lnTo>
                <a:lnTo>
                  <a:pt x="57518" y="11899"/>
                </a:lnTo>
                <a:lnTo>
                  <a:pt x="57518" y="83045"/>
                </a:lnTo>
                <a:lnTo>
                  <a:pt x="67932" y="83045"/>
                </a:lnTo>
                <a:lnTo>
                  <a:pt x="67932" y="11899"/>
                </a:lnTo>
                <a:lnTo>
                  <a:pt x="67932" y="2070"/>
                </a:lnTo>
                <a:close/>
              </a:path>
              <a:path w="845819" h="113030">
                <a:moveTo>
                  <a:pt x="175615" y="42329"/>
                </a:moveTo>
                <a:lnTo>
                  <a:pt x="174840" y="33909"/>
                </a:lnTo>
                <a:lnTo>
                  <a:pt x="172542" y="26111"/>
                </a:lnTo>
                <a:lnTo>
                  <a:pt x="168706" y="18948"/>
                </a:lnTo>
                <a:lnTo>
                  <a:pt x="165112" y="14592"/>
                </a:lnTo>
                <a:lnTo>
                  <a:pt x="165112" y="36957"/>
                </a:lnTo>
                <a:lnTo>
                  <a:pt x="165112" y="48412"/>
                </a:lnTo>
                <a:lnTo>
                  <a:pt x="138722" y="75603"/>
                </a:lnTo>
                <a:lnTo>
                  <a:pt x="127419" y="75603"/>
                </a:lnTo>
                <a:lnTo>
                  <a:pt x="121996" y="74155"/>
                </a:lnTo>
                <a:lnTo>
                  <a:pt x="113017" y="69126"/>
                </a:lnTo>
                <a:lnTo>
                  <a:pt x="111721" y="68402"/>
                </a:lnTo>
                <a:lnTo>
                  <a:pt x="107784" y="64516"/>
                </a:lnTo>
                <a:lnTo>
                  <a:pt x="102273" y="54686"/>
                </a:lnTo>
                <a:lnTo>
                  <a:pt x="100901" y="49161"/>
                </a:lnTo>
                <a:lnTo>
                  <a:pt x="100901" y="33629"/>
                </a:lnTo>
                <a:lnTo>
                  <a:pt x="103987" y="25793"/>
                </a:lnTo>
                <a:lnTo>
                  <a:pt x="112636" y="16967"/>
                </a:lnTo>
                <a:lnTo>
                  <a:pt x="116332" y="13182"/>
                </a:lnTo>
                <a:lnTo>
                  <a:pt x="123939" y="10033"/>
                </a:lnTo>
                <a:lnTo>
                  <a:pt x="138772" y="10033"/>
                </a:lnTo>
                <a:lnTo>
                  <a:pt x="165112" y="36957"/>
                </a:lnTo>
                <a:lnTo>
                  <a:pt x="165112" y="14592"/>
                </a:lnTo>
                <a:lnTo>
                  <a:pt x="133794" y="0"/>
                </a:lnTo>
                <a:lnTo>
                  <a:pt x="127190" y="0"/>
                </a:lnTo>
                <a:lnTo>
                  <a:pt x="121221" y="1409"/>
                </a:lnTo>
                <a:lnTo>
                  <a:pt x="110502" y="7061"/>
                </a:lnTo>
                <a:lnTo>
                  <a:pt x="105765" y="11303"/>
                </a:lnTo>
                <a:lnTo>
                  <a:pt x="101638" y="16967"/>
                </a:lnTo>
                <a:lnTo>
                  <a:pt x="101638" y="2070"/>
                </a:lnTo>
                <a:lnTo>
                  <a:pt x="91300" y="2070"/>
                </a:lnTo>
                <a:lnTo>
                  <a:pt x="91300" y="112661"/>
                </a:lnTo>
                <a:lnTo>
                  <a:pt x="101638" y="112661"/>
                </a:lnTo>
                <a:lnTo>
                  <a:pt x="101638" y="69126"/>
                </a:lnTo>
                <a:lnTo>
                  <a:pt x="106006" y="74434"/>
                </a:lnTo>
                <a:lnTo>
                  <a:pt x="110896" y="78422"/>
                </a:lnTo>
                <a:lnTo>
                  <a:pt x="121704" y="83781"/>
                </a:lnTo>
                <a:lnTo>
                  <a:pt x="127635" y="85128"/>
                </a:lnTo>
                <a:lnTo>
                  <a:pt x="134086" y="85128"/>
                </a:lnTo>
                <a:lnTo>
                  <a:pt x="142367" y="84340"/>
                </a:lnTo>
                <a:lnTo>
                  <a:pt x="150025" y="82003"/>
                </a:lnTo>
                <a:lnTo>
                  <a:pt x="157048" y="78117"/>
                </a:lnTo>
                <a:lnTo>
                  <a:pt x="159994" y="75603"/>
                </a:lnTo>
                <a:lnTo>
                  <a:pt x="163449" y="72656"/>
                </a:lnTo>
                <a:lnTo>
                  <a:pt x="168770" y="66090"/>
                </a:lnTo>
                <a:lnTo>
                  <a:pt x="172567" y="58839"/>
                </a:lnTo>
                <a:lnTo>
                  <a:pt x="174853" y="50927"/>
                </a:lnTo>
                <a:lnTo>
                  <a:pt x="175615" y="42329"/>
                </a:lnTo>
                <a:close/>
              </a:path>
              <a:path w="845819" h="113030">
                <a:moveTo>
                  <a:pt x="265798" y="2070"/>
                </a:moveTo>
                <a:lnTo>
                  <a:pt x="264985" y="2070"/>
                </a:lnTo>
                <a:lnTo>
                  <a:pt x="205524" y="61976"/>
                </a:lnTo>
                <a:lnTo>
                  <a:pt x="205524" y="2070"/>
                </a:lnTo>
                <a:lnTo>
                  <a:pt x="195110" y="2070"/>
                </a:lnTo>
                <a:lnTo>
                  <a:pt x="195110" y="83045"/>
                </a:lnTo>
                <a:lnTo>
                  <a:pt x="196367" y="83045"/>
                </a:lnTo>
                <a:lnTo>
                  <a:pt x="217297" y="61976"/>
                </a:lnTo>
                <a:lnTo>
                  <a:pt x="255384" y="23660"/>
                </a:lnTo>
                <a:lnTo>
                  <a:pt x="255384" y="83045"/>
                </a:lnTo>
                <a:lnTo>
                  <a:pt x="265798" y="83045"/>
                </a:lnTo>
                <a:lnTo>
                  <a:pt x="265798" y="23660"/>
                </a:lnTo>
                <a:lnTo>
                  <a:pt x="265798" y="2070"/>
                </a:lnTo>
                <a:close/>
              </a:path>
              <a:path w="845819" h="113030">
                <a:moveTo>
                  <a:pt x="342455" y="60718"/>
                </a:moveTo>
                <a:lnTo>
                  <a:pt x="341464" y="53403"/>
                </a:lnTo>
                <a:lnTo>
                  <a:pt x="338518" y="47371"/>
                </a:lnTo>
                <a:lnTo>
                  <a:pt x="336981" y="45910"/>
                </a:lnTo>
                <a:lnTo>
                  <a:pt x="333578" y="42646"/>
                </a:lnTo>
                <a:lnTo>
                  <a:pt x="330619" y="41173"/>
                </a:lnTo>
                <a:lnTo>
                  <a:pt x="330619" y="55994"/>
                </a:lnTo>
                <a:lnTo>
                  <a:pt x="330619" y="63842"/>
                </a:lnTo>
                <a:lnTo>
                  <a:pt x="316395" y="74256"/>
                </a:lnTo>
                <a:lnTo>
                  <a:pt x="299961" y="74256"/>
                </a:lnTo>
                <a:lnTo>
                  <a:pt x="299961" y="45910"/>
                </a:lnTo>
                <a:lnTo>
                  <a:pt x="320001" y="45910"/>
                </a:lnTo>
                <a:lnTo>
                  <a:pt x="323684" y="47218"/>
                </a:lnTo>
                <a:lnTo>
                  <a:pt x="329234" y="52476"/>
                </a:lnTo>
                <a:lnTo>
                  <a:pt x="330619" y="55994"/>
                </a:lnTo>
                <a:lnTo>
                  <a:pt x="330619" y="41173"/>
                </a:lnTo>
                <a:lnTo>
                  <a:pt x="326682" y="39204"/>
                </a:lnTo>
                <a:lnTo>
                  <a:pt x="333679" y="36385"/>
                </a:lnTo>
                <a:lnTo>
                  <a:pt x="333857" y="36385"/>
                </a:lnTo>
                <a:lnTo>
                  <a:pt x="337540" y="30695"/>
                </a:lnTo>
                <a:lnTo>
                  <a:pt x="337540" y="17005"/>
                </a:lnTo>
                <a:lnTo>
                  <a:pt x="335597" y="12242"/>
                </a:lnTo>
                <a:lnTo>
                  <a:pt x="334492" y="11087"/>
                </a:lnTo>
                <a:lnTo>
                  <a:pt x="327812" y="4114"/>
                </a:lnTo>
                <a:lnTo>
                  <a:pt x="326605" y="3733"/>
                </a:lnTo>
                <a:lnTo>
                  <a:pt x="326605" y="20802"/>
                </a:lnTo>
                <a:lnTo>
                  <a:pt x="326605" y="27406"/>
                </a:lnTo>
                <a:lnTo>
                  <a:pt x="312889" y="36385"/>
                </a:lnTo>
                <a:lnTo>
                  <a:pt x="299961" y="36385"/>
                </a:lnTo>
                <a:lnTo>
                  <a:pt x="299961" y="11087"/>
                </a:lnTo>
                <a:lnTo>
                  <a:pt x="312686" y="11087"/>
                </a:lnTo>
                <a:lnTo>
                  <a:pt x="326605" y="20802"/>
                </a:lnTo>
                <a:lnTo>
                  <a:pt x="326605" y="3733"/>
                </a:lnTo>
                <a:lnTo>
                  <a:pt x="321449" y="2070"/>
                </a:lnTo>
                <a:lnTo>
                  <a:pt x="289471" y="2070"/>
                </a:lnTo>
                <a:lnTo>
                  <a:pt x="289471" y="83045"/>
                </a:lnTo>
                <a:lnTo>
                  <a:pt x="312991" y="83045"/>
                </a:lnTo>
                <a:lnTo>
                  <a:pt x="325882" y="81648"/>
                </a:lnTo>
                <a:lnTo>
                  <a:pt x="335089" y="77457"/>
                </a:lnTo>
                <a:lnTo>
                  <a:pt x="337629" y="74256"/>
                </a:lnTo>
                <a:lnTo>
                  <a:pt x="340614" y="70485"/>
                </a:lnTo>
                <a:lnTo>
                  <a:pt x="342455" y="60718"/>
                </a:lnTo>
                <a:close/>
              </a:path>
              <a:path w="845819" h="113030">
                <a:moveTo>
                  <a:pt x="439978" y="42786"/>
                </a:moveTo>
                <a:lnTo>
                  <a:pt x="439280" y="34658"/>
                </a:lnTo>
                <a:lnTo>
                  <a:pt x="437210" y="27076"/>
                </a:lnTo>
                <a:lnTo>
                  <a:pt x="433743" y="20066"/>
                </a:lnTo>
                <a:lnTo>
                  <a:pt x="429412" y="14325"/>
                </a:lnTo>
                <a:lnTo>
                  <a:pt x="429412" y="33934"/>
                </a:lnTo>
                <a:lnTo>
                  <a:pt x="429412" y="48856"/>
                </a:lnTo>
                <a:lnTo>
                  <a:pt x="403618" y="75222"/>
                </a:lnTo>
                <a:lnTo>
                  <a:pt x="392112" y="75222"/>
                </a:lnTo>
                <a:lnTo>
                  <a:pt x="366318" y="48856"/>
                </a:lnTo>
                <a:lnTo>
                  <a:pt x="366318" y="33934"/>
                </a:lnTo>
                <a:lnTo>
                  <a:pt x="369417" y="26187"/>
                </a:lnTo>
                <a:lnTo>
                  <a:pt x="381812" y="13385"/>
                </a:lnTo>
                <a:lnTo>
                  <a:pt x="389229" y="10185"/>
                </a:lnTo>
                <a:lnTo>
                  <a:pt x="406450" y="10185"/>
                </a:lnTo>
                <a:lnTo>
                  <a:pt x="413854" y="13385"/>
                </a:lnTo>
                <a:lnTo>
                  <a:pt x="426300" y="26187"/>
                </a:lnTo>
                <a:lnTo>
                  <a:pt x="429412" y="33934"/>
                </a:lnTo>
                <a:lnTo>
                  <a:pt x="429412" y="14325"/>
                </a:lnTo>
                <a:lnTo>
                  <a:pt x="428879" y="13614"/>
                </a:lnTo>
                <a:lnTo>
                  <a:pt x="428663" y="13385"/>
                </a:lnTo>
                <a:lnTo>
                  <a:pt x="425119" y="10185"/>
                </a:lnTo>
                <a:lnTo>
                  <a:pt x="422325" y="7658"/>
                </a:lnTo>
                <a:lnTo>
                  <a:pt x="414972" y="3403"/>
                </a:lnTo>
                <a:lnTo>
                  <a:pt x="406819" y="850"/>
                </a:lnTo>
                <a:lnTo>
                  <a:pt x="397865" y="0"/>
                </a:lnTo>
                <a:lnTo>
                  <a:pt x="388886" y="850"/>
                </a:lnTo>
                <a:lnTo>
                  <a:pt x="358457" y="27076"/>
                </a:lnTo>
                <a:lnTo>
                  <a:pt x="355676" y="42786"/>
                </a:lnTo>
                <a:lnTo>
                  <a:pt x="356412" y="51003"/>
                </a:lnTo>
                <a:lnTo>
                  <a:pt x="380961" y="81953"/>
                </a:lnTo>
                <a:lnTo>
                  <a:pt x="397865" y="85128"/>
                </a:lnTo>
                <a:lnTo>
                  <a:pt x="406704" y="84328"/>
                </a:lnTo>
                <a:lnTo>
                  <a:pt x="414705" y="81953"/>
                </a:lnTo>
                <a:lnTo>
                  <a:pt x="421868" y="77990"/>
                </a:lnTo>
                <a:lnTo>
                  <a:pt x="425005" y="75222"/>
                </a:lnTo>
                <a:lnTo>
                  <a:pt x="428193" y="72440"/>
                </a:lnTo>
                <a:lnTo>
                  <a:pt x="433349" y="65824"/>
                </a:lnTo>
                <a:lnTo>
                  <a:pt x="437032" y="58674"/>
                </a:lnTo>
                <a:lnTo>
                  <a:pt x="439242" y="51003"/>
                </a:lnTo>
                <a:lnTo>
                  <a:pt x="439978" y="42786"/>
                </a:lnTo>
                <a:close/>
              </a:path>
              <a:path w="845819" h="113030">
                <a:moveTo>
                  <a:pt x="538073" y="74180"/>
                </a:moveTo>
                <a:lnTo>
                  <a:pt x="528332" y="74180"/>
                </a:lnTo>
                <a:lnTo>
                  <a:pt x="517093" y="48069"/>
                </a:lnTo>
                <a:lnTo>
                  <a:pt x="517093" y="74180"/>
                </a:lnTo>
                <a:lnTo>
                  <a:pt x="470738" y="74180"/>
                </a:lnTo>
                <a:lnTo>
                  <a:pt x="494398" y="18148"/>
                </a:lnTo>
                <a:lnTo>
                  <a:pt x="517093" y="74180"/>
                </a:lnTo>
                <a:lnTo>
                  <a:pt x="517093" y="48069"/>
                </a:lnTo>
                <a:lnTo>
                  <a:pt x="504215" y="18148"/>
                </a:lnTo>
                <a:lnTo>
                  <a:pt x="497293" y="2070"/>
                </a:lnTo>
                <a:lnTo>
                  <a:pt x="491858" y="2070"/>
                </a:lnTo>
                <a:lnTo>
                  <a:pt x="460616" y="74180"/>
                </a:lnTo>
                <a:lnTo>
                  <a:pt x="450786" y="74180"/>
                </a:lnTo>
                <a:lnTo>
                  <a:pt x="450786" y="93827"/>
                </a:lnTo>
                <a:lnTo>
                  <a:pt x="461060" y="93827"/>
                </a:lnTo>
                <a:lnTo>
                  <a:pt x="461060" y="83045"/>
                </a:lnTo>
                <a:lnTo>
                  <a:pt x="528027" y="83045"/>
                </a:lnTo>
                <a:lnTo>
                  <a:pt x="528027" y="93383"/>
                </a:lnTo>
                <a:lnTo>
                  <a:pt x="538073" y="93383"/>
                </a:lnTo>
                <a:lnTo>
                  <a:pt x="538073" y="83045"/>
                </a:lnTo>
                <a:lnTo>
                  <a:pt x="538073" y="74180"/>
                </a:lnTo>
                <a:close/>
              </a:path>
              <a:path w="845819" h="113030">
                <a:moveTo>
                  <a:pt x="622071" y="2070"/>
                </a:moveTo>
                <a:lnTo>
                  <a:pt x="621245" y="2070"/>
                </a:lnTo>
                <a:lnTo>
                  <a:pt x="561797" y="61976"/>
                </a:lnTo>
                <a:lnTo>
                  <a:pt x="561797" y="2070"/>
                </a:lnTo>
                <a:lnTo>
                  <a:pt x="551383" y="2070"/>
                </a:lnTo>
                <a:lnTo>
                  <a:pt x="551383" y="83045"/>
                </a:lnTo>
                <a:lnTo>
                  <a:pt x="552640" y="83045"/>
                </a:lnTo>
                <a:lnTo>
                  <a:pt x="611657" y="23660"/>
                </a:lnTo>
                <a:lnTo>
                  <a:pt x="611657" y="83045"/>
                </a:lnTo>
                <a:lnTo>
                  <a:pt x="622071" y="83045"/>
                </a:lnTo>
                <a:lnTo>
                  <a:pt x="622071" y="2070"/>
                </a:lnTo>
                <a:close/>
              </a:path>
              <a:path w="845819" h="113030">
                <a:moveTo>
                  <a:pt x="689952" y="2070"/>
                </a:moveTo>
                <a:lnTo>
                  <a:pt x="636663" y="2070"/>
                </a:lnTo>
                <a:lnTo>
                  <a:pt x="636663" y="11087"/>
                </a:lnTo>
                <a:lnTo>
                  <a:pt x="658025" y="11087"/>
                </a:lnTo>
                <a:lnTo>
                  <a:pt x="658025" y="83045"/>
                </a:lnTo>
                <a:lnTo>
                  <a:pt x="668515" y="83045"/>
                </a:lnTo>
                <a:lnTo>
                  <a:pt x="668515" y="11087"/>
                </a:lnTo>
                <a:lnTo>
                  <a:pt x="689952" y="11087"/>
                </a:lnTo>
                <a:lnTo>
                  <a:pt x="689952" y="2070"/>
                </a:lnTo>
                <a:close/>
              </a:path>
              <a:path w="845819" h="113030">
                <a:moveTo>
                  <a:pt x="782662" y="18897"/>
                </a:moveTo>
                <a:lnTo>
                  <a:pt x="750963" y="0"/>
                </a:lnTo>
                <a:lnTo>
                  <a:pt x="737069" y="0"/>
                </a:lnTo>
                <a:lnTo>
                  <a:pt x="702259" y="28105"/>
                </a:lnTo>
                <a:lnTo>
                  <a:pt x="700290" y="35394"/>
                </a:lnTo>
                <a:lnTo>
                  <a:pt x="700290" y="43230"/>
                </a:lnTo>
                <a:lnTo>
                  <a:pt x="719670" y="78257"/>
                </a:lnTo>
                <a:lnTo>
                  <a:pt x="744791" y="85128"/>
                </a:lnTo>
                <a:lnTo>
                  <a:pt x="753122" y="85128"/>
                </a:lnTo>
                <a:lnTo>
                  <a:pt x="782662" y="66814"/>
                </a:lnTo>
                <a:lnTo>
                  <a:pt x="774407" y="61379"/>
                </a:lnTo>
                <a:lnTo>
                  <a:pt x="768337" y="67602"/>
                </a:lnTo>
                <a:lnTo>
                  <a:pt x="761453" y="72047"/>
                </a:lnTo>
                <a:lnTo>
                  <a:pt x="753757" y="74714"/>
                </a:lnTo>
                <a:lnTo>
                  <a:pt x="745236" y="75603"/>
                </a:lnTo>
                <a:lnTo>
                  <a:pt x="738733" y="75603"/>
                </a:lnTo>
                <a:lnTo>
                  <a:pt x="710780" y="48387"/>
                </a:lnTo>
                <a:lnTo>
                  <a:pt x="710780" y="33401"/>
                </a:lnTo>
                <a:lnTo>
                  <a:pt x="745159" y="9817"/>
                </a:lnTo>
                <a:lnTo>
                  <a:pt x="753935" y="10706"/>
                </a:lnTo>
                <a:lnTo>
                  <a:pt x="761733" y="13373"/>
                </a:lnTo>
                <a:lnTo>
                  <a:pt x="768565" y="17805"/>
                </a:lnTo>
                <a:lnTo>
                  <a:pt x="774407" y="24028"/>
                </a:lnTo>
                <a:lnTo>
                  <a:pt x="782662" y="18897"/>
                </a:lnTo>
                <a:close/>
              </a:path>
              <a:path w="845819" h="113030">
                <a:moveTo>
                  <a:pt x="845731" y="2070"/>
                </a:moveTo>
                <a:lnTo>
                  <a:pt x="835317" y="2070"/>
                </a:lnTo>
                <a:lnTo>
                  <a:pt x="835317" y="11087"/>
                </a:lnTo>
                <a:lnTo>
                  <a:pt x="835317" y="37947"/>
                </a:lnTo>
                <a:lnTo>
                  <a:pt x="822325" y="37947"/>
                </a:lnTo>
                <a:lnTo>
                  <a:pt x="818184" y="37693"/>
                </a:lnTo>
                <a:lnTo>
                  <a:pt x="813917" y="36703"/>
                </a:lnTo>
                <a:lnTo>
                  <a:pt x="811974" y="35369"/>
                </a:lnTo>
                <a:lnTo>
                  <a:pt x="808507" y="31064"/>
                </a:lnTo>
                <a:lnTo>
                  <a:pt x="807643" y="28321"/>
                </a:lnTo>
                <a:lnTo>
                  <a:pt x="807643" y="21526"/>
                </a:lnTo>
                <a:lnTo>
                  <a:pt x="821829" y="11087"/>
                </a:lnTo>
                <a:lnTo>
                  <a:pt x="835317" y="11087"/>
                </a:lnTo>
                <a:lnTo>
                  <a:pt x="835317" y="2070"/>
                </a:lnTo>
                <a:lnTo>
                  <a:pt x="814057" y="2070"/>
                </a:lnTo>
                <a:lnTo>
                  <a:pt x="808367" y="4038"/>
                </a:lnTo>
                <a:lnTo>
                  <a:pt x="799693" y="11874"/>
                </a:lnTo>
                <a:lnTo>
                  <a:pt x="797521" y="17399"/>
                </a:lnTo>
                <a:lnTo>
                  <a:pt x="797521" y="30251"/>
                </a:lnTo>
                <a:lnTo>
                  <a:pt x="799401" y="35026"/>
                </a:lnTo>
                <a:lnTo>
                  <a:pt x="806945" y="42722"/>
                </a:lnTo>
                <a:lnTo>
                  <a:pt x="811860" y="45008"/>
                </a:lnTo>
                <a:lnTo>
                  <a:pt x="817905" y="45758"/>
                </a:lnTo>
                <a:lnTo>
                  <a:pt x="793572" y="83045"/>
                </a:lnTo>
                <a:lnTo>
                  <a:pt x="804811" y="83045"/>
                </a:lnTo>
                <a:lnTo>
                  <a:pt x="827874" y="46799"/>
                </a:lnTo>
                <a:lnTo>
                  <a:pt x="835317" y="46799"/>
                </a:lnTo>
                <a:lnTo>
                  <a:pt x="835317" y="83045"/>
                </a:lnTo>
                <a:lnTo>
                  <a:pt x="845731" y="83045"/>
                </a:lnTo>
                <a:lnTo>
                  <a:pt x="845731" y="46799"/>
                </a:lnTo>
                <a:lnTo>
                  <a:pt x="845731" y="37947"/>
                </a:lnTo>
                <a:lnTo>
                  <a:pt x="845731" y="11087"/>
                </a:lnTo>
                <a:lnTo>
                  <a:pt x="845731" y="20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4" name="object 64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2529395" y="1899298"/>
            <a:ext cx="1100827" cy="112661"/>
          </a:xfrm>
          <a:prstGeom prst="rect">
            <a:avLst/>
          </a:prstGeom>
        </p:spPr>
      </p:pic>
      <p:grpSp>
        <p:nvGrpSpPr>
          <p:cNvPr id="65" name="object 65"/>
          <p:cNvGrpSpPr/>
          <p:nvPr/>
        </p:nvGrpSpPr>
        <p:grpSpPr>
          <a:xfrm>
            <a:off x="3710358" y="1899147"/>
            <a:ext cx="698500" cy="85725"/>
            <a:chOff x="3710358" y="1899147"/>
            <a:chExt cx="698500" cy="85725"/>
          </a:xfrm>
        </p:grpSpPr>
        <p:pic>
          <p:nvPicPr>
            <p:cNvPr id="66" name="object 6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710358" y="1899147"/>
              <a:ext cx="409827" cy="85352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143168" y="1901380"/>
              <a:ext cx="161848" cy="80963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325126" y="1899298"/>
              <a:ext cx="83491" cy="85129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4475350" y="1899298"/>
            <a:ext cx="718820" cy="113030"/>
            <a:chOff x="4475350" y="1899298"/>
            <a:chExt cx="718820" cy="113030"/>
          </a:xfrm>
        </p:grpSpPr>
        <p:pic>
          <p:nvPicPr>
            <p:cNvPr id="70" name="object 7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475350" y="1901380"/>
              <a:ext cx="196570" cy="110580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4685993" y="1899298"/>
              <a:ext cx="276225" cy="113030"/>
            </a:xfrm>
            <a:custGeom>
              <a:avLst/>
              <a:gdLst/>
              <a:ahLst/>
              <a:cxnLst/>
              <a:rect l="l" t="t" r="r" b="b"/>
              <a:pathLst>
                <a:path w="276225" h="113030">
                  <a:moveTo>
                    <a:pt x="10342" y="2081"/>
                  </a:moveTo>
                  <a:lnTo>
                    <a:pt x="0" y="2081"/>
                  </a:lnTo>
                  <a:lnTo>
                    <a:pt x="0" y="112661"/>
                  </a:lnTo>
                  <a:lnTo>
                    <a:pt x="10342" y="112661"/>
                  </a:lnTo>
                  <a:lnTo>
                    <a:pt x="10342" y="69131"/>
                  </a:lnTo>
                  <a:lnTo>
                    <a:pt x="21712" y="69131"/>
                  </a:lnTo>
                  <a:lnTo>
                    <a:pt x="20426" y="68411"/>
                  </a:lnTo>
                  <a:lnTo>
                    <a:pt x="16480" y="64515"/>
                  </a:lnTo>
                  <a:lnTo>
                    <a:pt x="10972" y="54691"/>
                  </a:lnTo>
                  <a:lnTo>
                    <a:pt x="9597" y="49161"/>
                  </a:lnTo>
                  <a:lnTo>
                    <a:pt x="9597" y="33630"/>
                  </a:lnTo>
                  <a:lnTo>
                    <a:pt x="12686" y="25793"/>
                  </a:lnTo>
                  <a:lnTo>
                    <a:pt x="21339" y="16967"/>
                  </a:lnTo>
                  <a:lnTo>
                    <a:pt x="10342" y="16967"/>
                  </a:lnTo>
                  <a:lnTo>
                    <a:pt x="10342" y="2081"/>
                  </a:lnTo>
                  <a:close/>
                </a:path>
                <a:path w="276225" h="113030">
                  <a:moveTo>
                    <a:pt x="21712" y="69131"/>
                  </a:moveTo>
                  <a:lnTo>
                    <a:pt x="10342" y="69131"/>
                  </a:lnTo>
                  <a:lnTo>
                    <a:pt x="14709" y="74437"/>
                  </a:lnTo>
                  <a:lnTo>
                    <a:pt x="19594" y="78430"/>
                  </a:lnTo>
                  <a:lnTo>
                    <a:pt x="30408" y="83790"/>
                  </a:lnTo>
                  <a:lnTo>
                    <a:pt x="36338" y="85129"/>
                  </a:lnTo>
                  <a:lnTo>
                    <a:pt x="42790" y="85129"/>
                  </a:lnTo>
                  <a:lnTo>
                    <a:pt x="51069" y="84350"/>
                  </a:lnTo>
                  <a:lnTo>
                    <a:pt x="58722" y="82013"/>
                  </a:lnTo>
                  <a:lnTo>
                    <a:pt x="65746" y="78119"/>
                  </a:lnTo>
                  <a:lnTo>
                    <a:pt x="68697" y="75604"/>
                  </a:lnTo>
                  <a:lnTo>
                    <a:pt x="36114" y="75604"/>
                  </a:lnTo>
                  <a:lnTo>
                    <a:pt x="30697" y="74164"/>
                  </a:lnTo>
                  <a:lnTo>
                    <a:pt x="21712" y="69131"/>
                  </a:lnTo>
                  <a:close/>
                </a:path>
                <a:path w="276225" h="113030">
                  <a:moveTo>
                    <a:pt x="69204" y="10044"/>
                  </a:moveTo>
                  <a:lnTo>
                    <a:pt x="47476" y="10044"/>
                  </a:lnTo>
                  <a:lnTo>
                    <a:pt x="52833" y="11469"/>
                  </a:lnTo>
                  <a:lnTo>
                    <a:pt x="62657" y="17175"/>
                  </a:lnTo>
                  <a:lnTo>
                    <a:pt x="66564" y="21182"/>
                  </a:lnTo>
                  <a:lnTo>
                    <a:pt x="72367" y="31499"/>
                  </a:lnTo>
                  <a:lnTo>
                    <a:pt x="73817" y="36958"/>
                  </a:lnTo>
                  <a:lnTo>
                    <a:pt x="73817" y="48420"/>
                  </a:lnTo>
                  <a:lnTo>
                    <a:pt x="47426" y="75604"/>
                  </a:lnTo>
                  <a:lnTo>
                    <a:pt x="68697" y="75604"/>
                  </a:lnTo>
                  <a:lnTo>
                    <a:pt x="84311" y="42339"/>
                  </a:lnTo>
                  <a:lnTo>
                    <a:pt x="83544" y="33913"/>
                  </a:lnTo>
                  <a:lnTo>
                    <a:pt x="81241" y="26118"/>
                  </a:lnTo>
                  <a:lnTo>
                    <a:pt x="77404" y="18956"/>
                  </a:lnTo>
                  <a:lnTo>
                    <a:pt x="72031" y="12426"/>
                  </a:lnTo>
                  <a:lnTo>
                    <a:pt x="69204" y="10044"/>
                  </a:lnTo>
                  <a:close/>
                </a:path>
                <a:path w="276225" h="113030">
                  <a:moveTo>
                    <a:pt x="42490" y="0"/>
                  </a:moveTo>
                  <a:lnTo>
                    <a:pt x="35891" y="0"/>
                  </a:lnTo>
                  <a:lnTo>
                    <a:pt x="29916" y="1414"/>
                  </a:lnTo>
                  <a:lnTo>
                    <a:pt x="19198" y="7067"/>
                  </a:lnTo>
                  <a:lnTo>
                    <a:pt x="14461" y="11311"/>
                  </a:lnTo>
                  <a:lnTo>
                    <a:pt x="10342" y="16967"/>
                  </a:lnTo>
                  <a:lnTo>
                    <a:pt x="21339" y="16967"/>
                  </a:lnTo>
                  <a:lnTo>
                    <a:pt x="25038" y="13194"/>
                  </a:lnTo>
                  <a:lnTo>
                    <a:pt x="32641" y="10044"/>
                  </a:lnTo>
                  <a:lnTo>
                    <a:pt x="69204" y="10044"/>
                  </a:lnTo>
                  <a:lnTo>
                    <a:pt x="65671" y="7067"/>
                  </a:lnTo>
                  <a:lnTo>
                    <a:pt x="58507" y="3107"/>
                  </a:lnTo>
                  <a:lnTo>
                    <a:pt x="50810" y="776"/>
                  </a:lnTo>
                  <a:lnTo>
                    <a:pt x="42490" y="0"/>
                  </a:lnTo>
                  <a:close/>
                </a:path>
                <a:path w="276225" h="113030">
                  <a:moveTo>
                    <a:pt x="114300" y="2081"/>
                  </a:moveTo>
                  <a:lnTo>
                    <a:pt x="103809" y="2081"/>
                  </a:lnTo>
                  <a:lnTo>
                    <a:pt x="103809" y="83045"/>
                  </a:lnTo>
                  <a:lnTo>
                    <a:pt x="114300" y="83045"/>
                  </a:lnTo>
                  <a:lnTo>
                    <a:pt x="114300" y="44053"/>
                  </a:lnTo>
                  <a:lnTo>
                    <a:pt x="171748" y="44053"/>
                  </a:lnTo>
                  <a:lnTo>
                    <a:pt x="171748" y="34229"/>
                  </a:lnTo>
                  <a:lnTo>
                    <a:pt x="114300" y="34229"/>
                  </a:lnTo>
                  <a:lnTo>
                    <a:pt x="114300" y="2081"/>
                  </a:lnTo>
                  <a:close/>
                </a:path>
                <a:path w="276225" h="113030">
                  <a:moveTo>
                    <a:pt x="171748" y="44053"/>
                  </a:moveTo>
                  <a:lnTo>
                    <a:pt x="161330" y="44053"/>
                  </a:lnTo>
                  <a:lnTo>
                    <a:pt x="161330" y="83045"/>
                  </a:lnTo>
                  <a:lnTo>
                    <a:pt x="171748" y="83045"/>
                  </a:lnTo>
                  <a:lnTo>
                    <a:pt x="171748" y="44053"/>
                  </a:lnTo>
                  <a:close/>
                </a:path>
                <a:path w="276225" h="113030">
                  <a:moveTo>
                    <a:pt x="171748" y="2081"/>
                  </a:moveTo>
                  <a:lnTo>
                    <a:pt x="161330" y="2081"/>
                  </a:lnTo>
                  <a:lnTo>
                    <a:pt x="161330" y="34229"/>
                  </a:lnTo>
                  <a:lnTo>
                    <a:pt x="171748" y="34229"/>
                  </a:lnTo>
                  <a:lnTo>
                    <a:pt x="171748" y="2081"/>
                  </a:lnTo>
                  <a:close/>
                </a:path>
                <a:path w="276225" h="113030">
                  <a:moveTo>
                    <a:pt x="239784" y="0"/>
                  </a:moveTo>
                  <a:lnTo>
                    <a:pt x="233140" y="0"/>
                  </a:lnTo>
                  <a:lnTo>
                    <a:pt x="224819" y="776"/>
                  </a:lnTo>
                  <a:lnTo>
                    <a:pt x="194387" y="26118"/>
                  </a:lnTo>
                  <a:lnTo>
                    <a:pt x="191317" y="42339"/>
                  </a:lnTo>
                  <a:lnTo>
                    <a:pt x="192078" y="50931"/>
                  </a:lnTo>
                  <a:lnTo>
                    <a:pt x="216906" y="82013"/>
                  </a:lnTo>
                  <a:lnTo>
                    <a:pt x="232840" y="85129"/>
                  </a:lnTo>
                  <a:lnTo>
                    <a:pt x="239288" y="85129"/>
                  </a:lnTo>
                  <a:lnTo>
                    <a:pt x="245228" y="83790"/>
                  </a:lnTo>
                  <a:lnTo>
                    <a:pt x="256092" y="78430"/>
                  </a:lnTo>
                  <a:lnTo>
                    <a:pt x="259560" y="75604"/>
                  </a:lnTo>
                  <a:lnTo>
                    <a:pt x="228225" y="75604"/>
                  </a:lnTo>
                  <a:lnTo>
                    <a:pt x="222971" y="74164"/>
                  </a:lnTo>
                  <a:lnTo>
                    <a:pt x="201809" y="48420"/>
                  </a:lnTo>
                  <a:lnTo>
                    <a:pt x="201809" y="36958"/>
                  </a:lnTo>
                  <a:lnTo>
                    <a:pt x="228154" y="10044"/>
                  </a:lnTo>
                  <a:lnTo>
                    <a:pt x="259879" y="10044"/>
                  </a:lnTo>
                  <a:lnTo>
                    <a:pt x="256565" y="7067"/>
                  </a:lnTo>
                  <a:lnTo>
                    <a:pt x="245800" y="1414"/>
                  </a:lnTo>
                  <a:lnTo>
                    <a:pt x="239784" y="0"/>
                  </a:lnTo>
                  <a:close/>
                </a:path>
                <a:path w="276225" h="113030">
                  <a:moveTo>
                    <a:pt x="275630" y="69131"/>
                  </a:moveTo>
                  <a:lnTo>
                    <a:pt x="265360" y="69131"/>
                  </a:lnTo>
                  <a:lnTo>
                    <a:pt x="265360" y="83045"/>
                  </a:lnTo>
                  <a:lnTo>
                    <a:pt x="275630" y="83045"/>
                  </a:lnTo>
                  <a:lnTo>
                    <a:pt x="275630" y="69131"/>
                  </a:lnTo>
                  <a:close/>
                </a:path>
                <a:path w="276225" h="113030">
                  <a:moveTo>
                    <a:pt x="259879" y="10044"/>
                  </a:moveTo>
                  <a:lnTo>
                    <a:pt x="242985" y="10044"/>
                  </a:lnTo>
                  <a:lnTo>
                    <a:pt x="250588" y="13194"/>
                  </a:lnTo>
                  <a:lnTo>
                    <a:pt x="262940" y="25793"/>
                  </a:lnTo>
                  <a:lnTo>
                    <a:pt x="266029" y="33630"/>
                  </a:lnTo>
                  <a:lnTo>
                    <a:pt x="266029" y="49161"/>
                  </a:lnTo>
                  <a:lnTo>
                    <a:pt x="264654" y="54691"/>
                  </a:lnTo>
                  <a:lnTo>
                    <a:pt x="259271" y="64292"/>
                  </a:lnTo>
                  <a:lnTo>
                    <a:pt x="259146" y="64515"/>
                  </a:lnTo>
                  <a:lnTo>
                    <a:pt x="255215" y="68411"/>
                  </a:lnTo>
                  <a:lnTo>
                    <a:pt x="244994" y="74164"/>
                  </a:lnTo>
                  <a:lnTo>
                    <a:pt x="239586" y="75604"/>
                  </a:lnTo>
                  <a:lnTo>
                    <a:pt x="259560" y="75604"/>
                  </a:lnTo>
                  <a:lnTo>
                    <a:pt x="260992" y="74437"/>
                  </a:lnTo>
                  <a:lnTo>
                    <a:pt x="265360" y="69131"/>
                  </a:lnTo>
                  <a:lnTo>
                    <a:pt x="275630" y="69131"/>
                  </a:lnTo>
                  <a:lnTo>
                    <a:pt x="275630" y="16967"/>
                  </a:lnTo>
                  <a:lnTo>
                    <a:pt x="265360" y="16967"/>
                  </a:lnTo>
                  <a:lnTo>
                    <a:pt x="261404" y="11469"/>
                  </a:lnTo>
                  <a:lnTo>
                    <a:pt x="261291" y="11311"/>
                  </a:lnTo>
                  <a:lnTo>
                    <a:pt x="259879" y="10044"/>
                  </a:lnTo>
                  <a:close/>
                </a:path>
                <a:path w="276225" h="113030">
                  <a:moveTo>
                    <a:pt x="275630" y="2081"/>
                  </a:moveTo>
                  <a:lnTo>
                    <a:pt x="265360" y="2081"/>
                  </a:lnTo>
                  <a:lnTo>
                    <a:pt x="265360" y="16967"/>
                  </a:lnTo>
                  <a:lnTo>
                    <a:pt x="275630" y="16967"/>
                  </a:lnTo>
                  <a:lnTo>
                    <a:pt x="275630" y="20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976942" y="1899298"/>
              <a:ext cx="173549" cy="85129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5171389" y="1962252"/>
              <a:ext cx="22860" cy="33020"/>
            </a:xfrm>
            <a:custGeom>
              <a:avLst/>
              <a:gdLst/>
              <a:ahLst/>
              <a:cxnLst/>
              <a:rect l="l" t="t" r="r" b="b"/>
              <a:pathLst>
                <a:path w="22860" h="33019">
                  <a:moveTo>
                    <a:pt x="12426" y="0"/>
                  </a:moveTo>
                  <a:lnTo>
                    <a:pt x="0" y="29763"/>
                  </a:lnTo>
                  <a:lnTo>
                    <a:pt x="7365" y="32889"/>
                  </a:lnTo>
                  <a:lnTo>
                    <a:pt x="22471" y="4762"/>
                  </a:lnTo>
                  <a:lnTo>
                    <a:pt x="124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4" name="object 74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5265536" y="1899298"/>
            <a:ext cx="147401" cy="85129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5491026" y="1899298"/>
            <a:ext cx="451338" cy="85129"/>
          </a:xfrm>
          <a:prstGeom prst="rect">
            <a:avLst/>
          </a:prstGeom>
        </p:spPr>
      </p:pic>
      <p:grpSp>
        <p:nvGrpSpPr>
          <p:cNvPr id="76" name="object 76"/>
          <p:cNvGrpSpPr/>
          <p:nvPr/>
        </p:nvGrpSpPr>
        <p:grpSpPr>
          <a:xfrm>
            <a:off x="6017831" y="1868860"/>
            <a:ext cx="995044" cy="143510"/>
            <a:chOff x="6017831" y="1868860"/>
            <a:chExt cx="995044" cy="143510"/>
          </a:xfrm>
        </p:grpSpPr>
        <p:pic>
          <p:nvPicPr>
            <p:cNvPr id="77" name="object 7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017831" y="1899299"/>
              <a:ext cx="181771" cy="85129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219562" y="1899299"/>
              <a:ext cx="260510" cy="112661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503054" y="1899299"/>
              <a:ext cx="232171" cy="95843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755871" y="1901380"/>
              <a:ext cx="161848" cy="80963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941696" y="1868860"/>
              <a:ext cx="70693" cy="113483"/>
            </a:xfrm>
            <a:prstGeom prst="rect">
              <a:avLst/>
            </a:prstGeom>
          </p:spPr>
        </p:pic>
      </p:grpSp>
      <p:pic>
        <p:nvPicPr>
          <p:cNvPr id="82" name="object 82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731243" y="2085228"/>
            <a:ext cx="461048" cy="112661"/>
          </a:xfrm>
          <a:prstGeom prst="rect">
            <a:avLst/>
          </a:prstGeom>
        </p:spPr>
      </p:pic>
      <p:grpSp>
        <p:nvGrpSpPr>
          <p:cNvPr id="83" name="object 83"/>
          <p:cNvGrpSpPr/>
          <p:nvPr/>
        </p:nvGrpSpPr>
        <p:grpSpPr>
          <a:xfrm>
            <a:off x="1279461" y="2085228"/>
            <a:ext cx="541020" cy="85725"/>
            <a:chOff x="1279461" y="2085228"/>
            <a:chExt cx="541020" cy="85725"/>
          </a:xfrm>
        </p:grpSpPr>
        <p:pic>
          <p:nvPicPr>
            <p:cNvPr id="84" name="object 8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279461" y="2085228"/>
              <a:ext cx="240339" cy="85129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542326" y="2087309"/>
              <a:ext cx="277916" cy="80963"/>
            </a:xfrm>
            <a:prstGeom prst="rect">
              <a:avLst/>
            </a:prstGeom>
          </p:spPr>
        </p:pic>
      </p:grpSp>
      <p:grpSp>
        <p:nvGrpSpPr>
          <p:cNvPr id="86" name="object 86"/>
          <p:cNvGrpSpPr/>
          <p:nvPr/>
        </p:nvGrpSpPr>
        <p:grpSpPr>
          <a:xfrm>
            <a:off x="1899277" y="2085228"/>
            <a:ext cx="428625" cy="95885"/>
            <a:chOff x="1899277" y="2085228"/>
            <a:chExt cx="428625" cy="95885"/>
          </a:xfrm>
        </p:grpSpPr>
        <p:pic>
          <p:nvPicPr>
            <p:cNvPr id="87" name="object 8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899277" y="2085228"/>
              <a:ext cx="213789" cy="85129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136744" y="2087309"/>
              <a:ext cx="190792" cy="93761"/>
            </a:xfrm>
            <a:prstGeom prst="rect">
              <a:avLst/>
            </a:prstGeom>
          </p:spPr>
        </p:pic>
      </p:grpSp>
      <p:pic>
        <p:nvPicPr>
          <p:cNvPr id="89" name="object 89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2413501" y="2085228"/>
            <a:ext cx="357734" cy="85129"/>
          </a:xfrm>
          <a:prstGeom prst="rect">
            <a:avLst/>
          </a:prstGeom>
        </p:spPr>
      </p:pic>
      <p:sp>
        <p:nvSpPr>
          <p:cNvPr id="90" name="object 90"/>
          <p:cNvSpPr/>
          <p:nvPr/>
        </p:nvSpPr>
        <p:spPr>
          <a:xfrm>
            <a:off x="2865805" y="2085238"/>
            <a:ext cx="542925" cy="85725"/>
          </a:xfrm>
          <a:custGeom>
            <a:avLst/>
            <a:gdLst/>
            <a:ahLst/>
            <a:cxnLst/>
            <a:rect l="l" t="t" r="r" b="b"/>
            <a:pathLst>
              <a:path w="542925" h="85725">
                <a:moveTo>
                  <a:pt x="67932" y="2082"/>
                </a:moveTo>
                <a:lnTo>
                  <a:pt x="0" y="2082"/>
                </a:lnTo>
                <a:lnTo>
                  <a:pt x="0" y="83045"/>
                </a:lnTo>
                <a:lnTo>
                  <a:pt x="10414" y="83045"/>
                </a:lnTo>
                <a:lnTo>
                  <a:pt x="10414" y="11899"/>
                </a:lnTo>
                <a:lnTo>
                  <a:pt x="57518" y="11899"/>
                </a:lnTo>
                <a:lnTo>
                  <a:pt x="57518" y="83045"/>
                </a:lnTo>
                <a:lnTo>
                  <a:pt x="67932" y="83045"/>
                </a:lnTo>
                <a:lnTo>
                  <a:pt x="67932" y="2082"/>
                </a:lnTo>
                <a:close/>
              </a:path>
              <a:path w="542925" h="85725">
                <a:moveTo>
                  <a:pt x="168846" y="42786"/>
                </a:moveTo>
                <a:lnTo>
                  <a:pt x="168148" y="34658"/>
                </a:lnTo>
                <a:lnTo>
                  <a:pt x="166077" y="27076"/>
                </a:lnTo>
                <a:lnTo>
                  <a:pt x="162610" y="20066"/>
                </a:lnTo>
                <a:lnTo>
                  <a:pt x="158280" y="14325"/>
                </a:lnTo>
                <a:lnTo>
                  <a:pt x="158280" y="33934"/>
                </a:lnTo>
                <a:lnTo>
                  <a:pt x="158280" y="48856"/>
                </a:lnTo>
                <a:lnTo>
                  <a:pt x="132486" y="75234"/>
                </a:lnTo>
                <a:lnTo>
                  <a:pt x="120980" y="75234"/>
                </a:lnTo>
                <a:lnTo>
                  <a:pt x="95186" y="48856"/>
                </a:lnTo>
                <a:lnTo>
                  <a:pt x="95186" y="33934"/>
                </a:lnTo>
                <a:lnTo>
                  <a:pt x="98285" y="26187"/>
                </a:lnTo>
                <a:lnTo>
                  <a:pt x="110680" y="13385"/>
                </a:lnTo>
                <a:lnTo>
                  <a:pt x="118097" y="10185"/>
                </a:lnTo>
                <a:lnTo>
                  <a:pt x="135318" y="10185"/>
                </a:lnTo>
                <a:lnTo>
                  <a:pt x="142722" y="13385"/>
                </a:lnTo>
                <a:lnTo>
                  <a:pt x="155168" y="26187"/>
                </a:lnTo>
                <a:lnTo>
                  <a:pt x="158280" y="33934"/>
                </a:lnTo>
                <a:lnTo>
                  <a:pt x="158280" y="14325"/>
                </a:lnTo>
                <a:lnTo>
                  <a:pt x="126733" y="0"/>
                </a:lnTo>
                <a:lnTo>
                  <a:pt x="117754" y="850"/>
                </a:lnTo>
                <a:lnTo>
                  <a:pt x="87325" y="27076"/>
                </a:lnTo>
                <a:lnTo>
                  <a:pt x="84543" y="42786"/>
                </a:lnTo>
                <a:lnTo>
                  <a:pt x="85280" y="51003"/>
                </a:lnTo>
                <a:lnTo>
                  <a:pt x="109829" y="81953"/>
                </a:lnTo>
                <a:lnTo>
                  <a:pt x="126733" y="85128"/>
                </a:lnTo>
                <a:lnTo>
                  <a:pt x="135572" y="84328"/>
                </a:lnTo>
                <a:lnTo>
                  <a:pt x="165900" y="58674"/>
                </a:lnTo>
                <a:lnTo>
                  <a:pt x="168109" y="51003"/>
                </a:lnTo>
                <a:lnTo>
                  <a:pt x="168846" y="42786"/>
                </a:lnTo>
                <a:close/>
              </a:path>
              <a:path w="542925" h="85725">
                <a:moveTo>
                  <a:pt x="257340" y="83045"/>
                </a:moveTo>
                <a:lnTo>
                  <a:pt x="220052" y="2082"/>
                </a:lnTo>
                <a:lnTo>
                  <a:pt x="218198" y="2082"/>
                </a:lnTo>
                <a:lnTo>
                  <a:pt x="181140" y="83045"/>
                </a:lnTo>
                <a:lnTo>
                  <a:pt x="192303" y="83045"/>
                </a:lnTo>
                <a:lnTo>
                  <a:pt x="219163" y="24104"/>
                </a:lnTo>
                <a:lnTo>
                  <a:pt x="246253" y="83045"/>
                </a:lnTo>
                <a:lnTo>
                  <a:pt x="257340" y="83045"/>
                </a:lnTo>
                <a:close/>
              </a:path>
              <a:path w="542925" h="85725">
                <a:moveTo>
                  <a:pt x="341972" y="2082"/>
                </a:moveTo>
                <a:lnTo>
                  <a:pt x="331546" y="2082"/>
                </a:lnTo>
                <a:lnTo>
                  <a:pt x="331546" y="34226"/>
                </a:lnTo>
                <a:lnTo>
                  <a:pt x="284518" y="34226"/>
                </a:lnTo>
                <a:lnTo>
                  <a:pt x="284518" y="2082"/>
                </a:lnTo>
                <a:lnTo>
                  <a:pt x="274027" y="2082"/>
                </a:lnTo>
                <a:lnTo>
                  <a:pt x="274027" y="83045"/>
                </a:lnTo>
                <a:lnTo>
                  <a:pt x="284518" y="83045"/>
                </a:lnTo>
                <a:lnTo>
                  <a:pt x="284518" y="44043"/>
                </a:lnTo>
                <a:lnTo>
                  <a:pt x="331546" y="44043"/>
                </a:lnTo>
                <a:lnTo>
                  <a:pt x="331546" y="83045"/>
                </a:lnTo>
                <a:lnTo>
                  <a:pt x="341972" y="83045"/>
                </a:lnTo>
                <a:lnTo>
                  <a:pt x="341972" y="44043"/>
                </a:lnTo>
                <a:lnTo>
                  <a:pt x="341972" y="34226"/>
                </a:lnTo>
                <a:lnTo>
                  <a:pt x="341972" y="2082"/>
                </a:lnTo>
                <a:close/>
              </a:path>
              <a:path w="542925" h="85725">
                <a:moveTo>
                  <a:pt x="445617" y="42786"/>
                </a:moveTo>
                <a:lnTo>
                  <a:pt x="444931" y="34658"/>
                </a:lnTo>
                <a:lnTo>
                  <a:pt x="442849" y="27076"/>
                </a:lnTo>
                <a:lnTo>
                  <a:pt x="439381" y="20066"/>
                </a:lnTo>
                <a:lnTo>
                  <a:pt x="435051" y="14325"/>
                </a:lnTo>
                <a:lnTo>
                  <a:pt x="435051" y="33934"/>
                </a:lnTo>
                <a:lnTo>
                  <a:pt x="435051" y="48856"/>
                </a:lnTo>
                <a:lnTo>
                  <a:pt x="409257" y="75234"/>
                </a:lnTo>
                <a:lnTo>
                  <a:pt x="397751" y="75234"/>
                </a:lnTo>
                <a:lnTo>
                  <a:pt x="371957" y="48856"/>
                </a:lnTo>
                <a:lnTo>
                  <a:pt x="371957" y="33934"/>
                </a:lnTo>
                <a:lnTo>
                  <a:pt x="375056" y="26187"/>
                </a:lnTo>
                <a:lnTo>
                  <a:pt x="387464" y="13385"/>
                </a:lnTo>
                <a:lnTo>
                  <a:pt x="394868" y="10185"/>
                </a:lnTo>
                <a:lnTo>
                  <a:pt x="412089" y="10185"/>
                </a:lnTo>
                <a:lnTo>
                  <a:pt x="419493" y="13385"/>
                </a:lnTo>
                <a:lnTo>
                  <a:pt x="431939" y="26187"/>
                </a:lnTo>
                <a:lnTo>
                  <a:pt x="435051" y="33934"/>
                </a:lnTo>
                <a:lnTo>
                  <a:pt x="435051" y="14325"/>
                </a:lnTo>
                <a:lnTo>
                  <a:pt x="403504" y="0"/>
                </a:lnTo>
                <a:lnTo>
                  <a:pt x="394538" y="850"/>
                </a:lnTo>
                <a:lnTo>
                  <a:pt x="364109" y="27076"/>
                </a:lnTo>
                <a:lnTo>
                  <a:pt x="361315" y="42786"/>
                </a:lnTo>
                <a:lnTo>
                  <a:pt x="362051" y="51003"/>
                </a:lnTo>
                <a:lnTo>
                  <a:pt x="386600" y="81953"/>
                </a:lnTo>
                <a:lnTo>
                  <a:pt x="403504" y="85128"/>
                </a:lnTo>
                <a:lnTo>
                  <a:pt x="412343" y="84328"/>
                </a:lnTo>
                <a:lnTo>
                  <a:pt x="442671" y="58674"/>
                </a:lnTo>
                <a:lnTo>
                  <a:pt x="444881" y="51003"/>
                </a:lnTo>
                <a:lnTo>
                  <a:pt x="445617" y="42786"/>
                </a:lnTo>
                <a:close/>
              </a:path>
              <a:path w="542925" h="85725">
                <a:moveTo>
                  <a:pt x="542607" y="43383"/>
                </a:moveTo>
                <a:lnTo>
                  <a:pt x="531152" y="13119"/>
                </a:lnTo>
                <a:lnTo>
                  <a:pt x="531152" y="34366"/>
                </a:lnTo>
                <a:lnTo>
                  <a:pt x="470877" y="34366"/>
                </a:lnTo>
                <a:lnTo>
                  <a:pt x="473011" y="26936"/>
                </a:lnTo>
                <a:lnTo>
                  <a:pt x="476161" y="21348"/>
                </a:lnTo>
                <a:lnTo>
                  <a:pt x="486029" y="12522"/>
                </a:lnTo>
                <a:lnTo>
                  <a:pt x="492848" y="9969"/>
                </a:lnTo>
                <a:lnTo>
                  <a:pt x="505599" y="9969"/>
                </a:lnTo>
                <a:lnTo>
                  <a:pt x="531152" y="34366"/>
                </a:lnTo>
                <a:lnTo>
                  <a:pt x="531152" y="13119"/>
                </a:lnTo>
                <a:lnTo>
                  <a:pt x="528091" y="9969"/>
                </a:lnTo>
                <a:lnTo>
                  <a:pt x="526986" y="8826"/>
                </a:lnTo>
                <a:lnTo>
                  <a:pt x="519239" y="3924"/>
                </a:lnTo>
                <a:lnTo>
                  <a:pt x="510463" y="977"/>
                </a:lnTo>
                <a:lnTo>
                  <a:pt x="500646" y="0"/>
                </a:lnTo>
                <a:lnTo>
                  <a:pt x="490867" y="977"/>
                </a:lnTo>
                <a:lnTo>
                  <a:pt x="491032" y="977"/>
                </a:lnTo>
                <a:lnTo>
                  <a:pt x="482295" y="3924"/>
                </a:lnTo>
                <a:lnTo>
                  <a:pt x="482434" y="3924"/>
                </a:lnTo>
                <a:lnTo>
                  <a:pt x="475068" y="8623"/>
                </a:lnTo>
                <a:lnTo>
                  <a:pt x="468566" y="15328"/>
                </a:lnTo>
                <a:lnTo>
                  <a:pt x="464426" y="21590"/>
                </a:lnTo>
                <a:lnTo>
                  <a:pt x="461479" y="28219"/>
                </a:lnTo>
                <a:lnTo>
                  <a:pt x="459714" y="35293"/>
                </a:lnTo>
                <a:lnTo>
                  <a:pt x="459117" y="42786"/>
                </a:lnTo>
                <a:lnTo>
                  <a:pt x="459816" y="50761"/>
                </a:lnTo>
                <a:lnTo>
                  <a:pt x="483603" y="81876"/>
                </a:lnTo>
                <a:lnTo>
                  <a:pt x="501230" y="85128"/>
                </a:lnTo>
                <a:lnTo>
                  <a:pt x="507187" y="85128"/>
                </a:lnTo>
                <a:lnTo>
                  <a:pt x="511975" y="84315"/>
                </a:lnTo>
                <a:lnTo>
                  <a:pt x="512279" y="84315"/>
                </a:lnTo>
                <a:lnTo>
                  <a:pt x="539927" y="60794"/>
                </a:lnTo>
                <a:lnTo>
                  <a:pt x="531152" y="56172"/>
                </a:lnTo>
                <a:lnTo>
                  <a:pt x="527977" y="61493"/>
                </a:lnTo>
                <a:lnTo>
                  <a:pt x="524903" y="65430"/>
                </a:lnTo>
                <a:lnTo>
                  <a:pt x="519569" y="70091"/>
                </a:lnTo>
                <a:lnTo>
                  <a:pt x="516255" y="72009"/>
                </a:lnTo>
                <a:lnTo>
                  <a:pt x="508469" y="74879"/>
                </a:lnTo>
                <a:lnTo>
                  <a:pt x="504456" y="75603"/>
                </a:lnTo>
                <a:lnTo>
                  <a:pt x="491807" y="75603"/>
                </a:lnTo>
                <a:lnTo>
                  <a:pt x="484644" y="72580"/>
                </a:lnTo>
                <a:lnTo>
                  <a:pt x="473036" y="60528"/>
                </a:lnTo>
                <a:lnTo>
                  <a:pt x="470027" y="52806"/>
                </a:lnTo>
                <a:lnTo>
                  <a:pt x="469836" y="43383"/>
                </a:lnTo>
                <a:lnTo>
                  <a:pt x="542607" y="433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1" name="object 91"/>
          <p:cNvGrpSpPr/>
          <p:nvPr/>
        </p:nvGrpSpPr>
        <p:grpSpPr>
          <a:xfrm>
            <a:off x="3500046" y="2085077"/>
            <a:ext cx="695325" cy="85725"/>
            <a:chOff x="3500046" y="2085077"/>
            <a:chExt cx="695325" cy="85725"/>
          </a:xfrm>
        </p:grpSpPr>
        <p:pic>
          <p:nvPicPr>
            <p:cNvPr id="92" name="object 92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500046" y="2085077"/>
              <a:ext cx="406778" cy="85352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929806" y="2087309"/>
              <a:ext cx="161848" cy="80963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111764" y="2085228"/>
              <a:ext cx="83491" cy="85129"/>
            </a:xfrm>
            <a:prstGeom prst="rect">
              <a:avLst/>
            </a:prstGeom>
          </p:spPr>
        </p:pic>
      </p:grpSp>
      <p:sp>
        <p:nvSpPr>
          <p:cNvPr id="95" name="object 95"/>
          <p:cNvSpPr/>
          <p:nvPr/>
        </p:nvSpPr>
        <p:spPr>
          <a:xfrm>
            <a:off x="4274182" y="2120872"/>
            <a:ext cx="78105" cy="10160"/>
          </a:xfrm>
          <a:custGeom>
            <a:avLst/>
            <a:gdLst/>
            <a:ahLst/>
            <a:cxnLst/>
            <a:rect l="l" t="t" r="r" b="b"/>
            <a:pathLst>
              <a:path w="78104" h="10160">
                <a:moveTo>
                  <a:pt x="77986" y="0"/>
                </a:moveTo>
                <a:lnTo>
                  <a:pt x="0" y="0"/>
                </a:lnTo>
                <a:lnTo>
                  <a:pt x="0" y="9597"/>
                </a:lnTo>
                <a:lnTo>
                  <a:pt x="77986" y="9597"/>
                </a:lnTo>
                <a:lnTo>
                  <a:pt x="779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6" name="object 96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4423910" y="2085228"/>
            <a:ext cx="378846" cy="112661"/>
          </a:xfrm>
          <a:prstGeom prst="rect">
            <a:avLst/>
          </a:prstGeom>
        </p:spPr>
      </p:pic>
      <p:pic>
        <p:nvPicPr>
          <p:cNvPr id="97" name="object 97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887522" y="2085228"/>
            <a:ext cx="451338" cy="85129"/>
          </a:xfrm>
          <a:prstGeom prst="rect">
            <a:avLst/>
          </a:prstGeom>
        </p:spPr>
      </p:pic>
      <p:grpSp>
        <p:nvGrpSpPr>
          <p:cNvPr id="98" name="object 98"/>
          <p:cNvGrpSpPr/>
          <p:nvPr/>
        </p:nvGrpSpPr>
        <p:grpSpPr>
          <a:xfrm>
            <a:off x="5430063" y="2085077"/>
            <a:ext cx="663575" cy="85725"/>
            <a:chOff x="5430063" y="2085077"/>
            <a:chExt cx="663575" cy="85725"/>
          </a:xfrm>
        </p:grpSpPr>
        <p:pic>
          <p:nvPicPr>
            <p:cNvPr id="99" name="object 99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5430063" y="2085077"/>
              <a:ext cx="409827" cy="85352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862873" y="2087309"/>
              <a:ext cx="230399" cy="80963"/>
            </a:xfrm>
            <a:prstGeom prst="rect">
              <a:avLst/>
            </a:prstGeom>
          </p:spPr>
        </p:pic>
      </p:grpSp>
      <p:grpSp>
        <p:nvGrpSpPr>
          <p:cNvPr id="101" name="object 101"/>
          <p:cNvGrpSpPr/>
          <p:nvPr/>
        </p:nvGrpSpPr>
        <p:grpSpPr>
          <a:xfrm>
            <a:off x="6173718" y="2085228"/>
            <a:ext cx="675640" cy="113030"/>
            <a:chOff x="6173718" y="2085228"/>
            <a:chExt cx="675640" cy="113030"/>
          </a:xfrm>
        </p:grpSpPr>
        <p:pic>
          <p:nvPicPr>
            <p:cNvPr id="102" name="object 102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6173718" y="2087309"/>
              <a:ext cx="196570" cy="110580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6384362" y="2085228"/>
              <a:ext cx="276225" cy="113030"/>
            </a:xfrm>
            <a:custGeom>
              <a:avLst/>
              <a:gdLst/>
              <a:ahLst/>
              <a:cxnLst/>
              <a:rect l="l" t="t" r="r" b="b"/>
              <a:pathLst>
                <a:path w="276225" h="113030">
                  <a:moveTo>
                    <a:pt x="10342" y="2081"/>
                  </a:moveTo>
                  <a:lnTo>
                    <a:pt x="0" y="2081"/>
                  </a:lnTo>
                  <a:lnTo>
                    <a:pt x="0" y="112661"/>
                  </a:lnTo>
                  <a:lnTo>
                    <a:pt x="10342" y="112661"/>
                  </a:lnTo>
                  <a:lnTo>
                    <a:pt x="10342" y="69131"/>
                  </a:lnTo>
                  <a:lnTo>
                    <a:pt x="21712" y="69131"/>
                  </a:lnTo>
                  <a:lnTo>
                    <a:pt x="20426" y="68411"/>
                  </a:lnTo>
                  <a:lnTo>
                    <a:pt x="16480" y="64516"/>
                  </a:lnTo>
                  <a:lnTo>
                    <a:pt x="10972" y="54691"/>
                  </a:lnTo>
                  <a:lnTo>
                    <a:pt x="9597" y="49161"/>
                  </a:lnTo>
                  <a:lnTo>
                    <a:pt x="9597" y="33630"/>
                  </a:lnTo>
                  <a:lnTo>
                    <a:pt x="12686" y="25793"/>
                  </a:lnTo>
                  <a:lnTo>
                    <a:pt x="21339" y="16967"/>
                  </a:lnTo>
                  <a:lnTo>
                    <a:pt x="10342" y="16967"/>
                  </a:lnTo>
                  <a:lnTo>
                    <a:pt x="10342" y="2081"/>
                  </a:lnTo>
                  <a:close/>
                </a:path>
                <a:path w="276225" h="113030">
                  <a:moveTo>
                    <a:pt x="21712" y="69131"/>
                  </a:moveTo>
                  <a:lnTo>
                    <a:pt x="10342" y="69131"/>
                  </a:lnTo>
                  <a:lnTo>
                    <a:pt x="14709" y="74437"/>
                  </a:lnTo>
                  <a:lnTo>
                    <a:pt x="19594" y="78430"/>
                  </a:lnTo>
                  <a:lnTo>
                    <a:pt x="30408" y="83790"/>
                  </a:lnTo>
                  <a:lnTo>
                    <a:pt x="36338" y="85129"/>
                  </a:lnTo>
                  <a:lnTo>
                    <a:pt x="42790" y="85129"/>
                  </a:lnTo>
                  <a:lnTo>
                    <a:pt x="51069" y="84350"/>
                  </a:lnTo>
                  <a:lnTo>
                    <a:pt x="58722" y="82013"/>
                  </a:lnTo>
                  <a:lnTo>
                    <a:pt x="65746" y="78118"/>
                  </a:lnTo>
                  <a:lnTo>
                    <a:pt x="68696" y="75604"/>
                  </a:lnTo>
                  <a:lnTo>
                    <a:pt x="36114" y="75604"/>
                  </a:lnTo>
                  <a:lnTo>
                    <a:pt x="30697" y="74164"/>
                  </a:lnTo>
                  <a:lnTo>
                    <a:pt x="21712" y="69131"/>
                  </a:lnTo>
                  <a:close/>
                </a:path>
                <a:path w="276225" h="113030">
                  <a:moveTo>
                    <a:pt x="69204" y="10044"/>
                  </a:moveTo>
                  <a:lnTo>
                    <a:pt x="47476" y="10044"/>
                  </a:lnTo>
                  <a:lnTo>
                    <a:pt x="52833" y="11469"/>
                  </a:lnTo>
                  <a:lnTo>
                    <a:pt x="62657" y="17175"/>
                  </a:lnTo>
                  <a:lnTo>
                    <a:pt x="66564" y="21182"/>
                  </a:lnTo>
                  <a:lnTo>
                    <a:pt x="72367" y="31499"/>
                  </a:lnTo>
                  <a:lnTo>
                    <a:pt x="73817" y="36958"/>
                  </a:lnTo>
                  <a:lnTo>
                    <a:pt x="73817" y="48420"/>
                  </a:lnTo>
                  <a:lnTo>
                    <a:pt x="47426" y="75604"/>
                  </a:lnTo>
                  <a:lnTo>
                    <a:pt x="68696" y="75604"/>
                  </a:lnTo>
                  <a:lnTo>
                    <a:pt x="84311" y="42339"/>
                  </a:lnTo>
                  <a:lnTo>
                    <a:pt x="83544" y="33913"/>
                  </a:lnTo>
                  <a:lnTo>
                    <a:pt x="81241" y="26118"/>
                  </a:lnTo>
                  <a:lnTo>
                    <a:pt x="77404" y="18956"/>
                  </a:lnTo>
                  <a:lnTo>
                    <a:pt x="72031" y="12426"/>
                  </a:lnTo>
                  <a:lnTo>
                    <a:pt x="69204" y="10044"/>
                  </a:lnTo>
                  <a:close/>
                </a:path>
                <a:path w="276225" h="113030">
                  <a:moveTo>
                    <a:pt x="42490" y="0"/>
                  </a:moveTo>
                  <a:lnTo>
                    <a:pt x="35891" y="0"/>
                  </a:lnTo>
                  <a:lnTo>
                    <a:pt x="29916" y="1414"/>
                  </a:lnTo>
                  <a:lnTo>
                    <a:pt x="19198" y="7067"/>
                  </a:lnTo>
                  <a:lnTo>
                    <a:pt x="14461" y="11311"/>
                  </a:lnTo>
                  <a:lnTo>
                    <a:pt x="10342" y="16967"/>
                  </a:lnTo>
                  <a:lnTo>
                    <a:pt x="21339" y="16967"/>
                  </a:lnTo>
                  <a:lnTo>
                    <a:pt x="25038" y="13194"/>
                  </a:lnTo>
                  <a:lnTo>
                    <a:pt x="32641" y="10044"/>
                  </a:lnTo>
                  <a:lnTo>
                    <a:pt x="69204" y="10044"/>
                  </a:lnTo>
                  <a:lnTo>
                    <a:pt x="65671" y="7067"/>
                  </a:lnTo>
                  <a:lnTo>
                    <a:pt x="58507" y="3107"/>
                  </a:lnTo>
                  <a:lnTo>
                    <a:pt x="50810" y="776"/>
                  </a:lnTo>
                  <a:lnTo>
                    <a:pt x="42490" y="0"/>
                  </a:lnTo>
                  <a:close/>
                </a:path>
                <a:path w="276225" h="113030">
                  <a:moveTo>
                    <a:pt x="114300" y="2081"/>
                  </a:moveTo>
                  <a:lnTo>
                    <a:pt x="103809" y="2081"/>
                  </a:lnTo>
                  <a:lnTo>
                    <a:pt x="103809" y="83045"/>
                  </a:lnTo>
                  <a:lnTo>
                    <a:pt x="114300" y="83045"/>
                  </a:lnTo>
                  <a:lnTo>
                    <a:pt x="114300" y="44053"/>
                  </a:lnTo>
                  <a:lnTo>
                    <a:pt x="171748" y="44053"/>
                  </a:lnTo>
                  <a:lnTo>
                    <a:pt x="171748" y="34229"/>
                  </a:lnTo>
                  <a:lnTo>
                    <a:pt x="114300" y="34229"/>
                  </a:lnTo>
                  <a:lnTo>
                    <a:pt x="114300" y="2081"/>
                  </a:lnTo>
                  <a:close/>
                </a:path>
                <a:path w="276225" h="113030">
                  <a:moveTo>
                    <a:pt x="171748" y="44053"/>
                  </a:moveTo>
                  <a:lnTo>
                    <a:pt x="161330" y="44053"/>
                  </a:lnTo>
                  <a:lnTo>
                    <a:pt x="161330" y="83045"/>
                  </a:lnTo>
                  <a:lnTo>
                    <a:pt x="171748" y="83045"/>
                  </a:lnTo>
                  <a:lnTo>
                    <a:pt x="171748" y="44053"/>
                  </a:lnTo>
                  <a:close/>
                </a:path>
                <a:path w="276225" h="113030">
                  <a:moveTo>
                    <a:pt x="171748" y="2081"/>
                  </a:moveTo>
                  <a:lnTo>
                    <a:pt x="161330" y="2081"/>
                  </a:lnTo>
                  <a:lnTo>
                    <a:pt x="161330" y="34229"/>
                  </a:lnTo>
                  <a:lnTo>
                    <a:pt x="171748" y="34229"/>
                  </a:lnTo>
                  <a:lnTo>
                    <a:pt x="171748" y="2081"/>
                  </a:lnTo>
                  <a:close/>
                </a:path>
                <a:path w="276225" h="113030">
                  <a:moveTo>
                    <a:pt x="239784" y="0"/>
                  </a:moveTo>
                  <a:lnTo>
                    <a:pt x="233138" y="0"/>
                  </a:lnTo>
                  <a:lnTo>
                    <a:pt x="224818" y="776"/>
                  </a:lnTo>
                  <a:lnTo>
                    <a:pt x="194387" y="26118"/>
                  </a:lnTo>
                  <a:lnTo>
                    <a:pt x="191317" y="42339"/>
                  </a:lnTo>
                  <a:lnTo>
                    <a:pt x="192078" y="50931"/>
                  </a:lnTo>
                  <a:lnTo>
                    <a:pt x="216906" y="82013"/>
                  </a:lnTo>
                  <a:lnTo>
                    <a:pt x="232840" y="85129"/>
                  </a:lnTo>
                  <a:lnTo>
                    <a:pt x="239288" y="85129"/>
                  </a:lnTo>
                  <a:lnTo>
                    <a:pt x="245228" y="83790"/>
                  </a:lnTo>
                  <a:lnTo>
                    <a:pt x="256092" y="78430"/>
                  </a:lnTo>
                  <a:lnTo>
                    <a:pt x="259560" y="75604"/>
                  </a:lnTo>
                  <a:lnTo>
                    <a:pt x="228225" y="75604"/>
                  </a:lnTo>
                  <a:lnTo>
                    <a:pt x="222971" y="74164"/>
                  </a:lnTo>
                  <a:lnTo>
                    <a:pt x="201809" y="48420"/>
                  </a:lnTo>
                  <a:lnTo>
                    <a:pt x="201809" y="36958"/>
                  </a:lnTo>
                  <a:lnTo>
                    <a:pt x="228154" y="10044"/>
                  </a:lnTo>
                  <a:lnTo>
                    <a:pt x="259879" y="10044"/>
                  </a:lnTo>
                  <a:lnTo>
                    <a:pt x="256565" y="7067"/>
                  </a:lnTo>
                  <a:lnTo>
                    <a:pt x="245800" y="1414"/>
                  </a:lnTo>
                  <a:lnTo>
                    <a:pt x="239784" y="0"/>
                  </a:lnTo>
                  <a:close/>
                </a:path>
                <a:path w="276225" h="113030">
                  <a:moveTo>
                    <a:pt x="275630" y="69131"/>
                  </a:moveTo>
                  <a:lnTo>
                    <a:pt x="265360" y="69131"/>
                  </a:lnTo>
                  <a:lnTo>
                    <a:pt x="265360" y="83045"/>
                  </a:lnTo>
                  <a:lnTo>
                    <a:pt x="275630" y="83045"/>
                  </a:lnTo>
                  <a:lnTo>
                    <a:pt x="275630" y="69131"/>
                  </a:lnTo>
                  <a:close/>
                </a:path>
                <a:path w="276225" h="113030">
                  <a:moveTo>
                    <a:pt x="259879" y="10044"/>
                  </a:moveTo>
                  <a:lnTo>
                    <a:pt x="242985" y="10044"/>
                  </a:lnTo>
                  <a:lnTo>
                    <a:pt x="250588" y="13194"/>
                  </a:lnTo>
                  <a:lnTo>
                    <a:pt x="262940" y="25793"/>
                  </a:lnTo>
                  <a:lnTo>
                    <a:pt x="266029" y="33630"/>
                  </a:lnTo>
                  <a:lnTo>
                    <a:pt x="266029" y="49161"/>
                  </a:lnTo>
                  <a:lnTo>
                    <a:pt x="264654" y="54691"/>
                  </a:lnTo>
                  <a:lnTo>
                    <a:pt x="259271" y="64292"/>
                  </a:lnTo>
                  <a:lnTo>
                    <a:pt x="259146" y="64516"/>
                  </a:lnTo>
                  <a:lnTo>
                    <a:pt x="255215" y="68411"/>
                  </a:lnTo>
                  <a:lnTo>
                    <a:pt x="244994" y="74164"/>
                  </a:lnTo>
                  <a:lnTo>
                    <a:pt x="239586" y="75604"/>
                  </a:lnTo>
                  <a:lnTo>
                    <a:pt x="259560" y="75604"/>
                  </a:lnTo>
                  <a:lnTo>
                    <a:pt x="260992" y="74437"/>
                  </a:lnTo>
                  <a:lnTo>
                    <a:pt x="265360" y="69131"/>
                  </a:lnTo>
                  <a:lnTo>
                    <a:pt x="275630" y="69131"/>
                  </a:lnTo>
                  <a:lnTo>
                    <a:pt x="275630" y="16967"/>
                  </a:lnTo>
                  <a:lnTo>
                    <a:pt x="265360" y="16967"/>
                  </a:lnTo>
                  <a:lnTo>
                    <a:pt x="261404" y="11469"/>
                  </a:lnTo>
                  <a:lnTo>
                    <a:pt x="261291" y="11311"/>
                  </a:lnTo>
                  <a:lnTo>
                    <a:pt x="259879" y="10044"/>
                  </a:lnTo>
                  <a:close/>
                </a:path>
                <a:path w="276225" h="113030">
                  <a:moveTo>
                    <a:pt x="275630" y="2081"/>
                  </a:moveTo>
                  <a:lnTo>
                    <a:pt x="265360" y="2081"/>
                  </a:lnTo>
                  <a:lnTo>
                    <a:pt x="265360" y="16967"/>
                  </a:lnTo>
                  <a:lnTo>
                    <a:pt x="275630" y="16967"/>
                  </a:lnTo>
                  <a:lnTo>
                    <a:pt x="275630" y="20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6675310" y="2085228"/>
              <a:ext cx="173553" cy="85129"/>
            </a:xfrm>
            <a:prstGeom prst="rect">
              <a:avLst/>
            </a:prstGeom>
          </p:spPr>
        </p:pic>
      </p:grpSp>
      <p:pic>
        <p:nvPicPr>
          <p:cNvPr id="105" name="object 10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939460" y="2087309"/>
            <a:ext cx="70693" cy="80963"/>
          </a:xfrm>
          <a:prstGeom prst="rect">
            <a:avLst/>
          </a:prstGeom>
        </p:spPr>
      </p:pic>
      <p:sp>
        <p:nvSpPr>
          <p:cNvPr id="106" name="object 106"/>
          <p:cNvSpPr/>
          <p:nvPr/>
        </p:nvSpPr>
        <p:spPr>
          <a:xfrm>
            <a:off x="5203240" y="2433726"/>
            <a:ext cx="575310" cy="111760"/>
          </a:xfrm>
          <a:custGeom>
            <a:avLst/>
            <a:gdLst/>
            <a:ahLst/>
            <a:cxnLst/>
            <a:rect l="l" t="t" r="r" b="b"/>
            <a:pathLst>
              <a:path w="575310" h="111760">
                <a:moveTo>
                  <a:pt x="85953" y="0"/>
                </a:moveTo>
                <a:lnTo>
                  <a:pt x="75158" y="0"/>
                </a:lnTo>
                <a:lnTo>
                  <a:pt x="75158" y="83781"/>
                </a:lnTo>
                <a:lnTo>
                  <a:pt x="25577" y="26708"/>
                </a:lnTo>
                <a:lnTo>
                  <a:pt x="2387" y="0"/>
                </a:lnTo>
                <a:lnTo>
                  <a:pt x="0" y="0"/>
                </a:lnTo>
                <a:lnTo>
                  <a:pt x="0" y="109461"/>
                </a:lnTo>
                <a:lnTo>
                  <a:pt x="11315" y="109461"/>
                </a:lnTo>
                <a:lnTo>
                  <a:pt x="11315" y="26708"/>
                </a:lnTo>
                <a:lnTo>
                  <a:pt x="83489" y="109461"/>
                </a:lnTo>
                <a:lnTo>
                  <a:pt x="85953" y="109461"/>
                </a:lnTo>
                <a:lnTo>
                  <a:pt x="85953" y="83781"/>
                </a:lnTo>
                <a:lnTo>
                  <a:pt x="85953" y="0"/>
                </a:lnTo>
                <a:close/>
              </a:path>
              <a:path w="575310" h="111760">
                <a:moveTo>
                  <a:pt x="190576" y="69799"/>
                </a:moveTo>
                <a:lnTo>
                  <a:pt x="189966" y="61836"/>
                </a:lnTo>
                <a:lnTo>
                  <a:pt x="189712" y="60782"/>
                </a:lnTo>
                <a:lnTo>
                  <a:pt x="188277" y="54635"/>
                </a:lnTo>
                <a:lnTo>
                  <a:pt x="185496" y="48006"/>
                </a:lnTo>
                <a:lnTo>
                  <a:pt x="181648" y="42113"/>
                </a:lnTo>
                <a:lnTo>
                  <a:pt x="179120" y="39535"/>
                </a:lnTo>
                <a:lnTo>
                  <a:pt x="179120" y="60782"/>
                </a:lnTo>
                <a:lnTo>
                  <a:pt x="118846" y="60782"/>
                </a:lnTo>
                <a:lnTo>
                  <a:pt x="120980" y="53352"/>
                </a:lnTo>
                <a:lnTo>
                  <a:pt x="124129" y="47764"/>
                </a:lnTo>
                <a:lnTo>
                  <a:pt x="133997" y="38938"/>
                </a:lnTo>
                <a:lnTo>
                  <a:pt x="140817" y="36385"/>
                </a:lnTo>
                <a:lnTo>
                  <a:pt x="153568" y="36385"/>
                </a:lnTo>
                <a:lnTo>
                  <a:pt x="179120" y="60782"/>
                </a:lnTo>
                <a:lnTo>
                  <a:pt x="179120" y="39535"/>
                </a:lnTo>
                <a:lnTo>
                  <a:pt x="176060" y="36385"/>
                </a:lnTo>
                <a:lnTo>
                  <a:pt x="174955" y="35242"/>
                </a:lnTo>
                <a:lnTo>
                  <a:pt x="167208" y="30340"/>
                </a:lnTo>
                <a:lnTo>
                  <a:pt x="158432" y="27393"/>
                </a:lnTo>
                <a:lnTo>
                  <a:pt x="148602" y="26416"/>
                </a:lnTo>
                <a:lnTo>
                  <a:pt x="138836" y="27393"/>
                </a:lnTo>
                <a:lnTo>
                  <a:pt x="139001" y="27393"/>
                </a:lnTo>
                <a:lnTo>
                  <a:pt x="130263" y="30340"/>
                </a:lnTo>
                <a:lnTo>
                  <a:pt x="130390" y="30340"/>
                </a:lnTo>
                <a:lnTo>
                  <a:pt x="123037" y="35039"/>
                </a:lnTo>
                <a:lnTo>
                  <a:pt x="116535" y="41744"/>
                </a:lnTo>
                <a:lnTo>
                  <a:pt x="112395" y="48006"/>
                </a:lnTo>
                <a:lnTo>
                  <a:pt x="109448" y="54635"/>
                </a:lnTo>
                <a:lnTo>
                  <a:pt x="107670" y="61709"/>
                </a:lnTo>
                <a:lnTo>
                  <a:pt x="107086" y="69202"/>
                </a:lnTo>
                <a:lnTo>
                  <a:pt x="107784" y="77177"/>
                </a:lnTo>
                <a:lnTo>
                  <a:pt x="131559" y="108292"/>
                </a:lnTo>
                <a:lnTo>
                  <a:pt x="149199" y="111544"/>
                </a:lnTo>
                <a:lnTo>
                  <a:pt x="155155" y="111544"/>
                </a:lnTo>
                <a:lnTo>
                  <a:pt x="159943" y="110731"/>
                </a:lnTo>
                <a:lnTo>
                  <a:pt x="160248" y="110731"/>
                </a:lnTo>
                <a:lnTo>
                  <a:pt x="187896" y="87210"/>
                </a:lnTo>
                <a:lnTo>
                  <a:pt x="179120" y="82588"/>
                </a:lnTo>
                <a:lnTo>
                  <a:pt x="175945" y="87909"/>
                </a:lnTo>
                <a:lnTo>
                  <a:pt x="172872" y="91846"/>
                </a:lnTo>
                <a:lnTo>
                  <a:pt x="167538" y="96507"/>
                </a:lnTo>
                <a:lnTo>
                  <a:pt x="164223" y="98425"/>
                </a:lnTo>
                <a:lnTo>
                  <a:pt x="156438" y="101295"/>
                </a:lnTo>
                <a:lnTo>
                  <a:pt x="152425" y="102019"/>
                </a:lnTo>
                <a:lnTo>
                  <a:pt x="139776" y="102019"/>
                </a:lnTo>
                <a:lnTo>
                  <a:pt x="132613" y="98996"/>
                </a:lnTo>
                <a:lnTo>
                  <a:pt x="120992" y="86944"/>
                </a:lnTo>
                <a:lnTo>
                  <a:pt x="117995" y="79222"/>
                </a:lnTo>
                <a:lnTo>
                  <a:pt x="117792" y="69799"/>
                </a:lnTo>
                <a:lnTo>
                  <a:pt x="190576" y="69799"/>
                </a:lnTo>
                <a:close/>
              </a:path>
              <a:path w="575310" h="111760">
                <a:moveTo>
                  <a:pt x="248361" y="29159"/>
                </a:moveTo>
                <a:lnTo>
                  <a:pt x="245084" y="27330"/>
                </a:lnTo>
                <a:lnTo>
                  <a:pt x="242011" y="26416"/>
                </a:lnTo>
                <a:lnTo>
                  <a:pt x="235305" y="26416"/>
                </a:lnTo>
                <a:lnTo>
                  <a:pt x="231635" y="27559"/>
                </a:lnTo>
                <a:lnTo>
                  <a:pt x="224586" y="32181"/>
                </a:lnTo>
                <a:lnTo>
                  <a:pt x="221246" y="35661"/>
                </a:lnTo>
                <a:lnTo>
                  <a:pt x="218071" y="40322"/>
                </a:lnTo>
                <a:lnTo>
                  <a:pt x="218071" y="28498"/>
                </a:lnTo>
                <a:lnTo>
                  <a:pt x="207429" y="28498"/>
                </a:lnTo>
                <a:lnTo>
                  <a:pt x="207429" y="109461"/>
                </a:lnTo>
                <a:lnTo>
                  <a:pt x="218071" y="109461"/>
                </a:lnTo>
                <a:lnTo>
                  <a:pt x="218186" y="72428"/>
                </a:lnTo>
                <a:lnTo>
                  <a:pt x="218554" y="64541"/>
                </a:lnTo>
                <a:lnTo>
                  <a:pt x="233946" y="36525"/>
                </a:lnTo>
                <a:lnTo>
                  <a:pt x="238899" y="36525"/>
                </a:lnTo>
                <a:lnTo>
                  <a:pt x="240741" y="37007"/>
                </a:lnTo>
                <a:lnTo>
                  <a:pt x="242951" y="37960"/>
                </a:lnTo>
                <a:lnTo>
                  <a:pt x="243801" y="36525"/>
                </a:lnTo>
                <a:lnTo>
                  <a:pt x="248361" y="29159"/>
                </a:lnTo>
                <a:close/>
              </a:path>
              <a:path w="575310" h="111760">
                <a:moveTo>
                  <a:pt x="325742" y="28498"/>
                </a:moveTo>
                <a:lnTo>
                  <a:pt x="314579" y="28498"/>
                </a:lnTo>
                <a:lnTo>
                  <a:pt x="287718" y="87426"/>
                </a:lnTo>
                <a:lnTo>
                  <a:pt x="260629" y="28498"/>
                </a:lnTo>
                <a:lnTo>
                  <a:pt x="249542" y="28498"/>
                </a:lnTo>
                <a:lnTo>
                  <a:pt x="286829" y="109461"/>
                </a:lnTo>
                <a:lnTo>
                  <a:pt x="288683" y="109461"/>
                </a:lnTo>
                <a:lnTo>
                  <a:pt x="298767" y="87426"/>
                </a:lnTo>
                <a:lnTo>
                  <a:pt x="325742" y="28498"/>
                </a:lnTo>
                <a:close/>
              </a:path>
              <a:path w="575310" h="111760">
                <a:moveTo>
                  <a:pt x="422719" y="69202"/>
                </a:moveTo>
                <a:lnTo>
                  <a:pt x="422021" y="61074"/>
                </a:lnTo>
                <a:lnTo>
                  <a:pt x="419950" y="53492"/>
                </a:lnTo>
                <a:lnTo>
                  <a:pt x="416483" y="46482"/>
                </a:lnTo>
                <a:lnTo>
                  <a:pt x="412153" y="40741"/>
                </a:lnTo>
                <a:lnTo>
                  <a:pt x="412153" y="60350"/>
                </a:lnTo>
                <a:lnTo>
                  <a:pt x="412153" y="75272"/>
                </a:lnTo>
                <a:lnTo>
                  <a:pt x="386359" y="101650"/>
                </a:lnTo>
                <a:lnTo>
                  <a:pt x="374853" y="101650"/>
                </a:lnTo>
                <a:lnTo>
                  <a:pt x="349059" y="75272"/>
                </a:lnTo>
                <a:lnTo>
                  <a:pt x="349059" y="60350"/>
                </a:lnTo>
                <a:lnTo>
                  <a:pt x="352158" y="52603"/>
                </a:lnTo>
                <a:lnTo>
                  <a:pt x="364553" y="39801"/>
                </a:lnTo>
                <a:lnTo>
                  <a:pt x="371970" y="36601"/>
                </a:lnTo>
                <a:lnTo>
                  <a:pt x="389191" y="36601"/>
                </a:lnTo>
                <a:lnTo>
                  <a:pt x="396595" y="39801"/>
                </a:lnTo>
                <a:lnTo>
                  <a:pt x="409041" y="52603"/>
                </a:lnTo>
                <a:lnTo>
                  <a:pt x="412153" y="60350"/>
                </a:lnTo>
                <a:lnTo>
                  <a:pt x="412153" y="40741"/>
                </a:lnTo>
                <a:lnTo>
                  <a:pt x="411619" y="40030"/>
                </a:lnTo>
                <a:lnTo>
                  <a:pt x="411403" y="39801"/>
                </a:lnTo>
                <a:lnTo>
                  <a:pt x="407860" y="36601"/>
                </a:lnTo>
                <a:lnTo>
                  <a:pt x="405066" y="34074"/>
                </a:lnTo>
                <a:lnTo>
                  <a:pt x="397713" y="29819"/>
                </a:lnTo>
                <a:lnTo>
                  <a:pt x="389559" y="27266"/>
                </a:lnTo>
                <a:lnTo>
                  <a:pt x="380606" y="26416"/>
                </a:lnTo>
                <a:lnTo>
                  <a:pt x="371627" y="27266"/>
                </a:lnTo>
                <a:lnTo>
                  <a:pt x="341198" y="53492"/>
                </a:lnTo>
                <a:lnTo>
                  <a:pt x="338416" y="69202"/>
                </a:lnTo>
                <a:lnTo>
                  <a:pt x="339153" y="77419"/>
                </a:lnTo>
                <a:lnTo>
                  <a:pt x="363702" y="108369"/>
                </a:lnTo>
                <a:lnTo>
                  <a:pt x="380606" y="111544"/>
                </a:lnTo>
                <a:lnTo>
                  <a:pt x="389445" y="110744"/>
                </a:lnTo>
                <a:lnTo>
                  <a:pt x="397446" y="108369"/>
                </a:lnTo>
                <a:lnTo>
                  <a:pt x="404609" y="104406"/>
                </a:lnTo>
                <a:lnTo>
                  <a:pt x="407746" y="101650"/>
                </a:lnTo>
                <a:lnTo>
                  <a:pt x="410933" y="98856"/>
                </a:lnTo>
                <a:lnTo>
                  <a:pt x="416090" y="92240"/>
                </a:lnTo>
                <a:lnTo>
                  <a:pt x="419773" y="85090"/>
                </a:lnTo>
                <a:lnTo>
                  <a:pt x="421982" y="77419"/>
                </a:lnTo>
                <a:lnTo>
                  <a:pt x="422719" y="69202"/>
                </a:lnTo>
                <a:close/>
              </a:path>
              <a:path w="575310" h="111760">
                <a:moveTo>
                  <a:pt x="512178" y="28498"/>
                </a:moveTo>
                <a:lnTo>
                  <a:pt x="501535" y="28498"/>
                </a:lnTo>
                <a:lnTo>
                  <a:pt x="501535" y="76415"/>
                </a:lnTo>
                <a:lnTo>
                  <a:pt x="501015" y="83045"/>
                </a:lnTo>
                <a:lnTo>
                  <a:pt x="498436" y="90728"/>
                </a:lnTo>
                <a:lnTo>
                  <a:pt x="495642" y="94411"/>
                </a:lnTo>
                <a:lnTo>
                  <a:pt x="487565" y="100025"/>
                </a:lnTo>
                <a:lnTo>
                  <a:pt x="482638" y="101422"/>
                </a:lnTo>
                <a:lnTo>
                  <a:pt x="471030" y="101422"/>
                </a:lnTo>
                <a:lnTo>
                  <a:pt x="451827" y="75526"/>
                </a:lnTo>
                <a:lnTo>
                  <a:pt x="451827" y="28498"/>
                </a:lnTo>
                <a:lnTo>
                  <a:pt x="441337" y="28498"/>
                </a:lnTo>
                <a:lnTo>
                  <a:pt x="441337" y="67487"/>
                </a:lnTo>
                <a:lnTo>
                  <a:pt x="441579" y="75577"/>
                </a:lnTo>
                <a:lnTo>
                  <a:pt x="462356" y="109943"/>
                </a:lnTo>
                <a:lnTo>
                  <a:pt x="468947" y="111544"/>
                </a:lnTo>
                <a:lnTo>
                  <a:pt x="484720" y="111544"/>
                </a:lnTo>
                <a:lnTo>
                  <a:pt x="511200" y="82905"/>
                </a:lnTo>
                <a:lnTo>
                  <a:pt x="512178" y="68237"/>
                </a:lnTo>
                <a:lnTo>
                  <a:pt x="512178" y="28498"/>
                </a:lnTo>
                <a:close/>
              </a:path>
              <a:path w="575310" h="111760">
                <a:moveTo>
                  <a:pt x="574878" y="83019"/>
                </a:moveTo>
                <a:lnTo>
                  <a:pt x="573519" y="78778"/>
                </a:lnTo>
                <a:lnTo>
                  <a:pt x="568020" y="71285"/>
                </a:lnTo>
                <a:lnTo>
                  <a:pt x="562749" y="67411"/>
                </a:lnTo>
                <a:lnTo>
                  <a:pt x="548665" y="60121"/>
                </a:lnTo>
                <a:lnTo>
                  <a:pt x="544499" y="57264"/>
                </a:lnTo>
                <a:lnTo>
                  <a:pt x="540524" y="52463"/>
                </a:lnTo>
                <a:lnTo>
                  <a:pt x="539534" y="49949"/>
                </a:lnTo>
                <a:lnTo>
                  <a:pt x="539534" y="44348"/>
                </a:lnTo>
                <a:lnTo>
                  <a:pt x="540740" y="41744"/>
                </a:lnTo>
                <a:lnTo>
                  <a:pt x="545553" y="37274"/>
                </a:lnTo>
                <a:lnTo>
                  <a:pt x="548436" y="36156"/>
                </a:lnTo>
                <a:lnTo>
                  <a:pt x="557123" y="36156"/>
                </a:lnTo>
                <a:lnTo>
                  <a:pt x="562559" y="38862"/>
                </a:lnTo>
                <a:lnTo>
                  <a:pt x="568109" y="44272"/>
                </a:lnTo>
                <a:lnTo>
                  <a:pt x="574802" y="37350"/>
                </a:lnTo>
                <a:lnTo>
                  <a:pt x="567270" y="30060"/>
                </a:lnTo>
                <a:lnTo>
                  <a:pt x="559777" y="26416"/>
                </a:lnTo>
                <a:lnTo>
                  <a:pt x="545934" y="26416"/>
                </a:lnTo>
                <a:lnTo>
                  <a:pt x="540639" y="28448"/>
                </a:lnTo>
                <a:lnTo>
                  <a:pt x="532257" y="36576"/>
                </a:lnTo>
                <a:lnTo>
                  <a:pt x="530161" y="41694"/>
                </a:lnTo>
                <a:lnTo>
                  <a:pt x="530161" y="52552"/>
                </a:lnTo>
                <a:lnTo>
                  <a:pt x="531469" y="56743"/>
                </a:lnTo>
                <a:lnTo>
                  <a:pt x="536740" y="64084"/>
                </a:lnTo>
                <a:lnTo>
                  <a:pt x="541693" y="67818"/>
                </a:lnTo>
                <a:lnTo>
                  <a:pt x="555790" y="75057"/>
                </a:lnTo>
                <a:lnTo>
                  <a:pt x="560146" y="77927"/>
                </a:lnTo>
                <a:lnTo>
                  <a:pt x="564019" y="82537"/>
                </a:lnTo>
                <a:lnTo>
                  <a:pt x="564984" y="85191"/>
                </a:lnTo>
                <a:lnTo>
                  <a:pt x="564984" y="91795"/>
                </a:lnTo>
                <a:lnTo>
                  <a:pt x="563524" y="94945"/>
                </a:lnTo>
                <a:lnTo>
                  <a:pt x="557669" y="100304"/>
                </a:lnTo>
                <a:lnTo>
                  <a:pt x="554126" y="101650"/>
                </a:lnTo>
                <a:lnTo>
                  <a:pt x="544004" y="101650"/>
                </a:lnTo>
                <a:lnTo>
                  <a:pt x="538365" y="98640"/>
                </a:lnTo>
                <a:lnTo>
                  <a:pt x="533057" y="92633"/>
                </a:lnTo>
                <a:lnTo>
                  <a:pt x="526516" y="100076"/>
                </a:lnTo>
                <a:lnTo>
                  <a:pt x="529297" y="103657"/>
                </a:lnTo>
                <a:lnTo>
                  <a:pt x="532803" y="106451"/>
                </a:lnTo>
                <a:lnTo>
                  <a:pt x="541286" y="110528"/>
                </a:lnTo>
                <a:lnTo>
                  <a:pt x="545731" y="111544"/>
                </a:lnTo>
                <a:lnTo>
                  <a:pt x="557390" y="111544"/>
                </a:lnTo>
                <a:lnTo>
                  <a:pt x="563232" y="109232"/>
                </a:lnTo>
                <a:lnTo>
                  <a:pt x="572554" y="100012"/>
                </a:lnTo>
                <a:lnTo>
                  <a:pt x="574878" y="94373"/>
                </a:lnTo>
                <a:lnTo>
                  <a:pt x="574878" y="830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7" name="object 107"/>
          <p:cNvGrpSpPr/>
          <p:nvPr/>
        </p:nvGrpSpPr>
        <p:grpSpPr>
          <a:xfrm>
            <a:off x="5884012" y="2430961"/>
            <a:ext cx="499745" cy="142240"/>
            <a:chOff x="5884012" y="2430961"/>
            <a:chExt cx="499745" cy="142240"/>
          </a:xfrm>
        </p:grpSpPr>
        <p:pic>
          <p:nvPicPr>
            <p:cNvPr id="108" name="object 108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5884012" y="2430961"/>
              <a:ext cx="357173" cy="141832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6262062" y="2460132"/>
              <a:ext cx="121071" cy="83045"/>
            </a:xfrm>
            <a:prstGeom prst="rect">
              <a:avLst/>
            </a:prstGeom>
          </p:spPr>
        </p:pic>
      </p:grpSp>
      <p:pic>
        <p:nvPicPr>
          <p:cNvPr id="110" name="object 110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6499724" y="2460132"/>
            <a:ext cx="171989" cy="85129"/>
          </a:xfrm>
          <a:prstGeom prst="rect">
            <a:avLst/>
          </a:prstGeom>
        </p:spPr>
      </p:pic>
      <p:pic>
        <p:nvPicPr>
          <p:cNvPr id="111" name="object 111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6788019" y="2430961"/>
            <a:ext cx="227973" cy="114300"/>
          </a:xfrm>
          <a:prstGeom prst="rect">
            <a:avLst/>
          </a:prstGeom>
        </p:spPr>
      </p:pic>
      <p:grpSp>
        <p:nvGrpSpPr>
          <p:cNvPr id="112" name="object 112"/>
          <p:cNvGrpSpPr/>
          <p:nvPr/>
        </p:nvGrpSpPr>
        <p:grpSpPr>
          <a:xfrm>
            <a:off x="721641" y="2247787"/>
            <a:ext cx="5031105" cy="1074420"/>
            <a:chOff x="721641" y="2247787"/>
            <a:chExt cx="5031105" cy="1074420"/>
          </a:xfrm>
        </p:grpSpPr>
        <p:pic>
          <p:nvPicPr>
            <p:cNvPr id="113" name="object 113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721641" y="2247787"/>
              <a:ext cx="4556210" cy="1074106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5319514" y="2804033"/>
              <a:ext cx="432655" cy="116384"/>
            </a:xfrm>
            <a:prstGeom prst="rect">
              <a:avLst/>
            </a:prstGeom>
          </p:spPr>
        </p:pic>
      </p:grpSp>
      <p:pic>
        <p:nvPicPr>
          <p:cNvPr id="115" name="object 115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5837929" y="2804032"/>
            <a:ext cx="134707" cy="116384"/>
          </a:xfrm>
          <a:prstGeom prst="rect">
            <a:avLst/>
          </a:prstGeom>
        </p:spPr>
      </p:pic>
      <p:pic>
        <p:nvPicPr>
          <p:cNvPr id="116" name="object 116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6061255" y="2804032"/>
            <a:ext cx="71586" cy="143917"/>
          </a:xfrm>
          <a:prstGeom prst="rect">
            <a:avLst/>
          </a:prstGeom>
        </p:spPr>
      </p:pic>
      <p:sp>
        <p:nvSpPr>
          <p:cNvPr id="117" name="object 117"/>
          <p:cNvSpPr/>
          <p:nvPr/>
        </p:nvSpPr>
        <p:spPr>
          <a:xfrm>
            <a:off x="6226505" y="2806128"/>
            <a:ext cx="594995" cy="114300"/>
          </a:xfrm>
          <a:custGeom>
            <a:avLst/>
            <a:gdLst/>
            <a:ahLst/>
            <a:cxnLst/>
            <a:rect l="l" t="t" r="r" b="b"/>
            <a:pathLst>
              <a:path w="594995" h="114300">
                <a:moveTo>
                  <a:pt x="84315" y="71882"/>
                </a:moveTo>
                <a:lnTo>
                  <a:pt x="83553" y="63322"/>
                </a:lnTo>
                <a:lnTo>
                  <a:pt x="81267" y="55422"/>
                </a:lnTo>
                <a:lnTo>
                  <a:pt x="77470" y="48196"/>
                </a:lnTo>
                <a:lnTo>
                  <a:pt x="73825" y="43700"/>
                </a:lnTo>
                <a:lnTo>
                  <a:pt x="73825" y="65824"/>
                </a:lnTo>
                <a:lnTo>
                  <a:pt x="73825" y="77343"/>
                </a:lnTo>
                <a:lnTo>
                  <a:pt x="47485" y="104241"/>
                </a:lnTo>
                <a:lnTo>
                  <a:pt x="32651" y="104241"/>
                </a:lnTo>
                <a:lnTo>
                  <a:pt x="25044" y="101092"/>
                </a:lnTo>
                <a:lnTo>
                  <a:pt x="21348" y="97332"/>
                </a:lnTo>
                <a:lnTo>
                  <a:pt x="12687" y="88493"/>
                </a:lnTo>
                <a:lnTo>
                  <a:pt x="9601" y="80657"/>
                </a:lnTo>
                <a:lnTo>
                  <a:pt x="9601" y="65125"/>
                </a:lnTo>
                <a:lnTo>
                  <a:pt x="36118" y="38620"/>
                </a:lnTo>
                <a:lnTo>
                  <a:pt x="47434" y="38620"/>
                </a:lnTo>
                <a:lnTo>
                  <a:pt x="73825" y="65824"/>
                </a:lnTo>
                <a:lnTo>
                  <a:pt x="73825" y="43700"/>
                </a:lnTo>
                <a:lnTo>
                  <a:pt x="72148" y="41630"/>
                </a:lnTo>
                <a:lnTo>
                  <a:pt x="68605" y="38620"/>
                </a:lnTo>
                <a:lnTo>
                  <a:pt x="65747" y="36182"/>
                </a:lnTo>
                <a:lnTo>
                  <a:pt x="58724" y="32283"/>
                </a:lnTo>
                <a:lnTo>
                  <a:pt x="51066" y="29946"/>
                </a:lnTo>
                <a:lnTo>
                  <a:pt x="42786" y="29171"/>
                </a:lnTo>
                <a:lnTo>
                  <a:pt x="36347" y="29171"/>
                </a:lnTo>
                <a:lnTo>
                  <a:pt x="30416" y="30492"/>
                </a:lnTo>
                <a:lnTo>
                  <a:pt x="19596" y="35801"/>
                </a:lnTo>
                <a:lnTo>
                  <a:pt x="14719" y="39801"/>
                </a:lnTo>
                <a:lnTo>
                  <a:pt x="10350" y="45161"/>
                </a:lnTo>
                <a:lnTo>
                  <a:pt x="10350" y="0"/>
                </a:lnTo>
                <a:lnTo>
                  <a:pt x="0" y="0"/>
                </a:lnTo>
                <a:lnTo>
                  <a:pt x="0" y="112204"/>
                </a:lnTo>
                <a:lnTo>
                  <a:pt x="10350" y="112204"/>
                </a:lnTo>
                <a:lnTo>
                  <a:pt x="10350" y="97332"/>
                </a:lnTo>
                <a:lnTo>
                  <a:pt x="14351" y="102819"/>
                </a:lnTo>
                <a:lnTo>
                  <a:pt x="14465" y="102984"/>
                </a:lnTo>
                <a:lnTo>
                  <a:pt x="19354" y="107302"/>
                </a:lnTo>
                <a:lnTo>
                  <a:pt x="29921" y="112877"/>
                </a:lnTo>
                <a:lnTo>
                  <a:pt x="35902" y="114300"/>
                </a:lnTo>
                <a:lnTo>
                  <a:pt x="42494" y="114300"/>
                </a:lnTo>
                <a:lnTo>
                  <a:pt x="50812" y="113512"/>
                </a:lnTo>
                <a:lnTo>
                  <a:pt x="58508" y="111188"/>
                </a:lnTo>
                <a:lnTo>
                  <a:pt x="65582" y="107302"/>
                </a:lnTo>
                <a:lnTo>
                  <a:pt x="69215" y="104241"/>
                </a:lnTo>
                <a:lnTo>
                  <a:pt x="72034" y="101866"/>
                </a:lnTo>
                <a:lnTo>
                  <a:pt x="77406" y="95338"/>
                </a:lnTo>
                <a:lnTo>
                  <a:pt x="81241" y="88163"/>
                </a:lnTo>
                <a:lnTo>
                  <a:pt x="83451" y="80657"/>
                </a:lnTo>
                <a:lnTo>
                  <a:pt x="83540" y="80340"/>
                </a:lnTo>
                <a:lnTo>
                  <a:pt x="84315" y="71882"/>
                </a:lnTo>
                <a:close/>
              </a:path>
              <a:path w="594995" h="114300">
                <a:moveTo>
                  <a:pt x="112141" y="0"/>
                </a:moveTo>
                <a:lnTo>
                  <a:pt x="101727" y="0"/>
                </a:lnTo>
                <a:lnTo>
                  <a:pt x="101727" y="112204"/>
                </a:lnTo>
                <a:lnTo>
                  <a:pt x="112141" y="112204"/>
                </a:lnTo>
                <a:lnTo>
                  <a:pt x="112141" y="0"/>
                </a:lnTo>
                <a:close/>
              </a:path>
              <a:path w="594995" h="114300">
                <a:moveTo>
                  <a:pt x="214236" y="71945"/>
                </a:moveTo>
                <a:lnTo>
                  <a:pt x="213550" y="63817"/>
                </a:lnTo>
                <a:lnTo>
                  <a:pt x="211467" y="56248"/>
                </a:lnTo>
                <a:lnTo>
                  <a:pt x="208000" y="49237"/>
                </a:lnTo>
                <a:lnTo>
                  <a:pt x="203669" y="43497"/>
                </a:lnTo>
                <a:lnTo>
                  <a:pt x="203669" y="63093"/>
                </a:lnTo>
                <a:lnTo>
                  <a:pt x="203669" y="78028"/>
                </a:lnTo>
                <a:lnTo>
                  <a:pt x="177876" y="104394"/>
                </a:lnTo>
                <a:lnTo>
                  <a:pt x="166370" y="104394"/>
                </a:lnTo>
                <a:lnTo>
                  <a:pt x="140576" y="78028"/>
                </a:lnTo>
                <a:lnTo>
                  <a:pt x="140576" y="63093"/>
                </a:lnTo>
                <a:lnTo>
                  <a:pt x="143675" y="55359"/>
                </a:lnTo>
                <a:lnTo>
                  <a:pt x="156083" y="42557"/>
                </a:lnTo>
                <a:lnTo>
                  <a:pt x="163487" y="39357"/>
                </a:lnTo>
                <a:lnTo>
                  <a:pt x="180708" y="39357"/>
                </a:lnTo>
                <a:lnTo>
                  <a:pt x="188112" y="42557"/>
                </a:lnTo>
                <a:lnTo>
                  <a:pt x="200558" y="55359"/>
                </a:lnTo>
                <a:lnTo>
                  <a:pt x="203669" y="63093"/>
                </a:lnTo>
                <a:lnTo>
                  <a:pt x="203669" y="43497"/>
                </a:lnTo>
                <a:lnTo>
                  <a:pt x="172123" y="29171"/>
                </a:lnTo>
                <a:lnTo>
                  <a:pt x="163156" y="30022"/>
                </a:lnTo>
                <a:lnTo>
                  <a:pt x="132727" y="56248"/>
                </a:lnTo>
                <a:lnTo>
                  <a:pt x="129933" y="71945"/>
                </a:lnTo>
                <a:lnTo>
                  <a:pt x="130670" y="80162"/>
                </a:lnTo>
                <a:lnTo>
                  <a:pt x="155219" y="111125"/>
                </a:lnTo>
                <a:lnTo>
                  <a:pt x="172123" y="114300"/>
                </a:lnTo>
                <a:lnTo>
                  <a:pt x="180962" y="113499"/>
                </a:lnTo>
                <a:lnTo>
                  <a:pt x="188976" y="111125"/>
                </a:lnTo>
                <a:lnTo>
                  <a:pt x="196126" y="107162"/>
                </a:lnTo>
                <a:lnTo>
                  <a:pt x="199275" y="104394"/>
                </a:lnTo>
                <a:lnTo>
                  <a:pt x="202450" y="101612"/>
                </a:lnTo>
                <a:lnTo>
                  <a:pt x="207606" y="94996"/>
                </a:lnTo>
                <a:lnTo>
                  <a:pt x="211289" y="87845"/>
                </a:lnTo>
                <a:lnTo>
                  <a:pt x="213499" y="80162"/>
                </a:lnTo>
                <a:lnTo>
                  <a:pt x="214236" y="71945"/>
                </a:lnTo>
                <a:close/>
              </a:path>
              <a:path w="594995" h="114300">
                <a:moveTo>
                  <a:pt x="312483" y="48069"/>
                </a:moveTo>
                <a:lnTo>
                  <a:pt x="280771" y="29171"/>
                </a:lnTo>
                <a:lnTo>
                  <a:pt x="266890" y="29171"/>
                </a:lnTo>
                <a:lnTo>
                  <a:pt x="232067" y="57277"/>
                </a:lnTo>
                <a:lnTo>
                  <a:pt x="230098" y="64566"/>
                </a:lnTo>
                <a:lnTo>
                  <a:pt x="230098" y="72402"/>
                </a:lnTo>
                <a:lnTo>
                  <a:pt x="249478" y="107429"/>
                </a:lnTo>
                <a:lnTo>
                  <a:pt x="274599" y="114300"/>
                </a:lnTo>
                <a:lnTo>
                  <a:pt x="282930" y="114300"/>
                </a:lnTo>
                <a:lnTo>
                  <a:pt x="290360" y="112699"/>
                </a:lnTo>
                <a:lnTo>
                  <a:pt x="303415" y="106299"/>
                </a:lnTo>
                <a:lnTo>
                  <a:pt x="308610" y="101790"/>
                </a:lnTo>
                <a:lnTo>
                  <a:pt x="312483" y="95986"/>
                </a:lnTo>
                <a:lnTo>
                  <a:pt x="304215" y="90551"/>
                </a:lnTo>
                <a:lnTo>
                  <a:pt x="298145" y="96774"/>
                </a:lnTo>
                <a:lnTo>
                  <a:pt x="291261" y="101219"/>
                </a:lnTo>
                <a:lnTo>
                  <a:pt x="283565" y="103886"/>
                </a:lnTo>
                <a:lnTo>
                  <a:pt x="275043" y="104775"/>
                </a:lnTo>
                <a:lnTo>
                  <a:pt x="268554" y="104775"/>
                </a:lnTo>
                <a:lnTo>
                  <a:pt x="240588" y="77558"/>
                </a:lnTo>
                <a:lnTo>
                  <a:pt x="240588" y="62572"/>
                </a:lnTo>
                <a:lnTo>
                  <a:pt x="274967" y="38989"/>
                </a:lnTo>
                <a:lnTo>
                  <a:pt x="283743" y="39878"/>
                </a:lnTo>
                <a:lnTo>
                  <a:pt x="291553" y="42545"/>
                </a:lnTo>
                <a:lnTo>
                  <a:pt x="298373" y="46977"/>
                </a:lnTo>
                <a:lnTo>
                  <a:pt x="304215" y="53200"/>
                </a:lnTo>
                <a:lnTo>
                  <a:pt x="312483" y="48069"/>
                </a:lnTo>
                <a:close/>
              </a:path>
              <a:path w="594995" h="114300">
                <a:moveTo>
                  <a:pt x="397205" y="112204"/>
                </a:moveTo>
                <a:lnTo>
                  <a:pt x="356793" y="75819"/>
                </a:lnTo>
                <a:lnTo>
                  <a:pt x="350177" y="69862"/>
                </a:lnTo>
                <a:lnTo>
                  <a:pt x="357111" y="63842"/>
                </a:lnTo>
                <a:lnTo>
                  <a:pt x="394601" y="31242"/>
                </a:lnTo>
                <a:lnTo>
                  <a:pt x="379272" y="31242"/>
                </a:lnTo>
                <a:lnTo>
                  <a:pt x="341845" y="63842"/>
                </a:lnTo>
                <a:lnTo>
                  <a:pt x="341845" y="0"/>
                </a:lnTo>
                <a:lnTo>
                  <a:pt x="331355" y="0"/>
                </a:lnTo>
                <a:lnTo>
                  <a:pt x="331355" y="112204"/>
                </a:lnTo>
                <a:lnTo>
                  <a:pt x="341845" y="112204"/>
                </a:lnTo>
                <a:lnTo>
                  <a:pt x="341845" y="75819"/>
                </a:lnTo>
                <a:lnTo>
                  <a:pt x="382473" y="112204"/>
                </a:lnTo>
                <a:lnTo>
                  <a:pt x="397205" y="112204"/>
                </a:lnTo>
                <a:close/>
              </a:path>
              <a:path w="594995" h="114300">
                <a:moveTo>
                  <a:pt x="487553" y="72555"/>
                </a:moveTo>
                <a:lnTo>
                  <a:pt x="476084" y="42278"/>
                </a:lnTo>
                <a:lnTo>
                  <a:pt x="476084" y="63538"/>
                </a:lnTo>
                <a:lnTo>
                  <a:pt x="415810" y="63538"/>
                </a:lnTo>
                <a:lnTo>
                  <a:pt x="417944" y="56095"/>
                </a:lnTo>
                <a:lnTo>
                  <a:pt x="421093" y="50520"/>
                </a:lnTo>
                <a:lnTo>
                  <a:pt x="430974" y="41694"/>
                </a:lnTo>
                <a:lnTo>
                  <a:pt x="437781" y="39128"/>
                </a:lnTo>
                <a:lnTo>
                  <a:pt x="450532" y="39128"/>
                </a:lnTo>
                <a:lnTo>
                  <a:pt x="476084" y="63538"/>
                </a:lnTo>
                <a:lnTo>
                  <a:pt x="476084" y="42278"/>
                </a:lnTo>
                <a:lnTo>
                  <a:pt x="445579" y="29171"/>
                </a:lnTo>
                <a:lnTo>
                  <a:pt x="435800" y="30149"/>
                </a:lnTo>
                <a:lnTo>
                  <a:pt x="435965" y="30149"/>
                </a:lnTo>
                <a:lnTo>
                  <a:pt x="427240" y="33096"/>
                </a:lnTo>
                <a:lnTo>
                  <a:pt x="427367" y="33096"/>
                </a:lnTo>
                <a:lnTo>
                  <a:pt x="420001" y="37782"/>
                </a:lnTo>
                <a:lnTo>
                  <a:pt x="413499" y="44488"/>
                </a:lnTo>
                <a:lnTo>
                  <a:pt x="409359" y="50749"/>
                </a:lnTo>
                <a:lnTo>
                  <a:pt x="406412" y="57378"/>
                </a:lnTo>
                <a:lnTo>
                  <a:pt x="404647" y="64452"/>
                </a:lnTo>
                <a:lnTo>
                  <a:pt x="404050" y="71945"/>
                </a:lnTo>
                <a:lnTo>
                  <a:pt x="404749" y="79921"/>
                </a:lnTo>
                <a:lnTo>
                  <a:pt x="406844" y="87477"/>
                </a:lnTo>
                <a:lnTo>
                  <a:pt x="410337" y="94602"/>
                </a:lnTo>
                <a:lnTo>
                  <a:pt x="415112" y="101168"/>
                </a:lnTo>
                <a:lnTo>
                  <a:pt x="415213" y="101307"/>
                </a:lnTo>
                <a:lnTo>
                  <a:pt x="421335" y="106997"/>
                </a:lnTo>
                <a:lnTo>
                  <a:pt x="428536" y="111048"/>
                </a:lnTo>
                <a:lnTo>
                  <a:pt x="436816" y="113487"/>
                </a:lnTo>
                <a:lnTo>
                  <a:pt x="446176" y="114300"/>
                </a:lnTo>
                <a:lnTo>
                  <a:pt x="452120" y="114300"/>
                </a:lnTo>
                <a:lnTo>
                  <a:pt x="456920" y="113487"/>
                </a:lnTo>
                <a:lnTo>
                  <a:pt x="457225" y="113487"/>
                </a:lnTo>
                <a:lnTo>
                  <a:pt x="484873" y="89954"/>
                </a:lnTo>
                <a:lnTo>
                  <a:pt x="476084" y="85344"/>
                </a:lnTo>
                <a:lnTo>
                  <a:pt x="472909" y="90652"/>
                </a:lnTo>
                <a:lnTo>
                  <a:pt x="469836" y="94602"/>
                </a:lnTo>
                <a:lnTo>
                  <a:pt x="464502" y="99263"/>
                </a:lnTo>
                <a:lnTo>
                  <a:pt x="461187" y="101168"/>
                </a:lnTo>
                <a:lnTo>
                  <a:pt x="453402" y="104051"/>
                </a:lnTo>
                <a:lnTo>
                  <a:pt x="449402" y="104775"/>
                </a:lnTo>
                <a:lnTo>
                  <a:pt x="436753" y="104775"/>
                </a:lnTo>
                <a:lnTo>
                  <a:pt x="429577" y="101752"/>
                </a:lnTo>
                <a:lnTo>
                  <a:pt x="417969" y="89700"/>
                </a:lnTo>
                <a:lnTo>
                  <a:pt x="414972" y="81978"/>
                </a:lnTo>
                <a:lnTo>
                  <a:pt x="414769" y="72555"/>
                </a:lnTo>
                <a:lnTo>
                  <a:pt x="487553" y="72555"/>
                </a:lnTo>
                <a:close/>
              </a:path>
              <a:path w="594995" h="114300">
                <a:moveTo>
                  <a:pt x="545020" y="31915"/>
                </a:moveTo>
                <a:lnTo>
                  <a:pt x="541756" y="30086"/>
                </a:lnTo>
                <a:lnTo>
                  <a:pt x="538670" y="29171"/>
                </a:lnTo>
                <a:lnTo>
                  <a:pt x="531977" y="29171"/>
                </a:lnTo>
                <a:lnTo>
                  <a:pt x="528307" y="30314"/>
                </a:lnTo>
                <a:lnTo>
                  <a:pt x="521258" y="34937"/>
                </a:lnTo>
                <a:lnTo>
                  <a:pt x="517918" y="38417"/>
                </a:lnTo>
                <a:lnTo>
                  <a:pt x="514743" y="43078"/>
                </a:lnTo>
                <a:lnTo>
                  <a:pt x="514743" y="31242"/>
                </a:lnTo>
                <a:lnTo>
                  <a:pt x="504101" y="31242"/>
                </a:lnTo>
                <a:lnTo>
                  <a:pt x="504101" y="112204"/>
                </a:lnTo>
                <a:lnTo>
                  <a:pt x="514743" y="112204"/>
                </a:lnTo>
                <a:lnTo>
                  <a:pt x="514858" y="75184"/>
                </a:lnTo>
                <a:lnTo>
                  <a:pt x="515226" y="67297"/>
                </a:lnTo>
                <a:lnTo>
                  <a:pt x="530606" y="39281"/>
                </a:lnTo>
                <a:lnTo>
                  <a:pt x="535571" y="39281"/>
                </a:lnTo>
                <a:lnTo>
                  <a:pt x="537400" y="39751"/>
                </a:lnTo>
                <a:lnTo>
                  <a:pt x="539610" y="40716"/>
                </a:lnTo>
                <a:lnTo>
                  <a:pt x="540461" y="39281"/>
                </a:lnTo>
                <a:lnTo>
                  <a:pt x="545020" y="31915"/>
                </a:lnTo>
                <a:close/>
              </a:path>
              <a:path w="594995" h="114300">
                <a:moveTo>
                  <a:pt x="594652" y="85763"/>
                </a:moveTo>
                <a:lnTo>
                  <a:pt x="568439" y="62877"/>
                </a:lnTo>
                <a:lnTo>
                  <a:pt x="564273" y="60020"/>
                </a:lnTo>
                <a:lnTo>
                  <a:pt x="562292" y="57594"/>
                </a:lnTo>
                <a:lnTo>
                  <a:pt x="560387" y="55308"/>
                </a:lnTo>
                <a:lnTo>
                  <a:pt x="559308" y="52705"/>
                </a:lnTo>
                <a:lnTo>
                  <a:pt x="559308" y="47091"/>
                </a:lnTo>
                <a:lnTo>
                  <a:pt x="560514" y="44488"/>
                </a:lnTo>
                <a:lnTo>
                  <a:pt x="565251" y="40106"/>
                </a:lnTo>
                <a:lnTo>
                  <a:pt x="567118" y="39331"/>
                </a:lnTo>
                <a:lnTo>
                  <a:pt x="568210" y="38912"/>
                </a:lnTo>
                <a:lnTo>
                  <a:pt x="576897" y="38912"/>
                </a:lnTo>
                <a:lnTo>
                  <a:pt x="582333" y="41617"/>
                </a:lnTo>
                <a:lnTo>
                  <a:pt x="587883" y="47028"/>
                </a:lnTo>
                <a:lnTo>
                  <a:pt x="594575" y="40106"/>
                </a:lnTo>
                <a:lnTo>
                  <a:pt x="593344" y="38912"/>
                </a:lnTo>
                <a:lnTo>
                  <a:pt x="587044" y="32816"/>
                </a:lnTo>
                <a:lnTo>
                  <a:pt x="579551" y="29171"/>
                </a:lnTo>
                <a:lnTo>
                  <a:pt x="565708" y="29171"/>
                </a:lnTo>
                <a:lnTo>
                  <a:pt x="560412" y="31203"/>
                </a:lnTo>
                <a:lnTo>
                  <a:pt x="552030" y="39331"/>
                </a:lnTo>
                <a:lnTo>
                  <a:pt x="549935" y="44488"/>
                </a:lnTo>
                <a:lnTo>
                  <a:pt x="549935" y="55308"/>
                </a:lnTo>
                <a:lnTo>
                  <a:pt x="551243" y="59499"/>
                </a:lnTo>
                <a:lnTo>
                  <a:pt x="556514" y="66840"/>
                </a:lnTo>
                <a:lnTo>
                  <a:pt x="561467" y="70561"/>
                </a:lnTo>
                <a:lnTo>
                  <a:pt x="575564" y="77812"/>
                </a:lnTo>
                <a:lnTo>
                  <a:pt x="579920" y="80683"/>
                </a:lnTo>
                <a:lnTo>
                  <a:pt x="581863" y="82969"/>
                </a:lnTo>
                <a:lnTo>
                  <a:pt x="583793" y="85293"/>
                </a:lnTo>
                <a:lnTo>
                  <a:pt x="584758" y="87947"/>
                </a:lnTo>
                <a:lnTo>
                  <a:pt x="584758" y="94551"/>
                </a:lnTo>
                <a:lnTo>
                  <a:pt x="583298" y="97701"/>
                </a:lnTo>
                <a:lnTo>
                  <a:pt x="577443" y="103060"/>
                </a:lnTo>
                <a:lnTo>
                  <a:pt x="573900" y="104394"/>
                </a:lnTo>
                <a:lnTo>
                  <a:pt x="563778" y="104394"/>
                </a:lnTo>
                <a:lnTo>
                  <a:pt x="558152" y="101396"/>
                </a:lnTo>
                <a:lnTo>
                  <a:pt x="552831" y="95389"/>
                </a:lnTo>
                <a:lnTo>
                  <a:pt x="546290" y="102831"/>
                </a:lnTo>
                <a:lnTo>
                  <a:pt x="549071" y="106413"/>
                </a:lnTo>
                <a:lnTo>
                  <a:pt x="552577" y="109207"/>
                </a:lnTo>
                <a:lnTo>
                  <a:pt x="561060" y="113284"/>
                </a:lnTo>
                <a:lnTo>
                  <a:pt x="565505" y="114300"/>
                </a:lnTo>
                <a:lnTo>
                  <a:pt x="577164" y="114300"/>
                </a:lnTo>
                <a:lnTo>
                  <a:pt x="583006" y="111988"/>
                </a:lnTo>
                <a:lnTo>
                  <a:pt x="590664" y="104394"/>
                </a:lnTo>
                <a:lnTo>
                  <a:pt x="592251" y="102831"/>
                </a:lnTo>
                <a:lnTo>
                  <a:pt x="592886" y="101396"/>
                </a:lnTo>
                <a:lnTo>
                  <a:pt x="594652" y="97129"/>
                </a:lnTo>
                <a:lnTo>
                  <a:pt x="594652" y="85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8" name="object 118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6907114" y="2804032"/>
            <a:ext cx="106041" cy="114300"/>
          </a:xfrm>
          <a:prstGeom prst="rect">
            <a:avLst/>
          </a:prstGeom>
        </p:spPr>
      </p:pic>
      <p:sp>
        <p:nvSpPr>
          <p:cNvPr id="119" name="object 119"/>
          <p:cNvSpPr/>
          <p:nvPr/>
        </p:nvSpPr>
        <p:spPr>
          <a:xfrm>
            <a:off x="5447893" y="2989973"/>
            <a:ext cx="542290" cy="144145"/>
          </a:xfrm>
          <a:custGeom>
            <a:avLst/>
            <a:gdLst/>
            <a:ahLst/>
            <a:cxnLst/>
            <a:rect l="l" t="t" r="r" b="b"/>
            <a:pathLst>
              <a:path w="542289" h="144144">
                <a:moveTo>
                  <a:pt x="84315" y="2082"/>
                </a:moveTo>
                <a:lnTo>
                  <a:pt x="74714" y="2082"/>
                </a:lnTo>
                <a:lnTo>
                  <a:pt x="74714" y="64884"/>
                </a:lnTo>
                <a:lnTo>
                  <a:pt x="74714" y="80416"/>
                </a:lnTo>
                <a:lnTo>
                  <a:pt x="73342" y="85940"/>
                </a:lnTo>
                <a:lnTo>
                  <a:pt x="67957" y="95542"/>
                </a:lnTo>
                <a:lnTo>
                  <a:pt x="67830" y="95770"/>
                </a:lnTo>
                <a:lnTo>
                  <a:pt x="63893" y="99656"/>
                </a:lnTo>
                <a:lnTo>
                  <a:pt x="53682" y="105410"/>
                </a:lnTo>
                <a:lnTo>
                  <a:pt x="48272" y="106857"/>
                </a:lnTo>
                <a:lnTo>
                  <a:pt x="36918" y="106857"/>
                </a:lnTo>
                <a:lnTo>
                  <a:pt x="10490" y="79667"/>
                </a:lnTo>
                <a:lnTo>
                  <a:pt x="10490" y="68211"/>
                </a:lnTo>
                <a:lnTo>
                  <a:pt x="36842" y="41287"/>
                </a:lnTo>
                <a:lnTo>
                  <a:pt x="51663" y="41287"/>
                </a:lnTo>
                <a:lnTo>
                  <a:pt x="59270" y="44437"/>
                </a:lnTo>
                <a:lnTo>
                  <a:pt x="71628" y="57048"/>
                </a:lnTo>
                <a:lnTo>
                  <a:pt x="74714" y="64884"/>
                </a:lnTo>
                <a:lnTo>
                  <a:pt x="74714" y="2082"/>
                </a:lnTo>
                <a:lnTo>
                  <a:pt x="74041" y="2082"/>
                </a:lnTo>
                <a:lnTo>
                  <a:pt x="74041" y="48221"/>
                </a:lnTo>
                <a:lnTo>
                  <a:pt x="70091" y="42722"/>
                </a:lnTo>
                <a:lnTo>
                  <a:pt x="48475" y="31254"/>
                </a:lnTo>
                <a:lnTo>
                  <a:pt x="41821" y="31254"/>
                </a:lnTo>
                <a:lnTo>
                  <a:pt x="6908" y="50203"/>
                </a:lnTo>
                <a:lnTo>
                  <a:pt x="0" y="73583"/>
                </a:lnTo>
                <a:lnTo>
                  <a:pt x="762" y="82181"/>
                </a:lnTo>
                <a:lnTo>
                  <a:pt x="25590" y="113258"/>
                </a:lnTo>
                <a:lnTo>
                  <a:pt x="41529" y="116382"/>
                </a:lnTo>
                <a:lnTo>
                  <a:pt x="47967" y="116382"/>
                </a:lnTo>
                <a:lnTo>
                  <a:pt x="74041" y="100380"/>
                </a:lnTo>
                <a:lnTo>
                  <a:pt x="74041" y="114300"/>
                </a:lnTo>
                <a:lnTo>
                  <a:pt x="84315" y="114300"/>
                </a:lnTo>
                <a:lnTo>
                  <a:pt x="84315" y="100380"/>
                </a:lnTo>
                <a:lnTo>
                  <a:pt x="84315" y="48221"/>
                </a:lnTo>
                <a:lnTo>
                  <a:pt x="84315" y="2082"/>
                </a:lnTo>
                <a:close/>
              </a:path>
              <a:path w="542289" h="144144">
                <a:moveTo>
                  <a:pt x="186766" y="74637"/>
                </a:moveTo>
                <a:lnTo>
                  <a:pt x="175298" y="44348"/>
                </a:lnTo>
                <a:lnTo>
                  <a:pt x="175298" y="65620"/>
                </a:lnTo>
                <a:lnTo>
                  <a:pt x="115023" y="65620"/>
                </a:lnTo>
                <a:lnTo>
                  <a:pt x="117170" y="58178"/>
                </a:lnTo>
                <a:lnTo>
                  <a:pt x="120319" y="52603"/>
                </a:lnTo>
                <a:lnTo>
                  <a:pt x="130187" y="43776"/>
                </a:lnTo>
                <a:lnTo>
                  <a:pt x="137007" y="41224"/>
                </a:lnTo>
                <a:lnTo>
                  <a:pt x="149758" y="41224"/>
                </a:lnTo>
                <a:lnTo>
                  <a:pt x="175298" y="65620"/>
                </a:lnTo>
                <a:lnTo>
                  <a:pt x="175298" y="44348"/>
                </a:lnTo>
                <a:lnTo>
                  <a:pt x="144792" y="31254"/>
                </a:lnTo>
                <a:lnTo>
                  <a:pt x="135026" y="32232"/>
                </a:lnTo>
                <a:lnTo>
                  <a:pt x="135178" y="32232"/>
                </a:lnTo>
                <a:lnTo>
                  <a:pt x="126453" y="35179"/>
                </a:lnTo>
                <a:lnTo>
                  <a:pt x="126580" y="35179"/>
                </a:lnTo>
                <a:lnTo>
                  <a:pt x="119214" y="39878"/>
                </a:lnTo>
                <a:lnTo>
                  <a:pt x="112725" y="46583"/>
                </a:lnTo>
                <a:lnTo>
                  <a:pt x="108572" y="52832"/>
                </a:lnTo>
                <a:lnTo>
                  <a:pt x="105638" y="59474"/>
                </a:lnTo>
                <a:lnTo>
                  <a:pt x="103860" y="66548"/>
                </a:lnTo>
                <a:lnTo>
                  <a:pt x="103276" y="74041"/>
                </a:lnTo>
                <a:lnTo>
                  <a:pt x="103974" y="82016"/>
                </a:lnTo>
                <a:lnTo>
                  <a:pt x="106057" y="89560"/>
                </a:lnTo>
                <a:lnTo>
                  <a:pt x="109550" y="96685"/>
                </a:lnTo>
                <a:lnTo>
                  <a:pt x="114325" y="103251"/>
                </a:lnTo>
                <a:lnTo>
                  <a:pt x="114427" y="103390"/>
                </a:lnTo>
                <a:lnTo>
                  <a:pt x="120548" y="109080"/>
                </a:lnTo>
                <a:lnTo>
                  <a:pt x="127749" y="113131"/>
                </a:lnTo>
                <a:lnTo>
                  <a:pt x="136029" y="115570"/>
                </a:lnTo>
                <a:lnTo>
                  <a:pt x="145389" y="116382"/>
                </a:lnTo>
                <a:lnTo>
                  <a:pt x="151345" y="116382"/>
                </a:lnTo>
                <a:lnTo>
                  <a:pt x="156133" y="115570"/>
                </a:lnTo>
                <a:lnTo>
                  <a:pt x="156438" y="115570"/>
                </a:lnTo>
                <a:lnTo>
                  <a:pt x="184086" y="92036"/>
                </a:lnTo>
                <a:lnTo>
                  <a:pt x="175298" y="87426"/>
                </a:lnTo>
                <a:lnTo>
                  <a:pt x="172123" y="92735"/>
                </a:lnTo>
                <a:lnTo>
                  <a:pt x="169062" y="96685"/>
                </a:lnTo>
                <a:lnTo>
                  <a:pt x="163715" y="101346"/>
                </a:lnTo>
                <a:lnTo>
                  <a:pt x="160413" y="103251"/>
                </a:lnTo>
                <a:lnTo>
                  <a:pt x="152615" y="106133"/>
                </a:lnTo>
                <a:lnTo>
                  <a:pt x="148615" y="106857"/>
                </a:lnTo>
                <a:lnTo>
                  <a:pt x="135966" y="106857"/>
                </a:lnTo>
                <a:lnTo>
                  <a:pt x="128790" y="103835"/>
                </a:lnTo>
                <a:lnTo>
                  <a:pt x="117182" y="91782"/>
                </a:lnTo>
                <a:lnTo>
                  <a:pt x="114185" y="84061"/>
                </a:lnTo>
                <a:lnTo>
                  <a:pt x="113982" y="74637"/>
                </a:lnTo>
                <a:lnTo>
                  <a:pt x="186766" y="74637"/>
                </a:lnTo>
                <a:close/>
              </a:path>
              <a:path w="542289" h="144144">
                <a:moveTo>
                  <a:pt x="275285" y="61607"/>
                </a:moveTo>
                <a:lnTo>
                  <a:pt x="251498" y="31254"/>
                </a:lnTo>
                <a:lnTo>
                  <a:pt x="239496" y="31254"/>
                </a:lnTo>
                <a:lnTo>
                  <a:pt x="233984" y="32626"/>
                </a:lnTo>
                <a:lnTo>
                  <a:pt x="223862" y="38138"/>
                </a:lnTo>
                <a:lnTo>
                  <a:pt x="219252" y="42291"/>
                </a:lnTo>
                <a:lnTo>
                  <a:pt x="215074" y="47840"/>
                </a:lnTo>
                <a:lnTo>
                  <a:pt x="215074" y="33324"/>
                </a:lnTo>
                <a:lnTo>
                  <a:pt x="204660" y="33324"/>
                </a:lnTo>
                <a:lnTo>
                  <a:pt x="204660" y="114300"/>
                </a:lnTo>
                <a:lnTo>
                  <a:pt x="215074" y="114300"/>
                </a:lnTo>
                <a:lnTo>
                  <a:pt x="215074" y="73939"/>
                </a:lnTo>
                <a:lnTo>
                  <a:pt x="215582" y="66598"/>
                </a:lnTo>
                <a:lnTo>
                  <a:pt x="218160" y="56426"/>
                </a:lnTo>
                <a:lnTo>
                  <a:pt x="221437" y="51269"/>
                </a:lnTo>
                <a:lnTo>
                  <a:pt x="231419" y="42926"/>
                </a:lnTo>
                <a:lnTo>
                  <a:pt x="237058" y="40843"/>
                </a:lnTo>
                <a:lnTo>
                  <a:pt x="248869" y="40843"/>
                </a:lnTo>
                <a:lnTo>
                  <a:pt x="264934" y="66344"/>
                </a:lnTo>
                <a:lnTo>
                  <a:pt x="264934" y="114300"/>
                </a:lnTo>
                <a:lnTo>
                  <a:pt x="275285" y="114300"/>
                </a:lnTo>
                <a:lnTo>
                  <a:pt x="275285" y="61607"/>
                </a:lnTo>
                <a:close/>
              </a:path>
              <a:path w="542289" h="144144">
                <a:moveTo>
                  <a:pt x="339763" y="87858"/>
                </a:moveTo>
                <a:lnTo>
                  <a:pt x="338391" y="83616"/>
                </a:lnTo>
                <a:lnTo>
                  <a:pt x="332892" y="76123"/>
                </a:lnTo>
                <a:lnTo>
                  <a:pt x="327634" y="72250"/>
                </a:lnTo>
                <a:lnTo>
                  <a:pt x="313537" y="64960"/>
                </a:lnTo>
                <a:lnTo>
                  <a:pt x="309372" y="62103"/>
                </a:lnTo>
                <a:lnTo>
                  <a:pt x="305409" y="57289"/>
                </a:lnTo>
                <a:lnTo>
                  <a:pt x="304419" y="54787"/>
                </a:lnTo>
                <a:lnTo>
                  <a:pt x="304419" y="49187"/>
                </a:lnTo>
                <a:lnTo>
                  <a:pt x="305612" y="46583"/>
                </a:lnTo>
                <a:lnTo>
                  <a:pt x="310426" y="42113"/>
                </a:lnTo>
                <a:lnTo>
                  <a:pt x="313321" y="40995"/>
                </a:lnTo>
                <a:lnTo>
                  <a:pt x="321995" y="40995"/>
                </a:lnTo>
                <a:lnTo>
                  <a:pt x="327431" y="43700"/>
                </a:lnTo>
                <a:lnTo>
                  <a:pt x="332994" y="49110"/>
                </a:lnTo>
                <a:lnTo>
                  <a:pt x="339686" y="42189"/>
                </a:lnTo>
                <a:lnTo>
                  <a:pt x="332143" y="34899"/>
                </a:lnTo>
                <a:lnTo>
                  <a:pt x="324650" y="31254"/>
                </a:lnTo>
                <a:lnTo>
                  <a:pt x="310807" y="31254"/>
                </a:lnTo>
                <a:lnTo>
                  <a:pt x="305511" y="33286"/>
                </a:lnTo>
                <a:lnTo>
                  <a:pt x="297129" y="41414"/>
                </a:lnTo>
                <a:lnTo>
                  <a:pt x="295033" y="46532"/>
                </a:lnTo>
                <a:lnTo>
                  <a:pt x="295033" y="57391"/>
                </a:lnTo>
                <a:lnTo>
                  <a:pt x="296354" y="61582"/>
                </a:lnTo>
                <a:lnTo>
                  <a:pt x="301612" y="68922"/>
                </a:lnTo>
                <a:lnTo>
                  <a:pt x="306565" y="72644"/>
                </a:lnTo>
                <a:lnTo>
                  <a:pt x="320662" y="79895"/>
                </a:lnTo>
                <a:lnTo>
                  <a:pt x="325031" y="82765"/>
                </a:lnTo>
                <a:lnTo>
                  <a:pt x="328891" y="87376"/>
                </a:lnTo>
                <a:lnTo>
                  <a:pt x="329857" y="90030"/>
                </a:lnTo>
                <a:lnTo>
                  <a:pt x="329857" y="96634"/>
                </a:lnTo>
                <a:lnTo>
                  <a:pt x="328396" y="99783"/>
                </a:lnTo>
                <a:lnTo>
                  <a:pt x="322541" y="105143"/>
                </a:lnTo>
                <a:lnTo>
                  <a:pt x="318998" y="106476"/>
                </a:lnTo>
                <a:lnTo>
                  <a:pt x="308876" y="106476"/>
                </a:lnTo>
                <a:lnTo>
                  <a:pt x="303250" y="103479"/>
                </a:lnTo>
                <a:lnTo>
                  <a:pt x="297942" y="97472"/>
                </a:lnTo>
                <a:lnTo>
                  <a:pt x="291388" y="104914"/>
                </a:lnTo>
                <a:lnTo>
                  <a:pt x="294170" y="108496"/>
                </a:lnTo>
                <a:lnTo>
                  <a:pt x="297675" y="111290"/>
                </a:lnTo>
                <a:lnTo>
                  <a:pt x="306158" y="115366"/>
                </a:lnTo>
                <a:lnTo>
                  <a:pt x="310616" y="116382"/>
                </a:lnTo>
                <a:lnTo>
                  <a:pt x="322275" y="116382"/>
                </a:lnTo>
                <a:lnTo>
                  <a:pt x="328104" y="114071"/>
                </a:lnTo>
                <a:lnTo>
                  <a:pt x="337426" y="104838"/>
                </a:lnTo>
                <a:lnTo>
                  <a:pt x="339763" y="99212"/>
                </a:lnTo>
                <a:lnTo>
                  <a:pt x="339763" y="87858"/>
                </a:lnTo>
                <a:close/>
              </a:path>
              <a:path w="542289" h="144144">
                <a:moveTo>
                  <a:pt x="365848" y="33324"/>
                </a:moveTo>
                <a:lnTo>
                  <a:pt x="355358" y="33324"/>
                </a:lnTo>
                <a:lnTo>
                  <a:pt x="355358" y="114300"/>
                </a:lnTo>
                <a:lnTo>
                  <a:pt x="365848" y="114300"/>
                </a:lnTo>
                <a:lnTo>
                  <a:pt x="365848" y="33324"/>
                </a:lnTo>
                <a:close/>
              </a:path>
              <a:path w="542289" h="144144">
                <a:moveTo>
                  <a:pt x="369201" y="6248"/>
                </a:moveTo>
                <a:lnTo>
                  <a:pt x="368350" y="4216"/>
                </a:lnTo>
                <a:lnTo>
                  <a:pt x="364985" y="838"/>
                </a:lnTo>
                <a:lnTo>
                  <a:pt x="362953" y="0"/>
                </a:lnTo>
                <a:lnTo>
                  <a:pt x="358228" y="0"/>
                </a:lnTo>
                <a:lnTo>
                  <a:pt x="356222" y="838"/>
                </a:lnTo>
                <a:lnTo>
                  <a:pt x="352844" y="4216"/>
                </a:lnTo>
                <a:lnTo>
                  <a:pt x="352005" y="6248"/>
                </a:lnTo>
                <a:lnTo>
                  <a:pt x="352005" y="10960"/>
                </a:lnTo>
                <a:lnTo>
                  <a:pt x="352844" y="12966"/>
                </a:lnTo>
                <a:lnTo>
                  <a:pt x="356222" y="16344"/>
                </a:lnTo>
                <a:lnTo>
                  <a:pt x="358228" y="17183"/>
                </a:lnTo>
                <a:lnTo>
                  <a:pt x="362953" y="17183"/>
                </a:lnTo>
                <a:lnTo>
                  <a:pt x="364985" y="16344"/>
                </a:lnTo>
                <a:lnTo>
                  <a:pt x="368350" y="12966"/>
                </a:lnTo>
                <a:lnTo>
                  <a:pt x="369201" y="10960"/>
                </a:lnTo>
                <a:lnTo>
                  <a:pt x="369201" y="6248"/>
                </a:lnTo>
                <a:close/>
              </a:path>
              <a:path w="542289" h="144144">
                <a:moveTo>
                  <a:pt x="423519" y="33324"/>
                </a:moveTo>
                <a:lnTo>
                  <a:pt x="406996" y="33324"/>
                </a:lnTo>
                <a:lnTo>
                  <a:pt x="406996" y="3276"/>
                </a:lnTo>
                <a:lnTo>
                  <a:pt x="396506" y="3276"/>
                </a:lnTo>
                <a:lnTo>
                  <a:pt x="396506" y="33324"/>
                </a:lnTo>
                <a:lnTo>
                  <a:pt x="382295" y="33324"/>
                </a:lnTo>
                <a:lnTo>
                  <a:pt x="382295" y="42265"/>
                </a:lnTo>
                <a:lnTo>
                  <a:pt x="396506" y="42265"/>
                </a:lnTo>
                <a:lnTo>
                  <a:pt x="396506" y="114300"/>
                </a:lnTo>
                <a:lnTo>
                  <a:pt x="406996" y="114300"/>
                </a:lnTo>
                <a:lnTo>
                  <a:pt x="406996" y="42265"/>
                </a:lnTo>
                <a:lnTo>
                  <a:pt x="423519" y="42265"/>
                </a:lnTo>
                <a:lnTo>
                  <a:pt x="423519" y="33324"/>
                </a:lnTo>
                <a:close/>
              </a:path>
              <a:path w="542289" h="144144">
                <a:moveTo>
                  <a:pt x="507314" y="33324"/>
                </a:moveTo>
                <a:lnTo>
                  <a:pt x="496227" y="33324"/>
                </a:lnTo>
                <a:lnTo>
                  <a:pt x="469214" y="95694"/>
                </a:lnTo>
                <a:lnTo>
                  <a:pt x="441375" y="33324"/>
                </a:lnTo>
                <a:lnTo>
                  <a:pt x="430364" y="33324"/>
                </a:lnTo>
                <a:lnTo>
                  <a:pt x="463626" y="108191"/>
                </a:lnTo>
                <a:lnTo>
                  <a:pt x="448005" y="143916"/>
                </a:lnTo>
                <a:lnTo>
                  <a:pt x="459016" y="143916"/>
                </a:lnTo>
                <a:lnTo>
                  <a:pt x="480072" y="95694"/>
                </a:lnTo>
                <a:lnTo>
                  <a:pt x="507314" y="33324"/>
                </a:lnTo>
                <a:close/>
              </a:path>
              <a:path w="542289" h="144144">
                <a:moveTo>
                  <a:pt x="541782" y="98971"/>
                </a:moveTo>
                <a:lnTo>
                  <a:pt x="531736" y="94208"/>
                </a:lnTo>
                <a:lnTo>
                  <a:pt x="519303" y="123964"/>
                </a:lnTo>
                <a:lnTo>
                  <a:pt x="526669" y="127088"/>
                </a:lnTo>
                <a:lnTo>
                  <a:pt x="541782" y="989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0" name="object 12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6164812" y="2989962"/>
            <a:ext cx="397649" cy="116384"/>
          </a:xfrm>
          <a:prstGeom prst="rect">
            <a:avLst/>
          </a:prstGeom>
        </p:spPr>
      </p:pic>
      <p:grpSp>
        <p:nvGrpSpPr>
          <p:cNvPr id="121" name="object 121"/>
          <p:cNvGrpSpPr/>
          <p:nvPr/>
        </p:nvGrpSpPr>
        <p:grpSpPr>
          <a:xfrm>
            <a:off x="6731596" y="2992046"/>
            <a:ext cx="276860" cy="114300"/>
            <a:chOff x="6731596" y="2992046"/>
            <a:chExt cx="276860" cy="114300"/>
          </a:xfrm>
        </p:grpSpPr>
        <p:pic>
          <p:nvPicPr>
            <p:cNvPr id="122" name="object 122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6731596" y="3021216"/>
              <a:ext cx="84311" cy="85129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6835842" y="2992046"/>
              <a:ext cx="172234" cy="114300"/>
            </a:xfrm>
            <a:prstGeom prst="rect">
              <a:avLst/>
            </a:prstGeom>
          </p:spPr>
        </p:pic>
      </p:grpSp>
      <p:sp>
        <p:nvSpPr>
          <p:cNvPr id="124" name="object 124"/>
          <p:cNvSpPr/>
          <p:nvPr/>
        </p:nvSpPr>
        <p:spPr>
          <a:xfrm>
            <a:off x="1190311" y="3566159"/>
            <a:ext cx="11430" cy="99060"/>
          </a:xfrm>
          <a:custGeom>
            <a:avLst/>
            <a:gdLst/>
            <a:ahLst/>
            <a:cxnLst/>
            <a:rect l="l" t="t" r="r" b="b"/>
            <a:pathLst>
              <a:path w="11430" h="99060">
                <a:moveTo>
                  <a:pt x="0" y="99060"/>
                </a:moveTo>
                <a:lnTo>
                  <a:pt x="11012" y="99060"/>
                </a:lnTo>
                <a:lnTo>
                  <a:pt x="11012" y="0"/>
                </a:lnTo>
                <a:lnTo>
                  <a:pt x="0" y="0"/>
                </a:lnTo>
                <a:lnTo>
                  <a:pt x="0" y="990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5" name="object 125"/>
          <p:cNvGrpSpPr/>
          <p:nvPr/>
        </p:nvGrpSpPr>
        <p:grpSpPr>
          <a:xfrm>
            <a:off x="1190311" y="3556000"/>
            <a:ext cx="465455" cy="111760"/>
            <a:chOff x="1190311" y="3556000"/>
            <a:chExt cx="465455" cy="111760"/>
          </a:xfrm>
        </p:grpSpPr>
        <p:sp>
          <p:nvSpPr>
            <p:cNvPr id="126" name="object 126"/>
            <p:cNvSpPr/>
            <p:nvPr/>
          </p:nvSpPr>
          <p:spPr>
            <a:xfrm>
              <a:off x="1190307" y="3555999"/>
              <a:ext cx="78105" cy="109220"/>
            </a:xfrm>
            <a:custGeom>
              <a:avLst/>
              <a:gdLst/>
              <a:ahLst/>
              <a:cxnLst/>
              <a:rect l="l" t="t" r="r" b="b"/>
              <a:pathLst>
                <a:path w="78105" h="109220">
                  <a:moveTo>
                    <a:pt x="7768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66675" y="10160"/>
                  </a:lnTo>
                  <a:lnTo>
                    <a:pt x="66675" y="109220"/>
                  </a:lnTo>
                  <a:lnTo>
                    <a:pt x="77685" y="109220"/>
                  </a:lnTo>
                  <a:lnTo>
                    <a:pt x="77685" y="10160"/>
                  </a:lnTo>
                  <a:lnTo>
                    <a:pt x="776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288526" y="3582050"/>
              <a:ext cx="366641" cy="85129"/>
            </a:xfrm>
            <a:prstGeom prst="rect">
              <a:avLst/>
            </a:prstGeom>
          </p:spPr>
        </p:pic>
      </p:grpSp>
      <p:pic>
        <p:nvPicPr>
          <p:cNvPr id="128" name="object 128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1719126" y="3581899"/>
            <a:ext cx="3355192" cy="300823"/>
          </a:xfrm>
          <a:prstGeom prst="rect">
            <a:avLst/>
          </a:prstGeom>
        </p:spPr>
      </p:pic>
      <p:grpSp>
        <p:nvGrpSpPr>
          <p:cNvPr id="129" name="object 129"/>
          <p:cNvGrpSpPr/>
          <p:nvPr/>
        </p:nvGrpSpPr>
        <p:grpSpPr>
          <a:xfrm>
            <a:off x="5140505" y="3582050"/>
            <a:ext cx="455295" cy="113030"/>
            <a:chOff x="5140505" y="3582050"/>
            <a:chExt cx="455295" cy="113030"/>
          </a:xfrm>
        </p:grpSpPr>
        <p:pic>
          <p:nvPicPr>
            <p:cNvPr id="130" name="object 130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5140505" y="3582050"/>
              <a:ext cx="366025" cy="112662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5527328" y="3584131"/>
              <a:ext cx="67939" cy="80963"/>
            </a:xfrm>
            <a:prstGeom prst="rect">
              <a:avLst/>
            </a:prstGeom>
          </p:spPr>
        </p:pic>
      </p:grpSp>
      <p:grpSp>
        <p:nvGrpSpPr>
          <p:cNvPr id="132" name="object 132"/>
          <p:cNvGrpSpPr/>
          <p:nvPr/>
        </p:nvGrpSpPr>
        <p:grpSpPr>
          <a:xfrm>
            <a:off x="5661968" y="3551166"/>
            <a:ext cx="599440" cy="144145"/>
            <a:chOff x="5661968" y="3551166"/>
            <a:chExt cx="599440" cy="144145"/>
          </a:xfrm>
        </p:grpSpPr>
        <p:sp>
          <p:nvSpPr>
            <p:cNvPr id="133" name="object 133"/>
            <p:cNvSpPr/>
            <p:nvPr/>
          </p:nvSpPr>
          <p:spPr>
            <a:xfrm>
              <a:off x="5661968" y="3582050"/>
              <a:ext cx="275590" cy="113030"/>
            </a:xfrm>
            <a:custGeom>
              <a:avLst/>
              <a:gdLst/>
              <a:ahLst/>
              <a:cxnLst/>
              <a:rect l="l" t="t" r="r" b="b"/>
              <a:pathLst>
                <a:path w="275589" h="113029">
                  <a:moveTo>
                    <a:pt x="67938" y="2081"/>
                  </a:moveTo>
                  <a:lnTo>
                    <a:pt x="0" y="2081"/>
                  </a:lnTo>
                  <a:lnTo>
                    <a:pt x="0" y="83045"/>
                  </a:lnTo>
                  <a:lnTo>
                    <a:pt x="10413" y="83045"/>
                  </a:lnTo>
                  <a:lnTo>
                    <a:pt x="10413" y="11906"/>
                  </a:lnTo>
                  <a:lnTo>
                    <a:pt x="67938" y="11906"/>
                  </a:lnTo>
                  <a:lnTo>
                    <a:pt x="67938" y="2081"/>
                  </a:lnTo>
                  <a:close/>
                </a:path>
                <a:path w="275589" h="113029">
                  <a:moveTo>
                    <a:pt x="67938" y="11906"/>
                  </a:moveTo>
                  <a:lnTo>
                    <a:pt x="57520" y="11906"/>
                  </a:lnTo>
                  <a:lnTo>
                    <a:pt x="57520" y="83045"/>
                  </a:lnTo>
                  <a:lnTo>
                    <a:pt x="67938" y="83045"/>
                  </a:lnTo>
                  <a:lnTo>
                    <a:pt x="67938" y="11906"/>
                  </a:lnTo>
                  <a:close/>
                </a:path>
                <a:path w="275589" h="113029">
                  <a:moveTo>
                    <a:pt x="101645" y="2081"/>
                  </a:moveTo>
                  <a:lnTo>
                    <a:pt x="91302" y="2081"/>
                  </a:lnTo>
                  <a:lnTo>
                    <a:pt x="91302" y="112662"/>
                  </a:lnTo>
                  <a:lnTo>
                    <a:pt x="101645" y="112662"/>
                  </a:lnTo>
                  <a:lnTo>
                    <a:pt x="101645" y="69131"/>
                  </a:lnTo>
                  <a:lnTo>
                    <a:pt x="113015" y="69131"/>
                  </a:lnTo>
                  <a:lnTo>
                    <a:pt x="111729" y="68411"/>
                  </a:lnTo>
                  <a:lnTo>
                    <a:pt x="107783" y="64516"/>
                  </a:lnTo>
                  <a:lnTo>
                    <a:pt x="102275" y="54691"/>
                  </a:lnTo>
                  <a:lnTo>
                    <a:pt x="100900" y="49161"/>
                  </a:lnTo>
                  <a:lnTo>
                    <a:pt x="100900" y="33632"/>
                  </a:lnTo>
                  <a:lnTo>
                    <a:pt x="103988" y="25794"/>
                  </a:lnTo>
                  <a:lnTo>
                    <a:pt x="112642" y="16967"/>
                  </a:lnTo>
                  <a:lnTo>
                    <a:pt x="101645" y="16967"/>
                  </a:lnTo>
                  <a:lnTo>
                    <a:pt x="101645" y="2081"/>
                  </a:lnTo>
                  <a:close/>
                </a:path>
                <a:path w="275589" h="113029">
                  <a:moveTo>
                    <a:pt x="113015" y="69131"/>
                  </a:moveTo>
                  <a:lnTo>
                    <a:pt x="101645" y="69131"/>
                  </a:lnTo>
                  <a:lnTo>
                    <a:pt x="106011" y="74437"/>
                  </a:lnTo>
                  <a:lnTo>
                    <a:pt x="110897" y="78430"/>
                  </a:lnTo>
                  <a:lnTo>
                    <a:pt x="121711" y="83790"/>
                  </a:lnTo>
                  <a:lnTo>
                    <a:pt x="127641" y="85129"/>
                  </a:lnTo>
                  <a:lnTo>
                    <a:pt x="134092" y="85129"/>
                  </a:lnTo>
                  <a:lnTo>
                    <a:pt x="142372" y="84350"/>
                  </a:lnTo>
                  <a:lnTo>
                    <a:pt x="150025" y="82013"/>
                  </a:lnTo>
                  <a:lnTo>
                    <a:pt x="157049" y="78119"/>
                  </a:lnTo>
                  <a:lnTo>
                    <a:pt x="160000" y="75604"/>
                  </a:lnTo>
                  <a:lnTo>
                    <a:pt x="127417" y="75604"/>
                  </a:lnTo>
                  <a:lnTo>
                    <a:pt x="122000" y="74164"/>
                  </a:lnTo>
                  <a:lnTo>
                    <a:pt x="113015" y="69131"/>
                  </a:lnTo>
                  <a:close/>
                </a:path>
                <a:path w="275589" h="113029">
                  <a:moveTo>
                    <a:pt x="160507" y="10044"/>
                  </a:moveTo>
                  <a:lnTo>
                    <a:pt x="138779" y="10044"/>
                  </a:lnTo>
                  <a:lnTo>
                    <a:pt x="144136" y="11470"/>
                  </a:lnTo>
                  <a:lnTo>
                    <a:pt x="153960" y="17176"/>
                  </a:lnTo>
                  <a:lnTo>
                    <a:pt x="157867" y="21182"/>
                  </a:lnTo>
                  <a:lnTo>
                    <a:pt x="163669" y="31501"/>
                  </a:lnTo>
                  <a:lnTo>
                    <a:pt x="165121" y="36958"/>
                  </a:lnTo>
                  <a:lnTo>
                    <a:pt x="165121" y="48420"/>
                  </a:lnTo>
                  <a:lnTo>
                    <a:pt x="138729" y="75604"/>
                  </a:lnTo>
                  <a:lnTo>
                    <a:pt x="160000" y="75604"/>
                  </a:lnTo>
                  <a:lnTo>
                    <a:pt x="175615" y="42340"/>
                  </a:lnTo>
                  <a:lnTo>
                    <a:pt x="174848" y="33913"/>
                  </a:lnTo>
                  <a:lnTo>
                    <a:pt x="172545" y="26118"/>
                  </a:lnTo>
                  <a:lnTo>
                    <a:pt x="168708" y="18957"/>
                  </a:lnTo>
                  <a:lnTo>
                    <a:pt x="163335" y="12428"/>
                  </a:lnTo>
                  <a:lnTo>
                    <a:pt x="160507" y="10044"/>
                  </a:lnTo>
                  <a:close/>
                </a:path>
                <a:path w="275589" h="113029">
                  <a:moveTo>
                    <a:pt x="133793" y="0"/>
                  </a:moveTo>
                  <a:lnTo>
                    <a:pt x="127195" y="0"/>
                  </a:lnTo>
                  <a:lnTo>
                    <a:pt x="121218" y="1414"/>
                  </a:lnTo>
                  <a:lnTo>
                    <a:pt x="110501" y="7067"/>
                  </a:lnTo>
                  <a:lnTo>
                    <a:pt x="105764" y="11311"/>
                  </a:lnTo>
                  <a:lnTo>
                    <a:pt x="101645" y="16967"/>
                  </a:lnTo>
                  <a:lnTo>
                    <a:pt x="112642" y="16967"/>
                  </a:lnTo>
                  <a:lnTo>
                    <a:pt x="116340" y="13194"/>
                  </a:lnTo>
                  <a:lnTo>
                    <a:pt x="123944" y="10044"/>
                  </a:lnTo>
                  <a:lnTo>
                    <a:pt x="160507" y="10044"/>
                  </a:lnTo>
                  <a:lnTo>
                    <a:pt x="156975" y="7067"/>
                  </a:lnTo>
                  <a:lnTo>
                    <a:pt x="149810" y="3107"/>
                  </a:lnTo>
                  <a:lnTo>
                    <a:pt x="142113" y="776"/>
                  </a:lnTo>
                  <a:lnTo>
                    <a:pt x="133793" y="0"/>
                  </a:lnTo>
                  <a:close/>
                </a:path>
                <a:path w="275589" h="113029">
                  <a:moveTo>
                    <a:pt x="233434" y="0"/>
                  </a:moveTo>
                  <a:lnTo>
                    <a:pt x="197519" y="20072"/>
                  </a:lnTo>
                  <a:lnTo>
                    <a:pt x="191242" y="42786"/>
                  </a:lnTo>
                  <a:lnTo>
                    <a:pt x="191979" y="51002"/>
                  </a:lnTo>
                  <a:lnTo>
                    <a:pt x="216532" y="81957"/>
                  </a:lnTo>
                  <a:lnTo>
                    <a:pt x="233434" y="85129"/>
                  </a:lnTo>
                  <a:lnTo>
                    <a:pt x="242277" y="84336"/>
                  </a:lnTo>
                  <a:lnTo>
                    <a:pt x="250279" y="81957"/>
                  </a:lnTo>
                  <a:lnTo>
                    <a:pt x="257439" y="77993"/>
                  </a:lnTo>
                  <a:lnTo>
                    <a:pt x="260581" y="75233"/>
                  </a:lnTo>
                  <a:lnTo>
                    <a:pt x="227677" y="75233"/>
                  </a:lnTo>
                  <a:lnTo>
                    <a:pt x="222397" y="73858"/>
                  </a:lnTo>
                  <a:lnTo>
                    <a:pt x="212770" y="68350"/>
                  </a:lnTo>
                  <a:lnTo>
                    <a:pt x="208950" y="64441"/>
                  </a:lnTo>
                  <a:lnTo>
                    <a:pt x="203299" y="54320"/>
                  </a:lnTo>
                  <a:lnTo>
                    <a:pt x="201884" y="48863"/>
                  </a:lnTo>
                  <a:lnTo>
                    <a:pt x="201884" y="33934"/>
                  </a:lnTo>
                  <a:lnTo>
                    <a:pt x="204984" y="26193"/>
                  </a:lnTo>
                  <a:lnTo>
                    <a:pt x="217385" y="13395"/>
                  </a:lnTo>
                  <a:lnTo>
                    <a:pt x="224801" y="10195"/>
                  </a:lnTo>
                  <a:lnTo>
                    <a:pt x="260696" y="10195"/>
                  </a:lnTo>
                  <a:lnTo>
                    <a:pt x="257897" y="7659"/>
                  </a:lnTo>
                  <a:lnTo>
                    <a:pt x="250544" y="3404"/>
                  </a:lnTo>
                  <a:lnTo>
                    <a:pt x="242388" y="851"/>
                  </a:lnTo>
                  <a:lnTo>
                    <a:pt x="233434" y="0"/>
                  </a:lnTo>
                  <a:close/>
                </a:path>
                <a:path w="275589" h="113029">
                  <a:moveTo>
                    <a:pt x="260696" y="10195"/>
                  </a:moveTo>
                  <a:lnTo>
                    <a:pt x="242017" y="10195"/>
                  </a:lnTo>
                  <a:lnTo>
                    <a:pt x="249421" y="13395"/>
                  </a:lnTo>
                  <a:lnTo>
                    <a:pt x="261871" y="26193"/>
                  </a:lnTo>
                  <a:lnTo>
                    <a:pt x="264985" y="33934"/>
                  </a:lnTo>
                  <a:lnTo>
                    <a:pt x="264985" y="48863"/>
                  </a:lnTo>
                  <a:lnTo>
                    <a:pt x="239190" y="75233"/>
                  </a:lnTo>
                  <a:lnTo>
                    <a:pt x="260581" y="75233"/>
                  </a:lnTo>
                  <a:lnTo>
                    <a:pt x="275550" y="42786"/>
                  </a:lnTo>
                  <a:lnTo>
                    <a:pt x="274856" y="34657"/>
                  </a:lnTo>
                  <a:lnTo>
                    <a:pt x="272776" y="27086"/>
                  </a:lnTo>
                  <a:lnTo>
                    <a:pt x="269308" y="20072"/>
                  </a:lnTo>
                  <a:lnTo>
                    <a:pt x="264445" y="13615"/>
                  </a:lnTo>
                  <a:lnTo>
                    <a:pt x="264228" y="13395"/>
                  </a:lnTo>
                  <a:lnTo>
                    <a:pt x="260696" y="101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5953607" y="3551166"/>
              <a:ext cx="307801" cy="116013"/>
            </a:xfrm>
            <a:prstGeom prst="rect">
              <a:avLst/>
            </a:prstGeom>
          </p:spPr>
        </p:pic>
      </p:grpSp>
      <p:pic>
        <p:nvPicPr>
          <p:cNvPr id="135" name="object 135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190311" y="3741420"/>
            <a:ext cx="1111578" cy="297996"/>
          </a:xfrm>
          <a:prstGeom prst="rect">
            <a:avLst/>
          </a:prstGeom>
        </p:spPr>
      </p:pic>
      <p:grpSp>
        <p:nvGrpSpPr>
          <p:cNvPr id="136" name="object 136"/>
          <p:cNvGrpSpPr/>
          <p:nvPr/>
        </p:nvGrpSpPr>
        <p:grpSpPr>
          <a:xfrm>
            <a:off x="2429564" y="3954287"/>
            <a:ext cx="705485" cy="113030"/>
            <a:chOff x="2429564" y="3954287"/>
            <a:chExt cx="705485" cy="113030"/>
          </a:xfrm>
        </p:grpSpPr>
        <p:pic>
          <p:nvPicPr>
            <p:cNvPr id="137" name="object 137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2429564" y="3956367"/>
              <a:ext cx="171100" cy="93762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2615260" y="3954287"/>
              <a:ext cx="334010" cy="113030"/>
            </a:xfrm>
            <a:custGeom>
              <a:avLst/>
              <a:gdLst/>
              <a:ahLst/>
              <a:cxnLst/>
              <a:rect l="l" t="t" r="r" b="b"/>
              <a:pathLst>
                <a:path w="334010" h="113029">
                  <a:moveTo>
                    <a:pt x="31849" y="11088"/>
                  </a:moveTo>
                  <a:lnTo>
                    <a:pt x="21355" y="11088"/>
                  </a:lnTo>
                  <a:lnTo>
                    <a:pt x="21355" y="83045"/>
                  </a:lnTo>
                  <a:lnTo>
                    <a:pt x="31849" y="83045"/>
                  </a:lnTo>
                  <a:lnTo>
                    <a:pt x="31849" y="11088"/>
                  </a:lnTo>
                  <a:close/>
                </a:path>
                <a:path w="334010" h="113029">
                  <a:moveTo>
                    <a:pt x="53279" y="2080"/>
                  </a:moveTo>
                  <a:lnTo>
                    <a:pt x="0" y="2080"/>
                  </a:lnTo>
                  <a:lnTo>
                    <a:pt x="0" y="11088"/>
                  </a:lnTo>
                  <a:lnTo>
                    <a:pt x="53279" y="11088"/>
                  </a:lnTo>
                  <a:lnTo>
                    <a:pt x="53279" y="2080"/>
                  </a:lnTo>
                  <a:close/>
                </a:path>
                <a:path w="334010" h="113029">
                  <a:moveTo>
                    <a:pt x="77834" y="2080"/>
                  </a:moveTo>
                  <a:lnTo>
                    <a:pt x="67420" y="2080"/>
                  </a:lnTo>
                  <a:lnTo>
                    <a:pt x="67420" y="83045"/>
                  </a:lnTo>
                  <a:lnTo>
                    <a:pt x="68684" y="83045"/>
                  </a:lnTo>
                  <a:lnTo>
                    <a:pt x="89612" y="61984"/>
                  </a:lnTo>
                  <a:lnTo>
                    <a:pt x="77834" y="61984"/>
                  </a:lnTo>
                  <a:lnTo>
                    <a:pt x="77834" y="2080"/>
                  </a:lnTo>
                  <a:close/>
                </a:path>
                <a:path w="334010" h="113029">
                  <a:moveTo>
                    <a:pt x="138113" y="23662"/>
                  </a:moveTo>
                  <a:lnTo>
                    <a:pt x="127694" y="23662"/>
                  </a:lnTo>
                  <a:lnTo>
                    <a:pt x="127694" y="83045"/>
                  </a:lnTo>
                  <a:lnTo>
                    <a:pt x="138113" y="83045"/>
                  </a:lnTo>
                  <a:lnTo>
                    <a:pt x="138113" y="23662"/>
                  </a:lnTo>
                  <a:close/>
                </a:path>
                <a:path w="334010" h="113029">
                  <a:moveTo>
                    <a:pt x="138113" y="2080"/>
                  </a:moveTo>
                  <a:lnTo>
                    <a:pt x="137292" y="2080"/>
                  </a:lnTo>
                  <a:lnTo>
                    <a:pt x="77834" y="61984"/>
                  </a:lnTo>
                  <a:lnTo>
                    <a:pt x="89612" y="61984"/>
                  </a:lnTo>
                  <a:lnTo>
                    <a:pt x="127694" y="23662"/>
                  </a:lnTo>
                  <a:lnTo>
                    <a:pt x="138113" y="23662"/>
                  </a:lnTo>
                  <a:lnTo>
                    <a:pt x="138113" y="2080"/>
                  </a:lnTo>
                  <a:close/>
                </a:path>
                <a:path w="334010" h="113029">
                  <a:moveTo>
                    <a:pt x="171819" y="2080"/>
                  </a:moveTo>
                  <a:lnTo>
                    <a:pt x="161477" y="2080"/>
                  </a:lnTo>
                  <a:lnTo>
                    <a:pt x="161477" y="112661"/>
                  </a:lnTo>
                  <a:lnTo>
                    <a:pt x="171819" y="112661"/>
                  </a:lnTo>
                  <a:lnTo>
                    <a:pt x="171819" y="69131"/>
                  </a:lnTo>
                  <a:lnTo>
                    <a:pt x="183189" y="69131"/>
                  </a:lnTo>
                  <a:lnTo>
                    <a:pt x="181903" y="68411"/>
                  </a:lnTo>
                  <a:lnTo>
                    <a:pt x="177958" y="64515"/>
                  </a:lnTo>
                  <a:lnTo>
                    <a:pt x="172450" y="54691"/>
                  </a:lnTo>
                  <a:lnTo>
                    <a:pt x="171075" y="49161"/>
                  </a:lnTo>
                  <a:lnTo>
                    <a:pt x="171075" y="33630"/>
                  </a:lnTo>
                  <a:lnTo>
                    <a:pt x="174163" y="25793"/>
                  </a:lnTo>
                  <a:lnTo>
                    <a:pt x="182817" y="16967"/>
                  </a:lnTo>
                  <a:lnTo>
                    <a:pt x="171819" y="16967"/>
                  </a:lnTo>
                  <a:lnTo>
                    <a:pt x="171819" y="2080"/>
                  </a:lnTo>
                  <a:close/>
                </a:path>
                <a:path w="334010" h="113029">
                  <a:moveTo>
                    <a:pt x="183189" y="69131"/>
                  </a:moveTo>
                  <a:lnTo>
                    <a:pt x="171819" y="69131"/>
                  </a:lnTo>
                  <a:lnTo>
                    <a:pt x="176187" y="74437"/>
                  </a:lnTo>
                  <a:lnTo>
                    <a:pt x="181072" y="78430"/>
                  </a:lnTo>
                  <a:lnTo>
                    <a:pt x="191886" y="83789"/>
                  </a:lnTo>
                  <a:lnTo>
                    <a:pt x="197815" y="85129"/>
                  </a:lnTo>
                  <a:lnTo>
                    <a:pt x="204266" y="85129"/>
                  </a:lnTo>
                  <a:lnTo>
                    <a:pt x="212547" y="84350"/>
                  </a:lnTo>
                  <a:lnTo>
                    <a:pt x="220199" y="82013"/>
                  </a:lnTo>
                  <a:lnTo>
                    <a:pt x="227224" y="78118"/>
                  </a:lnTo>
                  <a:lnTo>
                    <a:pt x="230175" y="75603"/>
                  </a:lnTo>
                  <a:lnTo>
                    <a:pt x="197592" y="75603"/>
                  </a:lnTo>
                  <a:lnTo>
                    <a:pt x="192175" y="74164"/>
                  </a:lnTo>
                  <a:lnTo>
                    <a:pt x="183189" y="69131"/>
                  </a:lnTo>
                  <a:close/>
                </a:path>
                <a:path w="334010" h="113029">
                  <a:moveTo>
                    <a:pt x="230682" y="10044"/>
                  </a:moveTo>
                  <a:lnTo>
                    <a:pt x="208954" y="10044"/>
                  </a:lnTo>
                  <a:lnTo>
                    <a:pt x="214311" y="11469"/>
                  </a:lnTo>
                  <a:lnTo>
                    <a:pt x="224135" y="17175"/>
                  </a:lnTo>
                  <a:lnTo>
                    <a:pt x="228041" y="21182"/>
                  </a:lnTo>
                  <a:lnTo>
                    <a:pt x="233845" y="31499"/>
                  </a:lnTo>
                  <a:lnTo>
                    <a:pt x="235295" y="36956"/>
                  </a:lnTo>
                  <a:lnTo>
                    <a:pt x="235295" y="48420"/>
                  </a:lnTo>
                  <a:lnTo>
                    <a:pt x="208903" y="75603"/>
                  </a:lnTo>
                  <a:lnTo>
                    <a:pt x="230175" y="75603"/>
                  </a:lnTo>
                  <a:lnTo>
                    <a:pt x="245789" y="42339"/>
                  </a:lnTo>
                  <a:lnTo>
                    <a:pt x="245021" y="33913"/>
                  </a:lnTo>
                  <a:lnTo>
                    <a:pt x="242719" y="26118"/>
                  </a:lnTo>
                  <a:lnTo>
                    <a:pt x="238882" y="18956"/>
                  </a:lnTo>
                  <a:lnTo>
                    <a:pt x="233509" y="12426"/>
                  </a:lnTo>
                  <a:lnTo>
                    <a:pt x="230682" y="10044"/>
                  </a:lnTo>
                  <a:close/>
                </a:path>
                <a:path w="334010" h="113029">
                  <a:moveTo>
                    <a:pt x="203968" y="0"/>
                  </a:moveTo>
                  <a:lnTo>
                    <a:pt x="197369" y="0"/>
                  </a:lnTo>
                  <a:lnTo>
                    <a:pt x="191392" y="1414"/>
                  </a:lnTo>
                  <a:lnTo>
                    <a:pt x="180676" y="7066"/>
                  </a:lnTo>
                  <a:lnTo>
                    <a:pt x="175938" y="11310"/>
                  </a:lnTo>
                  <a:lnTo>
                    <a:pt x="171819" y="16967"/>
                  </a:lnTo>
                  <a:lnTo>
                    <a:pt x="182817" y="16967"/>
                  </a:lnTo>
                  <a:lnTo>
                    <a:pt x="186516" y="13194"/>
                  </a:lnTo>
                  <a:lnTo>
                    <a:pt x="194118" y="10044"/>
                  </a:lnTo>
                  <a:lnTo>
                    <a:pt x="230682" y="10044"/>
                  </a:lnTo>
                  <a:lnTo>
                    <a:pt x="227148" y="7066"/>
                  </a:lnTo>
                  <a:lnTo>
                    <a:pt x="219984" y="3107"/>
                  </a:lnTo>
                  <a:lnTo>
                    <a:pt x="212288" y="776"/>
                  </a:lnTo>
                  <a:lnTo>
                    <a:pt x="203968" y="0"/>
                  </a:lnTo>
                  <a:close/>
                </a:path>
                <a:path w="334010" h="113029">
                  <a:moveTo>
                    <a:pt x="267591" y="2080"/>
                  </a:moveTo>
                  <a:lnTo>
                    <a:pt x="256578" y="2080"/>
                  </a:lnTo>
                  <a:lnTo>
                    <a:pt x="289843" y="76942"/>
                  </a:lnTo>
                  <a:lnTo>
                    <a:pt x="274214" y="112661"/>
                  </a:lnTo>
                  <a:lnTo>
                    <a:pt x="285228" y="112661"/>
                  </a:lnTo>
                  <a:lnTo>
                    <a:pt x="306289" y="64439"/>
                  </a:lnTo>
                  <a:lnTo>
                    <a:pt x="295422" y="64439"/>
                  </a:lnTo>
                  <a:lnTo>
                    <a:pt x="267591" y="2080"/>
                  </a:lnTo>
                  <a:close/>
                </a:path>
                <a:path w="334010" h="113029">
                  <a:moveTo>
                    <a:pt x="333524" y="2080"/>
                  </a:moveTo>
                  <a:lnTo>
                    <a:pt x="322436" y="2080"/>
                  </a:lnTo>
                  <a:lnTo>
                    <a:pt x="295422" y="64439"/>
                  </a:lnTo>
                  <a:lnTo>
                    <a:pt x="306289" y="64439"/>
                  </a:lnTo>
                  <a:lnTo>
                    <a:pt x="333524" y="20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" name="object 139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2962626" y="3954287"/>
              <a:ext cx="171983" cy="85129"/>
            </a:xfrm>
            <a:prstGeom prst="rect">
              <a:avLst/>
            </a:prstGeom>
          </p:spPr>
        </p:pic>
      </p:grpSp>
      <p:sp>
        <p:nvSpPr>
          <p:cNvPr id="140" name="object 140"/>
          <p:cNvSpPr/>
          <p:nvPr/>
        </p:nvSpPr>
        <p:spPr>
          <a:xfrm>
            <a:off x="3255950" y="3954297"/>
            <a:ext cx="854075" cy="85725"/>
          </a:xfrm>
          <a:custGeom>
            <a:avLst/>
            <a:gdLst/>
            <a:ahLst/>
            <a:cxnLst/>
            <a:rect l="l" t="t" r="r" b="b"/>
            <a:pathLst>
              <a:path w="854075" h="85725">
                <a:moveTo>
                  <a:pt x="67932" y="2070"/>
                </a:moveTo>
                <a:lnTo>
                  <a:pt x="57518" y="2070"/>
                </a:lnTo>
                <a:lnTo>
                  <a:pt x="57518" y="34226"/>
                </a:lnTo>
                <a:lnTo>
                  <a:pt x="10490" y="34226"/>
                </a:lnTo>
                <a:lnTo>
                  <a:pt x="10490" y="2070"/>
                </a:lnTo>
                <a:lnTo>
                  <a:pt x="0" y="2070"/>
                </a:lnTo>
                <a:lnTo>
                  <a:pt x="0" y="83045"/>
                </a:lnTo>
                <a:lnTo>
                  <a:pt x="10490" y="83045"/>
                </a:lnTo>
                <a:lnTo>
                  <a:pt x="10490" y="44043"/>
                </a:lnTo>
                <a:lnTo>
                  <a:pt x="57518" y="44043"/>
                </a:lnTo>
                <a:lnTo>
                  <a:pt x="57518" y="83045"/>
                </a:lnTo>
                <a:lnTo>
                  <a:pt x="67932" y="83045"/>
                </a:lnTo>
                <a:lnTo>
                  <a:pt x="67932" y="44043"/>
                </a:lnTo>
                <a:lnTo>
                  <a:pt x="67932" y="34226"/>
                </a:lnTo>
                <a:lnTo>
                  <a:pt x="67932" y="2070"/>
                </a:lnTo>
                <a:close/>
              </a:path>
              <a:path w="854075" h="85725">
                <a:moveTo>
                  <a:pt x="170776" y="43383"/>
                </a:moveTo>
                <a:lnTo>
                  <a:pt x="159308" y="13106"/>
                </a:lnTo>
                <a:lnTo>
                  <a:pt x="159308" y="34366"/>
                </a:lnTo>
                <a:lnTo>
                  <a:pt x="99034" y="34366"/>
                </a:lnTo>
                <a:lnTo>
                  <a:pt x="101168" y="26936"/>
                </a:lnTo>
                <a:lnTo>
                  <a:pt x="104317" y="21348"/>
                </a:lnTo>
                <a:lnTo>
                  <a:pt x="114198" y="12522"/>
                </a:lnTo>
                <a:lnTo>
                  <a:pt x="121018" y="9969"/>
                </a:lnTo>
                <a:lnTo>
                  <a:pt x="133769" y="9969"/>
                </a:lnTo>
                <a:lnTo>
                  <a:pt x="159308" y="34366"/>
                </a:lnTo>
                <a:lnTo>
                  <a:pt x="159308" y="13106"/>
                </a:lnTo>
                <a:lnTo>
                  <a:pt x="156248" y="9969"/>
                </a:lnTo>
                <a:lnTo>
                  <a:pt x="155143" y="8826"/>
                </a:lnTo>
                <a:lnTo>
                  <a:pt x="147408" y="3924"/>
                </a:lnTo>
                <a:lnTo>
                  <a:pt x="138620" y="977"/>
                </a:lnTo>
                <a:lnTo>
                  <a:pt x="128803" y="0"/>
                </a:lnTo>
                <a:lnTo>
                  <a:pt x="119024" y="977"/>
                </a:lnTo>
                <a:lnTo>
                  <a:pt x="119189" y="977"/>
                </a:lnTo>
                <a:lnTo>
                  <a:pt x="110464" y="3924"/>
                </a:lnTo>
                <a:lnTo>
                  <a:pt x="110591" y="3924"/>
                </a:lnTo>
                <a:lnTo>
                  <a:pt x="103225" y="8623"/>
                </a:lnTo>
                <a:lnTo>
                  <a:pt x="96735" y="15328"/>
                </a:lnTo>
                <a:lnTo>
                  <a:pt x="92583" y="21577"/>
                </a:lnTo>
                <a:lnTo>
                  <a:pt x="89649" y="28219"/>
                </a:lnTo>
                <a:lnTo>
                  <a:pt x="87871" y="35293"/>
                </a:lnTo>
                <a:lnTo>
                  <a:pt x="87287" y="42786"/>
                </a:lnTo>
                <a:lnTo>
                  <a:pt x="87972" y="50761"/>
                </a:lnTo>
                <a:lnTo>
                  <a:pt x="90068" y="58305"/>
                </a:lnTo>
                <a:lnTo>
                  <a:pt x="93560" y="65430"/>
                </a:lnTo>
                <a:lnTo>
                  <a:pt x="98348" y="72009"/>
                </a:lnTo>
                <a:lnTo>
                  <a:pt x="98437" y="72136"/>
                </a:lnTo>
                <a:lnTo>
                  <a:pt x="104559" y="77825"/>
                </a:lnTo>
                <a:lnTo>
                  <a:pt x="111760" y="81876"/>
                </a:lnTo>
                <a:lnTo>
                  <a:pt x="120040" y="84315"/>
                </a:lnTo>
                <a:lnTo>
                  <a:pt x="129400" y="85128"/>
                </a:lnTo>
                <a:lnTo>
                  <a:pt x="135356" y="85128"/>
                </a:lnTo>
                <a:lnTo>
                  <a:pt x="140131" y="84315"/>
                </a:lnTo>
                <a:lnTo>
                  <a:pt x="140436" y="84315"/>
                </a:lnTo>
                <a:lnTo>
                  <a:pt x="168097" y="60794"/>
                </a:lnTo>
                <a:lnTo>
                  <a:pt x="159308" y="56172"/>
                </a:lnTo>
                <a:lnTo>
                  <a:pt x="156133" y="61493"/>
                </a:lnTo>
                <a:lnTo>
                  <a:pt x="153073" y="65430"/>
                </a:lnTo>
                <a:lnTo>
                  <a:pt x="147726" y="70091"/>
                </a:lnTo>
                <a:lnTo>
                  <a:pt x="144411" y="72009"/>
                </a:lnTo>
                <a:lnTo>
                  <a:pt x="136626" y="74879"/>
                </a:lnTo>
                <a:lnTo>
                  <a:pt x="132626" y="75603"/>
                </a:lnTo>
                <a:lnTo>
                  <a:pt x="119976" y="75603"/>
                </a:lnTo>
                <a:lnTo>
                  <a:pt x="112801" y="72580"/>
                </a:lnTo>
                <a:lnTo>
                  <a:pt x="101193" y="60528"/>
                </a:lnTo>
                <a:lnTo>
                  <a:pt x="98196" y="52806"/>
                </a:lnTo>
                <a:lnTo>
                  <a:pt x="97993" y="43383"/>
                </a:lnTo>
                <a:lnTo>
                  <a:pt x="170776" y="43383"/>
                </a:lnTo>
                <a:close/>
              </a:path>
              <a:path w="854075" h="85725">
                <a:moveTo>
                  <a:pt x="270459" y="18897"/>
                </a:moveTo>
                <a:lnTo>
                  <a:pt x="238760" y="0"/>
                </a:lnTo>
                <a:lnTo>
                  <a:pt x="224866" y="0"/>
                </a:lnTo>
                <a:lnTo>
                  <a:pt x="190055" y="28117"/>
                </a:lnTo>
                <a:lnTo>
                  <a:pt x="188074" y="35394"/>
                </a:lnTo>
                <a:lnTo>
                  <a:pt x="188074" y="43230"/>
                </a:lnTo>
                <a:lnTo>
                  <a:pt x="207467" y="78257"/>
                </a:lnTo>
                <a:lnTo>
                  <a:pt x="232575" y="85128"/>
                </a:lnTo>
                <a:lnTo>
                  <a:pt x="240906" y="85128"/>
                </a:lnTo>
                <a:lnTo>
                  <a:pt x="248335" y="83527"/>
                </a:lnTo>
                <a:lnTo>
                  <a:pt x="261391" y="77127"/>
                </a:lnTo>
                <a:lnTo>
                  <a:pt x="266585" y="72618"/>
                </a:lnTo>
                <a:lnTo>
                  <a:pt x="270459" y="66814"/>
                </a:lnTo>
                <a:lnTo>
                  <a:pt x="262191" y="61391"/>
                </a:lnTo>
                <a:lnTo>
                  <a:pt x="256133" y="67602"/>
                </a:lnTo>
                <a:lnTo>
                  <a:pt x="249250" y="72047"/>
                </a:lnTo>
                <a:lnTo>
                  <a:pt x="241541" y="74714"/>
                </a:lnTo>
                <a:lnTo>
                  <a:pt x="233019" y="75603"/>
                </a:lnTo>
                <a:lnTo>
                  <a:pt x="226529" y="75603"/>
                </a:lnTo>
                <a:lnTo>
                  <a:pt x="198577" y="48387"/>
                </a:lnTo>
                <a:lnTo>
                  <a:pt x="198577" y="33401"/>
                </a:lnTo>
                <a:lnTo>
                  <a:pt x="232956" y="9817"/>
                </a:lnTo>
                <a:lnTo>
                  <a:pt x="241731" y="10706"/>
                </a:lnTo>
                <a:lnTo>
                  <a:pt x="249529" y="13373"/>
                </a:lnTo>
                <a:lnTo>
                  <a:pt x="256349" y="17805"/>
                </a:lnTo>
                <a:lnTo>
                  <a:pt x="262191" y="24028"/>
                </a:lnTo>
                <a:lnTo>
                  <a:pt x="270459" y="18897"/>
                </a:lnTo>
                <a:close/>
              </a:path>
              <a:path w="854075" h="85725">
                <a:moveTo>
                  <a:pt x="355117" y="83045"/>
                </a:moveTo>
                <a:lnTo>
                  <a:pt x="317373" y="45605"/>
                </a:lnTo>
                <a:lnTo>
                  <a:pt x="310832" y="39128"/>
                </a:lnTo>
                <a:lnTo>
                  <a:pt x="314121" y="36156"/>
                </a:lnTo>
                <a:lnTo>
                  <a:pt x="351840" y="2070"/>
                </a:lnTo>
                <a:lnTo>
                  <a:pt x="337324" y="2070"/>
                </a:lnTo>
                <a:lnTo>
                  <a:pt x="299897" y="36156"/>
                </a:lnTo>
                <a:lnTo>
                  <a:pt x="299897" y="2070"/>
                </a:lnTo>
                <a:lnTo>
                  <a:pt x="289407" y="2070"/>
                </a:lnTo>
                <a:lnTo>
                  <a:pt x="289407" y="83045"/>
                </a:lnTo>
                <a:lnTo>
                  <a:pt x="299897" y="83045"/>
                </a:lnTo>
                <a:lnTo>
                  <a:pt x="299897" y="48514"/>
                </a:lnTo>
                <a:lnTo>
                  <a:pt x="303174" y="45605"/>
                </a:lnTo>
                <a:lnTo>
                  <a:pt x="340385" y="83045"/>
                </a:lnTo>
                <a:lnTo>
                  <a:pt x="355117" y="83045"/>
                </a:lnTo>
                <a:close/>
              </a:path>
              <a:path w="854075" h="85725">
                <a:moveTo>
                  <a:pt x="446341" y="42786"/>
                </a:moveTo>
                <a:lnTo>
                  <a:pt x="445643" y="34658"/>
                </a:lnTo>
                <a:lnTo>
                  <a:pt x="443572" y="27076"/>
                </a:lnTo>
                <a:lnTo>
                  <a:pt x="440093" y="20066"/>
                </a:lnTo>
                <a:lnTo>
                  <a:pt x="435775" y="14325"/>
                </a:lnTo>
                <a:lnTo>
                  <a:pt x="435775" y="33934"/>
                </a:lnTo>
                <a:lnTo>
                  <a:pt x="435775" y="48856"/>
                </a:lnTo>
                <a:lnTo>
                  <a:pt x="409981" y="75222"/>
                </a:lnTo>
                <a:lnTo>
                  <a:pt x="398475" y="75222"/>
                </a:lnTo>
                <a:lnTo>
                  <a:pt x="372681" y="48856"/>
                </a:lnTo>
                <a:lnTo>
                  <a:pt x="372681" y="33934"/>
                </a:lnTo>
                <a:lnTo>
                  <a:pt x="375780" y="26187"/>
                </a:lnTo>
                <a:lnTo>
                  <a:pt x="388175" y="13385"/>
                </a:lnTo>
                <a:lnTo>
                  <a:pt x="395592" y="10185"/>
                </a:lnTo>
                <a:lnTo>
                  <a:pt x="412813" y="10185"/>
                </a:lnTo>
                <a:lnTo>
                  <a:pt x="420217" y="13385"/>
                </a:lnTo>
                <a:lnTo>
                  <a:pt x="432663" y="26187"/>
                </a:lnTo>
                <a:lnTo>
                  <a:pt x="435775" y="33934"/>
                </a:lnTo>
                <a:lnTo>
                  <a:pt x="435775" y="14325"/>
                </a:lnTo>
                <a:lnTo>
                  <a:pt x="404228" y="0"/>
                </a:lnTo>
                <a:lnTo>
                  <a:pt x="395249" y="850"/>
                </a:lnTo>
                <a:lnTo>
                  <a:pt x="364820" y="27076"/>
                </a:lnTo>
                <a:lnTo>
                  <a:pt x="362038" y="42786"/>
                </a:lnTo>
                <a:lnTo>
                  <a:pt x="362775" y="51003"/>
                </a:lnTo>
                <a:lnTo>
                  <a:pt x="387324" y="81953"/>
                </a:lnTo>
                <a:lnTo>
                  <a:pt x="404228" y="85128"/>
                </a:lnTo>
                <a:lnTo>
                  <a:pt x="413067" y="84328"/>
                </a:lnTo>
                <a:lnTo>
                  <a:pt x="421068" y="81953"/>
                </a:lnTo>
                <a:lnTo>
                  <a:pt x="428231" y="77990"/>
                </a:lnTo>
                <a:lnTo>
                  <a:pt x="431368" y="75222"/>
                </a:lnTo>
                <a:lnTo>
                  <a:pt x="434543" y="72440"/>
                </a:lnTo>
                <a:lnTo>
                  <a:pt x="439712" y="65824"/>
                </a:lnTo>
                <a:lnTo>
                  <a:pt x="443395" y="58674"/>
                </a:lnTo>
                <a:lnTo>
                  <a:pt x="445604" y="51003"/>
                </a:lnTo>
                <a:lnTo>
                  <a:pt x="446341" y="42786"/>
                </a:lnTo>
                <a:close/>
              </a:path>
              <a:path w="854075" h="85725">
                <a:moveTo>
                  <a:pt x="531634" y="83045"/>
                </a:moveTo>
                <a:lnTo>
                  <a:pt x="494360" y="2070"/>
                </a:lnTo>
                <a:lnTo>
                  <a:pt x="492493" y="2070"/>
                </a:lnTo>
                <a:lnTo>
                  <a:pt x="455434" y="83045"/>
                </a:lnTo>
                <a:lnTo>
                  <a:pt x="466598" y="83045"/>
                </a:lnTo>
                <a:lnTo>
                  <a:pt x="493458" y="24104"/>
                </a:lnTo>
                <a:lnTo>
                  <a:pt x="520547" y="83045"/>
                </a:lnTo>
                <a:lnTo>
                  <a:pt x="531634" y="83045"/>
                </a:lnTo>
                <a:close/>
              </a:path>
              <a:path w="854075" h="85725">
                <a:moveTo>
                  <a:pt x="603465" y="53352"/>
                </a:moveTo>
                <a:lnTo>
                  <a:pt x="601853" y="48475"/>
                </a:lnTo>
                <a:lnTo>
                  <a:pt x="598195" y="43675"/>
                </a:lnTo>
                <a:lnTo>
                  <a:pt x="595401" y="39992"/>
                </a:lnTo>
                <a:lnTo>
                  <a:pt x="592150" y="37680"/>
                </a:lnTo>
                <a:lnTo>
                  <a:pt x="592150" y="56553"/>
                </a:lnTo>
                <a:lnTo>
                  <a:pt x="592150" y="59372"/>
                </a:lnTo>
                <a:lnTo>
                  <a:pt x="590905" y="65506"/>
                </a:lnTo>
                <a:lnTo>
                  <a:pt x="590829" y="65887"/>
                </a:lnTo>
                <a:lnTo>
                  <a:pt x="586867" y="70535"/>
                </a:lnTo>
                <a:lnTo>
                  <a:pt x="580263" y="73329"/>
                </a:lnTo>
                <a:lnTo>
                  <a:pt x="571017" y="74256"/>
                </a:lnTo>
                <a:lnTo>
                  <a:pt x="559041" y="74256"/>
                </a:lnTo>
                <a:lnTo>
                  <a:pt x="559041" y="43675"/>
                </a:lnTo>
                <a:lnTo>
                  <a:pt x="575233" y="43675"/>
                </a:lnTo>
                <a:lnTo>
                  <a:pt x="592150" y="56553"/>
                </a:lnTo>
                <a:lnTo>
                  <a:pt x="592150" y="37680"/>
                </a:lnTo>
                <a:lnTo>
                  <a:pt x="591553" y="37249"/>
                </a:lnTo>
                <a:lnTo>
                  <a:pt x="582625" y="34772"/>
                </a:lnTo>
                <a:lnTo>
                  <a:pt x="576453" y="34150"/>
                </a:lnTo>
                <a:lnTo>
                  <a:pt x="558660" y="34150"/>
                </a:lnTo>
                <a:lnTo>
                  <a:pt x="558660" y="2070"/>
                </a:lnTo>
                <a:lnTo>
                  <a:pt x="548322" y="2070"/>
                </a:lnTo>
                <a:lnTo>
                  <a:pt x="548322" y="83045"/>
                </a:lnTo>
                <a:lnTo>
                  <a:pt x="584733" y="83045"/>
                </a:lnTo>
                <a:lnTo>
                  <a:pt x="591807" y="80670"/>
                </a:lnTo>
                <a:lnTo>
                  <a:pt x="598119" y="74256"/>
                </a:lnTo>
                <a:lnTo>
                  <a:pt x="601129" y="71196"/>
                </a:lnTo>
                <a:lnTo>
                  <a:pt x="603465" y="65506"/>
                </a:lnTo>
                <a:lnTo>
                  <a:pt x="603465" y="53352"/>
                </a:lnTo>
                <a:close/>
              </a:path>
              <a:path w="854075" h="85725">
                <a:moveTo>
                  <a:pt x="687057" y="83045"/>
                </a:moveTo>
                <a:lnTo>
                  <a:pt x="649312" y="45605"/>
                </a:lnTo>
                <a:lnTo>
                  <a:pt x="642785" y="39128"/>
                </a:lnTo>
                <a:lnTo>
                  <a:pt x="646074" y="36156"/>
                </a:lnTo>
                <a:lnTo>
                  <a:pt x="683780" y="2070"/>
                </a:lnTo>
                <a:lnTo>
                  <a:pt x="669277" y="2070"/>
                </a:lnTo>
                <a:lnTo>
                  <a:pt x="631837" y="36156"/>
                </a:lnTo>
                <a:lnTo>
                  <a:pt x="631837" y="2070"/>
                </a:lnTo>
                <a:lnTo>
                  <a:pt x="621347" y="2070"/>
                </a:lnTo>
                <a:lnTo>
                  <a:pt x="621347" y="83045"/>
                </a:lnTo>
                <a:lnTo>
                  <a:pt x="631837" y="83045"/>
                </a:lnTo>
                <a:lnTo>
                  <a:pt x="631837" y="48514"/>
                </a:lnTo>
                <a:lnTo>
                  <a:pt x="635114" y="45605"/>
                </a:lnTo>
                <a:lnTo>
                  <a:pt x="672325" y="83045"/>
                </a:lnTo>
                <a:lnTo>
                  <a:pt x="687057" y="83045"/>
                </a:lnTo>
                <a:close/>
              </a:path>
              <a:path w="854075" h="85725">
                <a:moveTo>
                  <a:pt x="768540" y="2070"/>
                </a:moveTo>
                <a:lnTo>
                  <a:pt x="767715" y="2070"/>
                </a:lnTo>
                <a:lnTo>
                  <a:pt x="708266" y="61976"/>
                </a:lnTo>
                <a:lnTo>
                  <a:pt x="708266" y="2070"/>
                </a:lnTo>
                <a:lnTo>
                  <a:pt x="697852" y="2070"/>
                </a:lnTo>
                <a:lnTo>
                  <a:pt x="697852" y="83045"/>
                </a:lnTo>
                <a:lnTo>
                  <a:pt x="699109" y="83045"/>
                </a:lnTo>
                <a:lnTo>
                  <a:pt x="720039" y="61976"/>
                </a:lnTo>
                <a:lnTo>
                  <a:pt x="758126" y="23660"/>
                </a:lnTo>
                <a:lnTo>
                  <a:pt x="758126" y="83045"/>
                </a:lnTo>
                <a:lnTo>
                  <a:pt x="768540" y="83045"/>
                </a:lnTo>
                <a:lnTo>
                  <a:pt x="768540" y="23660"/>
                </a:lnTo>
                <a:lnTo>
                  <a:pt x="768540" y="2070"/>
                </a:lnTo>
                <a:close/>
              </a:path>
              <a:path w="854075" h="85725">
                <a:moveTo>
                  <a:pt x="853897" y="83045"/>
                </a:moveTo>
                <a:lnTo>
                  <a:pt x="828941" y="49034"/>
                </a:lnTo>
                <a:lnTo>
                  <a:pt x="822718" y="40551"/>
                </a:lnTo>
                <a:lnTo>
                  <a:pt x="828814" y="32067"/>
                </a:lnTo>
                <a:lnTo>
                  <a:pt x="850392" y="2070"/>
                </a:lnTo>
                <a:lnTo>
                  <a:pt x="837895" y="2070"/>
                </a:lnTo>
                <a:lnTo>
                  <a:pt x="816457" y="32067"/>
                </a:lnTo>
                <a:lnTo>
                  <a:pt x="795032" y="2070"/>
                </a:lnTo>
                <a:lnTo>
                  <a:pt x="782523" y="2070"/>
                </a:lnTo>
                <a:lnTo>
                  <a:pt x="810285" y="40551"/>
                </a:lnTo>
                <a:lnTo>
                  <a:pt x="779627" y="83045"/>
                </a:lnTo>
                <a:lnTo>
                  <a:pt x="792048" y="83045"/>
                </a:lnTo>
                <a:lnTo>
                  <a:pt x="816457" y="49034"/>
                </a:lnTo>
                <a:lnTo>
                  <a:pt x="841248" y="83045"/>
                </a:lnTo>
                <a:lnTo>
                  <a:pt x="853897" y="830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1" name="object 141"/>
          <p:cNvGrpSpPr/>
          <p:nvPr/>
        </p:nvGrpSpPr>
        <p:grpSpPr>
          <a:xfrm>
            <a:off x="4221925" y="3954287"/>
            <a:ext cx="584835" cy="95885"/>
            <a:chOff x="4221925" y="3954287"/>
            <a:chExt cx="584835" cy="95885"/>
          </a:xfrm>
        </p:grpSpPr>
        <p:pic>
          <p:nvPicPr>
            <p:cNvPr id="142" name="object 142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4221925" y="3954287"/>
              <a:ext cx="467988" cy="85129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4709872" y="3956367"/>
              <a:ext cx="96883" cy="93762"/>
            </a:xfrm>
            <a:prstGeom prst="rect">
              <a:avLst/>
            </a:prstGeom>
          </p:spPr>
        </p:pic>
      </p:grpSp>
      <p:pic>
        <p:nvPicPr>
          <p:cNvPr id="144" name="object 144"/>
          <p:cNvPicPr/>
          <p:nvPr/>
        </p:nvPicPr>
        <p:blipFill>
          <a:blip r:embed="rId90" cstate="print"/>
          <a:stretch>
            <a:fillRect/>
          </a:stretch>
        </p:blipFill>
        <p:spPr>
          <a:xfrm>
            <a:off x="4936288" y="3956367"/>
            <a:ext cx="156657" cy="80965"/>
          </a:xfrm>
          <a:prstGeom prst="rect">
            <a:avLst/>
          </a:prstGeom>
        </p:spPr>
      </p:pic>
      <p:pic>
        <p:nvPicPr>
          <p:cNvPr id="145" name="object 145"/>
          <p:cNvPicPr/>
          <p:nvPr/>
        </p:nvPicPr>
        <p:blipFill>
          <a:blip r:embed="rId91" cstate="print"/>
          <a:stretch>
            <a:fillRect/>
          </a:stretch>
        </p:blipFill>
        <p:spPr>
          <a:xfrm>
            <a:off x="5210607" y="3954287"/>
            <a:ext cx="461048" cy="112661"/>
          </a:xfrm>
          <a:prstGeom prst="rect">
            <a:avLst/>
          </a:prstGeom>
        </p:spPr>
      </p:pic>
      <p:grpSp>
        <p:nvGrpSpPr>
          <p:cNvPr id="146" name="object 146"/>
          <p:cNvGrpSpPr/>
          <p:nvPr/>
        </p:nvGrpSpPr>
        <p:grpSpPr>
          <a:xfrm>
            <a:off x="5789973" y="3954287"/>
            <a:ext cx="491490" cy="93980"/>
            <a:chOff x="5789973" y="3954287"/>
            <a:chExt cx="491490" cy="93980"/>
          </a:xfrm>
        </p:grpSpPr>
        <p:pic>
          <p:nvPicPr>
            <p:cNvPr id="147" name="object 147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5789973" y="3954287"/>
              <a:ext cx="181256" cy="93833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5994212" y="3954287"/>
              <a:ext cx="287197" cy="85129"/>
            </a:xfrm>
            <a:prstGeom prst="rect">
              <a:avLst/>
            </a:prstGeom>
          </p:spPr>
        </p:pic>
      </p:grpSp>
      <p:sp>
        <p:nvSpPr>
          <p:cNvPr id="149" name="object 149"/>
          <p:cNvSpPr/>
          <p:nvPr/>
        </p:nvSpPr>
        <p:spPr>
          <a:xfrm>
            <a:off x="6406058" y="3956367"/>
            <a:ext cx="53340" cy="81280"/>
          </a:xfrm>
          <a:custGeom>
            <a:avLst/>
            <a:gdLst/>
            <a:ahLst/>
            <a:cxnLst/>
            <a:rect l="l" t="t" r="r" b="b"/>
            <a:pathLst>
              <a:path w="53339" h="81279">
                <a:moveTo>
                  <a:pt x="31972" y="0"/>
                </a:moveTo>
                <a:lnTo>
                  <a:pt x="0" y="0"/>
                </a:lnTo>
                <a:lnTo>
                  <a:pt x="0" y="80965"/>
                </a:lnTo>
                <a:lnTo>
                  <a:pt x="23515" y="80965"/>
                </a:lnTo>
                <a:lnTo>
                  <a:pt x="36407" y="79569"/>
                </a:lnTo>
                <a:lnTo>
                  <a:pt x="45615" y="75383"/>
                </a:lnTo>
                <a:lnTo>
                  <a:pt x="48149" y="72184"/>
                </a:lnTo>
                <a:lnTo>
                  <a:pt x="10491" y="72184"/>
                </a:lnTo>
                <a:lnTo>
                  <a:pt x="10491" y="43830"/>
                </a:lnTo>
                <a:lnTo>
                  <a:pt x="47503" y="43830"/>
                </a:lnTo>
                <a:lnTo>
                  <a:pt x="44107" y="40571"/>
                </a:lnTo>
                <a:lnTo>
                  <a:pt x="37205" y="37134"/>
                </a:lnTo>
                <a:lnTo>
                  <a:pt x="44198" y="34309"/>
                </a:lnTo>
                <a:lnTo>
                  <a:pt x="10491" y="34309"/>
                </a:lnTo>
                <a:lnTo>
                  <a:pt x="10491" y="9008"/>
                </a:lnTo>
                <a:lnTo>
                  <a:pt x="45011" y="9008"/>
                </a:lnTo>
                <a:lnTo>
                  <a:pt x="38337" y="2034"/>
                </a:lnTo>
                <a:lnTo>
                  <a:pt x="31972" y="0"/>
                </a:lnTo>
                <a:close/>
              </a:path>
              <a:path w="53339" h="81279">
                <a:moveTo>
                  <a:pt x="47503" y="43830"/>
                </a:moveTo>
                <a:lnTo>
                  <a:pt x="30532" y="43830"/>
                </a:lnTo>
                <a:lnTo>
                  <a:pt x="34203" y="45144"/>
                </a:lnTo>
                <a:lnTo>
                  <a:pt x="39758" y="50403"/>
                </a:lnTo>
                <a:lnTo>
                  <a:pt x="41148" y="53925"/>
                </a:lnTo>
                <a:lnTo>
                  <a:pt x="41148" y="61765"/>
                </a:lnTo>
                <a:lnTo>
                  <a:pt x="26913" y="72184"/>
                </a:lnTo>
                <a:lnTo>
                  <a:pt x="48149" y="72184"/>
                </a:lnTo>
                <a:lnTo>
                  <a:pt x="51140" y="68407"/>
                </a:lnTo>
                <a:lnTo>
                  <a:pt x="52981" y="58640"/>
                </a:lnTo>
                <a:lnTo>
                  <a:pt x="51995" y="51324"/>
                </a:lnTo>
                <a:lnTo>
                  <a:pt x="49037" y="45301"/>
                </a:lnTo>
                <a:lnTo>
                  <a:pt x="47503" y="43830"/>
                </a:lnTo>
                <a:close/>
              </a:path>
              <a:path w="53339" h="81279">
                <a:moveTo>
                  <a:pt x="45011" y="9008"/>
                </a:moveTo>
                <a:lnTo>
                  <a:pt x="23216" y="9008"/>
                </a:lnTo>
                <a:lnTo>
                  <a:pt x="27147" y="9206"/>
                </a:lnTo>
                <a:lnTo>
                  <a:pt x="30967" y="9997"/>
                </a:lnTo>
                <a:lnTo>
                  <a:pt x="32788" y="11337"/>
                </a:lnTo>
                <a:lnTo>
                  <a:pt x="36263" y="15901"/>
                </a:lnTo>
                <a:lnTo>
                  <a:pt x="37130" y="18731"/>
                </a:lnTo>
                <a:lnTo>
                  <a:pt x="37130" y="25326"/>
                </a:lnTo>
                <a:lnTo>
                  <a:pt x="23414" y="34309"/>
                </a:lnTo>
                <a:lnTo>
                  <a:pt x="44384" y="34309"/>
                </a:lnTo>
                <a:lnTo>
                  <a:pt x="48070" y="28624"/>
                </a:lnTo>
                <a:lnTo>
                  <a:pt x="48070" y="14933"/>
                </a:lnTo>
                <a:lnTo>
                  <a:pt x="46123" y="10170"/>
                </a:lnTo>
                <a:lnTo>
                  <a:pt x="45011" y="9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0" name="object 150"/>
          <p:cNvPicPr/>
          <p:nvPr/>
        </p:nvPicPr>
        <p:blipFill>
          <a:blip r:embed="rId94" cstate="print"/>
          <a:stretch>
            <a:fillRect/>
          </a:stretch>
        </p:blipFill>
        <p:spPr>
          <a:xfrm>
            <a:off x="6578974" y="3954287"/>
            <a:ext cx="443668" cy="93833"/>
          </a:xfrm>
          <a:prstGeom prst="rect">
            <a:avLst/>
          </a:prstGeom>
        </p:spPr>
      </p:pic>
      <p:sp>
        <p:nvSpPr>
          <p:cNvPr id="151" name="object 151"/>
          <p:cNvSpPr/>
          <p:nvPr/>
        </p:nvSpPr>
        <p:spPr>
          <a:xfrm>
            <a:off x="727443" y="4112386"/>
            <a:ext cx="652145" cy="116205"/>
          </a:xfrm>
          <a:custGeom>
            <a:avLst/>
            <a:gdLst/>
            <a:ahLst/>
            <a:cxnLst/>
            <a:rect l="l" t="t" r="r" b="b"/>
            <a:pathLst>
              <a:path w="652144" h="116204">
                <a:moveTo>
                  <a:pt x="82372" y="49784"/>
                </a:moveTo>
                <a:lnTo>
                  <a:pt x="50673" y="30886"/>
                </a:lnTo>
                <a:lnTo>
                  <a:pt x="36779" y="30886"/>
                </a:lnTo>
                <a:lnTo>
                  <a:pt x="1968" y="59004"/>
                </a:lnTo>
                <a:lnTo>
                  <a:pt x="0" y="66281"/>
                </a:lnTo>
                <a:lnTo>
                  <a:pt x="0" y="74117"/>
                </a:lnTo>
                <a:lnTo>
                  <a:pt x="19380" y="109143"/>
                </a:lnTo>
                <a:lnTo>
                  <a:pt x="44500" y="116014"/>
                </a:lnTo>
                <a:lnTo>
                  <a:pt x="52832" y="116014"/>
                </a:lnTo>
                <a:lnTo>
                  <a:pt x="60261" y="114414"/>
                </a:lnTo>
                <a:lnTo>
                  <a:pt x="73304" y="108013"/>
                </a:lnTo>
                <a:lnTo>
                  <a:pt x="78498" y="103505"/>
                </a:lnTo>
                <a:lnTo>
                  <a:pt x="82372" y="97701"/>
                </a:lnTo>
                <a:lnTo>
                  <a:pt x="74117" y="92265"/>
                </a:lnTo>
                <a:lnTo>
                  <a:pt x="68046" y="98488"/>
                </a:lnTo>
                <a:lnTo>
                  <a:pt x="61163" y="102933"/>
                </a:lnTo>
                <a:lnTo>
                  <a:pt x="53467" y="105600"/>
                </a:lnTo>
                <a:lnTo>
                  <a:pt x="44945" y="106489"/>
                </a:lnTo>
                <a:lnTo>
                  <a:pt x="38442" y="106489"/>
                </a:lnTo>
                <a:lnTo>
                  <a:pt x="10490" y="79273"/>
                </a:lnTo>
                <a:lnTo>
                  <a:pt x="10490" y="64287"/>
                </a:lnTo>
                <a:lnTo>
                  <a:pt x="44869" y="40703"/>
                </a:lnTo>
                <a:lnTo>
                  <a:pt x="53644" y="41592"/>
                </a:lnTo>
                <a:lnTo>
                  <a:pt x="61442" y="44259"/>
                </a:lnTo>
                <a:lnTo>
                  <a:pt x="68262" y="48691"/>
                </a:lnTo>
                <a:lnTo>
                  <a:pt x="74117" y="54914"/>
                </a:lnTo>
                <a:lnTo>
                  <a:pt x="82372" y="49784"/>
                </a:lnTo>
                <a:close/>
              </a:path>
              <a:path w="652144" h="116204">
                <a:moveTo>
                  <a:pt x="167030" y="113931"/>
                </a:moveTo>
                <a:lnTo>
                  <a:pt x="129286" y="76492"/>
                </a:lnTo>
                <a:lnTo>
                  <a:pt x="122758" y="70015"/>
                </a:lnTo>
                <a:lnTo>
                  <a:pt x="126047" y="67043"/>
                </a:lnTo>
                <a:lnTo>
                  <a:pt x="163753" y="32956"/>
                </a:lnTo>
                <a:lnTo>
                  <a:pt x="149250" y="32956"/>
                </a:lnTo>
                <a:lnTo>
                  <a:pt x="111823" y="67043"/>
                </a:lnTo>
                <a:lnTo>
                  <a:pt x="111823" y="32956"/>
                </a:lnTo>
                <a:lnTo>
                  <a:pt x="101333" y="32956"/>
                </a:lnTo>
                <a:lnTo>
                  <a:pt x="101333" y="113931"/>
                </a:lnTo>
                <a:lnTo>
                  <a:pt x="111823" y="113931"/>
                </a:lnTo>
                <a:lnTo>
                  <a:pt x="111823" y="79400"/>
                </a:lnTo>
                <a:lnTo>
                  <a:pt x="115100" y="76492"/>
                </a:lnTo>
                <a:lnTo>
                  <a:pt x="152298" y="113931"/>
                </a:lnTo>
                <a:lnTo>
                  <a:pt x="167030" y="113931"/>
                </a:lnTo>
                <a:close/>
              </a:path>
              <a:path w="652144" h="116204">
                <a:moveTo>
                  <a:pt x="258267" y="73672"/>
                </a:moveTo>
                <a:lnTo>
                  <a:pt x="257568" y="65544"/>
                </a:lnTo>
                <a:lnTo>
                  <a:pt x="255485" y="57962"/>
                </a:lnTo>
                <a:lnTo>
                  <a:pt x="252018" y="50952"/>
                </a:lnTo>
                <a:lnTo>
                  <a:pt x="247700" y="45237"/>
                </a:lnTo>
                <a:lnTo>
                  <a:pt x="247700" y="64808"/>
                </a:lnTo>
                <a:lnTo>
                  <a:pt x="247700" y="79743"/>
                </a:lnTo>
                <a:lnTo>
                  <a:pt x="221907" y="106108"/>
                </a:lnTo>
                <a:lnTo>
                  <a:pt x="210388" y="106108"/>
                </a:lnTo>
                <a:lnTo>
                  <a:pt x="184594" y="79743"/>
                </a:lnTo>
                <a:lnTo>
                  <a:pt x="184594" y="64808"/>
                </a:lnTo>
                <a:lnTo>
                  <a:pt x="187693" y="57073"/>
                </a:lnTo>
                <a:lnTo>
                  <a:pt x="200101" y="44272"/>
                </a:lnTo>
                <a:lnTo>
                  <a:pt x="207518" y="41071"/>
                </a:lnTo>
                <a:lnTo>
                  <a:pt x="224726" y="41071"/>
                </a:lnTo>
                <a:lnTo>
                  <a:pt x="232130" y="44272"/>
                </a:lnTo>
                <a:lnTo>
                  <a:pt x="244589" y="57073"/>
                </a:lnTo>
                <a:lnTo>
                  <a:pt x="247700" y="64808"/>
                </a:lnTo>
                <a:lnTo>
                  <a:pt x="247700" y="45237"/>
                </a:lnTo>
                <a:lnTo>
                  <a:pt x="216141" y="30886"/>
                </a:lnTo>
                <a:lnTo>
                  <a:pt x="207175" y="31737"/>
                </a:lnTo>
                <a:lnTo>
                  <a:pt x="176745" y="57962"/>
                </a:lnTo>
                <a:lnTo>
                  <a:pt x="173951" y="73672"/>
                </a:lnTo>
                <a:lnTo>
                  <a:pt x="174688" y="81889"/>
                </a:lnTo>
                <a:lnTo>
                  <a:pt x="199250" y="112839"/>
                </a:lnTo>
                <a:lnTo>
                  <a:pt x="216141" y="116014"/>
                </a:lnTo>
                <a:lnTo>
                  <a:pt x="224993" y="115214"/>
                </a:lnTo>
                <a:lnTo>
                  <a:pt x="232994" y="112839"/>
                </a:lnTo>
                <a:lnTo>
                  <a:pt x="240157" y="108877"/>
                </a:lnTo>
                <a:lnTo>
                  <a:pt x="243293" y="106108"/>
                </a:lnTo>
                <a:lnTo>
                  <a:pt x="246468" y="103327"/>
                </a:lnTo>
                <a:lnTo>
                  <a:pt x="251625" y="96710"/>
                </a:lnTo>
                <a:lnTo>
                  <a:pt x="255308" y="89560"/>
                </a:lnTo>
                <a:lnTo>
                  <a:pt x="257530" y="81889"/>
                </a:lnTo>
                <a:lnTo>
                  <a:pt x="258267" y="73672"/>
                </a:lnTo>
                <a:close/>
              </a:path>
              <a:path w="652144" h="116204">
                <a:moveTo>
                  <a:pt x="360489" y="73888"/>
                </a:moveTo>
                <a:lnTo>
                  <a:pt x="360400" y="72453"/>
                </a:lnTo>
                <a:lnTo>
                  <a:pt x="359752" y="65227"/>
                </a:lnTo>
                <a:lnTo>
                  <a:pt x="357593" y="57746"/>
                </a:lnTo>
                <a:lnTo>
                  <a:pt x="357492" y="57391"/>
                </a:lnTo>
                <a:lnTo>
                  <a:pt x="353707" y="50165"/>
                </a:lnTo>
                <a:lnTo>
                  <a:pt x="349948" y="45453"/>
                </a:lnTo>
                <a:lnTo>
                  <a:pt x="349948" y="64909"/>
                </a:lnTo>
                <a:lnTo>
                  <a:pt x="349948" y="82816"/>
                </a:lnTo>
                <a:lnTo>
                  <a:pt x="346938" y="90424"/>
                </a:lnTo>
                <a:lnTo>
                  <a:pt x="334873" y="102971"/>
                </a:lnTo>
                <a:lnTo>
                  <a:pt x="327355" y="106108"/>
                </a:lnTo>
                <a:lnTo>
                  <a:pt x="309333" y="106108"/>
                </a:lnTo>
                <a:lnTo>
                  <a:pt x="301840" y="102971"/>
                </a:lnTo>
                <a:lnTo>
                  <a:pt x="289775" y="90424"/>
                </a:lnTo>
                <a:lnTo>
                  <a:pt x="286766" y="82816"/>
                </a:lnTo>
                <a:lnTo>
                  <a:pt x="286766" y="64909"/>
                </a:lnTo>
                <a:lnTo>
                  <a:pt x="289674" y="57746"/>
                </a:lnTo>
                <a:lnTo>
                  <a:pt x="289814" y="57391"/>
                </a:lnTo>
                <a:lnTo>
                  <a:pt x="289890" y="57200"/>
                </a:lnTo>
                <a:lnTo>
                  <a:pt x="302399" y="44297"/>
                </a:lnTo>
                <a:lnTo>
                  <a:pt x="309791" y="41071"/>
                </a:lnTo>
                <a:lnTo>
                  <a:pt x="326910" y="41071"/>
                </a:lnTo>
                <a:lnTo>
                  <a:pt x="334314" y="44297"/>
                </a:lnTo>
                <a:lnTo>
                  <a:pt x="346824" y="57200"/>
                </a:lnTo>
                <a:lnTo>
                  <a:pt x="349948" y="64909"/>
                </a:lnTo>
                <a:lnTo>
                  <a:pt x="349948" y="45453"/>
                </a:lnTo>
                <a:lnTo>
                  <a:pt x="318325" y="30886"/>
                </a:lnTo>
                <a:lnTo>
                  <a:pt x="310438" y="30886"/>
                </a:lnTo>
                <a:lnTo>
                  <a:pt x="303174" y="33096"/>
                </a:lnTo>
                <a:lnTo>
                  <a:pt x="290309" y="41668"/>
                </a:lnTo>
                <a:lnTo>
                  <a:pt x="285648" y="48463"/>
                </a:lnTo>
                <a:lnTo>
                  <a:pt x="282994" y="57200"/>
                </a:lnTo>
                <a:lnTo>
                  <a:pt x="282930" y="57391"/>
                </a:lnTo>
                <a:lnTo>
                  <a:pt x="282829" y="57746"/>
                </a:lnTo>
                <a:lnTo>
                  <a:pt x="284314" y="41668"/>
                </a:lnTo>
                <a:lnTo>
                  <a:pt x="284378" y="41071"/>
                </a:lnTo>
                <a:lnTo>
                  <a:pt x="284454" y="40322"/>
                </a:lnTo>
                <a:lnTo>
                  <a:pt x="314388" y="12636"/>
                </a:lnTo>
                <a:lnTo>
                  <a:pt x="338226" y="11442"/>
                </a:lnTo>
                <a:lnTo>
                  <a:pt x="345274" y="11049"/>
                </a:lnTo>
                <a:lnTo>
                  <a:pt x="350989" y="10553"/>
                </a:lnTo>
                <a:lnTo>
                  <a:pt x="355384" y="9969"/>
                </a:lnTo>
                <a:lnTo>
                  <a:pt x="355384" y="0"/>
                </a:lnTo>
                <a:lnTo>
                  <a:pt x="351663" y="546"/>
                </a:lnTo>
                <a:lnTo>
                  <a:pt x="347065" y="889"/>
                </a:lnTo>
                <a:lnTo>
                  <a:pt x="305371" y="4394"/>
                </a:lnTo>
                <a:lnTo>
                  <a:pt x="276707" y="33096"/>
                </a:lnTo>
                <a:lnTo>
                  <a:pt x="274091" y="57200"/>
                </a:lnTo>
                <a:lnTo>
                  <a:pt x="274040" y="58559"/>
                </a:lnTo>
                <a:lnTo>
                  <a:pt x="286918" y="102171"/>
                </a:lnTo>
                <a:lnTo>
                  <a:pt x="309676" y="115227"/>
                </a:lnTo>
                <a:lnTo>
                  <a:pt x="310273" y="115227"/>
                </a:lnTo>
                <a:lnTo>
                  <a:pt x="318325" y="116014"/>
                </a:lnTo>
                <a:lnTo>
                  <a:pt x="326986" y="115227"/>
                </a:lnTo>
                <a:lnTo>
                  <a:pt x="334899" y="112890"/>
                </a:lnTo>
                <a:lnTo>
                  <a:pt x="342049" y="108978"/>
                </a:lnTo>
                <a:lnTo>
                  <a:pt x="345401" y="106108"/>
                </a:lnTo>
                <a:lnTo>
                  <a:pt x="348462" y="103505"/>
                </a:lnTo>
                <a:lnTo>
                  <a:pt x="353733" y="96951"/>
                </a:lnTo>
                <a:lnTo>
                  <a:pt x="357505" y="89801"/>
                </a:lnTo>
                <a:lnTo>
                  <a:pt x="359765" y="82029"/>
                </a:lnTo>
                <a:lnTo>
                  <a:pt x="360489" y="73888"/>
                </a:lnTo>
                <a:close/>
              </a:path>
              <a:path w="652144" h="116204">
                <a:moveTo>
                  <a:pt x="444195" y="113931"/>
                </a:moveTo>
                <a:lnTo>
                  <a:pt x="406450" y="76492"/>
                </a:lnTo>
                <a:lnTo>
                  <a:pt x="399923" y="70015"/>
                </a:lnTo>
                <a:lnTo>
                  <a:pt x="403212" y="67043"/>
                </a:lnTo>
                <a:lnTo>
                  <a:pt x="440918" y="32956"/>
                </a:lnTo>
                <a:lnTo>
                  <a:pt x="426415" y="32956"/>
                </a:lnTo>
                <a:lnTo>
                  <a:pt x="388988" y="67043"/>
                </a:lnTo>
                <a:lnTo>
                  <a:pt x="388988" y="32956"/>
                </a:lnTo>
                <a:lnTo>
                  <a:pt x="378498" y="32956"/>
                </a:lnTo>
                <a:lnTo>
                  <a:pt x="378498" y="113931"/>
                </a:lnTo>
                <a:lnTo>
                  <a:pt x="388988" y="113931"/>
                </a:lnTo>
                <a:lnTo>
                  <a:pt x="388988" y="79400"/>
                </a:lnTo>
                <a:lnTo>
                  <a:pt x="392264" y="76492"/>
                </a:lnTo>
                <a:lnTo>
                  <a:pt x="429463" y="113931"/>
                </a:lnTo>
                <a:lnTo>
                  <a:pt x="444195" y="113931"/>
                </a:lnTo>
                <a:close/>
              </a:path>
              <a:path w="652144" h="116204">
                <a:moveTo>
                  <a:pt x="535647" y="32956"/>
                </a:moveTo>
                <a:lnTo>
                  <a:pt x="526046" y="32956"/>
                </a:lnTo>
                <a:lnTo>
                  <a:pt x="526046" y="64516"/>
                </a:lnTo>
                <a:lnTo>
                  <a:pt x="526046" y="80048"/>
                </a:lnTo>
                <a:lnTo>
                  <a:pt x="524675" y="85572"/>
                </a:lnTo>
                <a:lnTo>
                  <a:pt x="519290" y="95173"/>
                </a:lnTo>
                <a:lnTo>
                  <a:pt x="519176" y="95402"/>
                </a:lnTo>
                <a:lnTo>
                  <a:pt x="515239" y="99288"/>
                </a:lnTo>
                <a:lnTo>
                  <a:pt x="505015" y="105041"/>
                </a:lnTo>
                <a:lnTo>
                  <a:pt x="499605" y="106489"/>
                </a:lnTo>
                <a:lnTo>
                  <a:pt x="488251" y="106489"/>
                </a:lnTo>
                <a:lnTo>
                  <a:pt x="461835" y="79298"/>
                </a:lnTo>
                <a:lnTo>
                  <a:pt x="461835" y="67843"/>
                </a:lnTo>
                <a:lnTo>
                  <a:pt x="488175" y="40932"/>
                </a:lnTo>
                <a:lnTo>
                  <a:pt x="503008" y="40932"/>
                </a:lnTo>
                <a:lnTo>
                  <a:pt x="510616" y="44069"/>
                </a:lnTo>
                <a:lnTo>
                  <a:pt x="522960" y="56680"/>
                </a:lnTo>
                <a:lnTo>
                  <a:pt x="526046" y="64516"/>
                </a:lnTo>
                <a:lnTo>
                  <a:pt x="526046" y="32956"/>
                </a:lnTo>
                <a:lnTo>
                  <a:pt x="525386" y="32956"/>
                </a:lnTo>
                <a:lnTo>
                  <a:pt x="525386" y="47853"/>
                </a:lnTo>
                <a:lnTo>
                  <a:pt x="521423" y="42354"/>
                </a:lnTo>
                <a:lnTo>
                  <a:pt x="521309" y="42189"/>
                </a:lnTo>
                <a:lnTo>
                  <a:pt x="519899" y="40932"/>
                </a:lnTo>
                <a:lnTo>
                  <a:pt x="516585" y="37947"/>
                </a:lnTo>
                <a:lnTo>
                  <a:pt x="505828" y="32296"/>
                </a:lnTo>
                <a:lnTo>
                  <a:pt x="499808" y="30886"/>
                </a:lnTo>
                <a:lnTo>
                  <a:pt x="493166" y="30886"/>
                </a:lnTo>
                <a:lnTo>
                  <a:pt x="458241" y="49834"/>
                </a:lnTo>
                <a:lnTo>
                  <a:pt x="452196" y="64516"/>
                </a:lnTo>
                <a:lnTo>
                  <a:pt x="452107" y="64795"/>
                </a:lnTo>
                <a:lnTo>
                  <a:pt x="451345" y="73215"/>
                </a:lnTo>
                <a:lnTo>
                  <a:pt x="452107" y="81813"/>
                </a:lnTo>
                <a:lnTo>
                  <a:pt x="454380" y="89725"/>
                </a:lnTo>
                <a:lnTo>
                  <a:pt x="484581" y="115227"/>
                </a:lnTo>
                <a:lnTo>
                  <a:pt x="492861" y="116014"/>
                </a:lnTo>
                <a:lnTo>
                  <a:pt x="499313" y="116014"/>
                </a:lnTo>
                <a:lnTo>
                  <a:pt x="525386" y="100012"/>
                </a:lnTo>
                <a:lnTo>
                  <a:pt x="525386" y="113931"/>
                </a:lnTo>
                <a:lnTo>
                  <a:pt x="535647" y="113931"/>
                </a:lnTo>
                <a:lnTo>
                  <a:pt x="535647" y="100012"/>
                </a:lnTo>
                <a:lnTo>
                  <a:pt x="535647" y="47853"/>
                </a:lnTo>
                <a:lnTo>
                  <a:pt x="535647" y="32956"/>
                </a:lnTo>
                <a:close/>
              </a:path>
              <a:path w="652144" h="116204">
                <a:moveTo>
                  <a:pt x="620471" y="113931"/>
                </a:moveTo>
                <a:lnTo>
                  <a:pt x="595515" y="79921"/>
                </a:lnTo>
                <a:lnTo>
                  <a:pt x="589292" y="71437"/>
                </a:lnTo>
                <a:lnTo>
                  <a:pt x="595388" y="62953"/>
                </a:lnTo>
                <a:lnTo>
                  <a:pt x="616966" y="32956"/>
                </a:lnTo>
                <a:lnTo>
                  <a:pt x="604469" y="32956"/>
                </a:lnTo>
                <a:lnTo>
                  <a:pt x="583031" y="62953"/>
                </a:lnTo>
                <a:lnTo>
                  <a:pt x="561606" y="32956"/>
                </a:lnTo>
                <a:lnTo>
                  <a:pt x="549109" y="32956"/>
                </a:lnTo>
                <a:lnTo>
                  <a:pt x="576859" y="71437"/>
                </a:lnTo>
                <a:lnTo>
                  <a:pt x="546201" y="113931"/>
                </a:lnTo>
                <a:lnTo>
                  <a:pt x="558634" y="113931"/>
                </a:lnTo>
                <a:lnTo>
                  <a:pt x="583031" y="79921"/>
                </a:lnTo>
                <a:lnTo>
                  <a:pt x="607822" y="113931"/>
                </a:lnTo>
                <a:lnTo>
                  <a:pt x="620471" y="113931"/>
                </a:lnTo>
                <a:close/>
              </a:path>
              <a:path w="652144" h="116204">
                <a:moveTo>
                  <a:pt x="652094" y="104203"/>
                </a:moveTo>
                <a:lnTo>
                  <a:pt x="651205" y="102019"/>
                </a:lnTo>
                <a:lnTo>
                  <a:pt x="647623" y="98450"/>
                </a:lnTo>
                <a:lnTo>
                  <a:pt x="645477" y="97548"/>
                </a:lnTo>
                <a:lnTo>
                  <a:pt x="640410" y="97548"/>
                </a:lnTo>
                <a:lnTo>
                  <a:pt x="638251" y="98450"/>
                </a:lnTo>
                <a:lnTo>
                  <a:pt x="634682" y="102019"/>
                </a:lnTo>
                <a:lnTo>
                  <a:pt x="633780" y="104203"/>
                </a:lnTo>
                <a:lnTo>
                  <a:pt x="633780" y="109308"/>
                </a:lnTo>
                <a:lnTo>
                  <a:pt x="634682" y="111480"/>
                </a:lnTo>
                <a:lnTo>
                  <a:pt x="638251" y="115100"/>
                </a:lnTo>
                <a:lnTo>
                  <a:pt x="640410" y="116014"/>
                </a:lnTo>
                <a:lnTo>
                  <a:pt x="645477" y="116014"/>
                </a:lnTo>
                <a:lnTo>
                  <a:pt x="647623" y="115100"/>
                </a:lnTo>
                <a:lnTo>
                  <a:pt x="651205" y="111480"/>
                </a:lnTo>
                <a:lnTo>
                  <a:pt x="652094" y="109308"/>
                </a:lnTo>
                <a:lnTo>
                  <a:pt x="652094" y="104203"/>
                </a:lnTo>
                <a:close/>
              </a:path>
              <a:path w="652144" h="116204">
                <a:moveTo>
                  <a:pt x="652094" y="37579"/>
                </a:moveTo>
                <a:lnTo>
                  <a:pt x="651230" y="35407"/>
                </a:lnTo>
                <a:lnTo>
                  <a:pt x="647636" y="31788"/>
                </a:lnTo>
                <a:lnTo>
                  <a:pt x="645477" y="30886"/>
                </a:lnTo>
                <a:lnTo>
                  <a:pt x="640410" y="30886"/>
                </a:lnTo>
                <a:lnTo>
                  <a:pt x="638251" y="31788"/>
                </a:lnTo>
                <a:lnTo>
                  <a:pt x="634682" y="35407"/>
                </a:lnTo>
                <a:lnTo>
                  <a:pt x="633780" y="37579"/>
                </a:lnTo>
                <a:lnTo>
                  <a:pt x="633780" y="42684"/>
                </a:lnTo>
                <a:lnTo>
                  <a:pt x="634682" y="44869"/>
                </a:lnTo>
                <a:lnTo>
                  <a:pt x="638251" y="48437"/>
                </a:lnTo>
                <a:lnTo>
                  <a:pt x="640410" y="49339"/>
                </a:lnTo>
                <a:lnTo>
                  <a:pt x="645477" y="49339"/>
                </a:lnTo>
                <a:lnTo>
                  <a:pt x="647623" y="48437"/>
                </a:lnTo>
                <a:lnTo>
                  <a:pt x="651205" y="44869"/>
                </a:lnTo>
                <a:lnTo>
                  <a:pt x="652094" y="42684"/>
                </a:lnTo>
                <a:lnTo>
                  <a:pt x="652094" y="375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454772" y="4113529"/>
            <a:ext cx="83185" cy="142240"/>
          </a:xfrm>
          <a:custGeom>
            <a:avLst/>
            <a:gdLst/>
            <a:ahLst/>
            <a:cxnLst/>
            <a:rect l="l" t="t" r="r" b="b"/>
            <a:pathLst>
              <a:path w="83184" h="142239">
                <a:moveTo>
                  <a:pt x="25006" y="0"/>
                </a:moveTo>
                <a:lnTo>
                  <a:pt x="0" y="0"/>
                </a:lnTo>
                <a:lnTo>
                  <a:pt x="0" y="11430"/>
                </a:lnTo>
                <a:lnTo>
                  <a:pt x="0" y="132080"/>
                </a:lnTo>
                <a:lnTo>
                  <a:pt x="0" y="142240"/>
                </a:lnTo>
                <a:lnTo>
                  <a:pt x="25006" y="142240"/>
                </a:lnTo>
                <a:lnTo>
                  <a:pt x="25006" y="132080"/>
                </a:lnTo>
                <a:lnTo>
                  <a:pt x="10414" y="132080"/>
                </a:lnTo>
                <a:lnTo>
                  <a:pt x="10414" y="11430"/>
                </a:lnTo>
                <a:lnTo>
                  <a:pt x="25006" y="11430"/>
                </a:lnTo>
                <a:lnTo>
                  <a:pt x="25006" y="0"/>
                </a:lnTo>
                <a:close/>
              </a:path>
              <a:path w="83184" h="142239">
                <a:moveTo>
                  <a:pt x="82842" y="3314"/>
                </a:moveTo>
                <a:lnTo>
                  <a:pt x="61341" y="3314"/>
                </a:lnTo>
                <a:lnTo>
                  <a:pt x="54787" y="14033"/>
                </a:lnTo>
                <a:lnTo>
                  <a:pt x="71983" y="14033"/>
                </a:lnTo>
                <a:lnTo>
                  <a:pt x="71983" y="112788"/>
                </a:lnTo>
                <a:lnTo>
                  <a:pt x="82842" y="112788"/>
                </a:lnTo>
                <a:lnTo>
                  <a:pt x="82842" y="33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594792" y="4116844"/>
            <a:ext cx="28575" cy="109855"/>
          </a:xfrm>
          <a:custGeom>
            <a:avLst/>
            <a:gdLst/>
            <a:ahLst/>
            <a:cxnLst/>
            <a:rect l="l" t="t" r="r" b="b"/>
            <a:pathLst>
              <a:path w="28575" h="109854">
                <a:moveTo>
                  <a:pt x="28055" y="0"/>
                </a:moveTo>
                <a:lnTo>
                  <a:pt x="6549" y="0"/>
                </a:lnTo>
                <a:lnTo>
                  <a:pt x="0" y="10713"/>
                </a:lnTo>
                <a:lnTo>
                  <a:pt x="17190" y="10713"/>
                </a:lnTo>
                <a:lnTo>
                  <a:pt x="17190" y="109462"/>
                </a:lnTo>
                <a:lnTo>
                  <a:pt x="28055" y="109462"/>
                </a:lnTo>
                <a:lnTo>
                  <a:pt x="280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667887" y="4206214"/>
            <a:ext cx="22860" cy="33020"/>
          </a:xfrm>
          <a:custGeom>
            <a:avLst/>
            <a:gdLst/>
            <a:ahLst/>
            <a:cxnLst/>
            <a:rect l="l" t="t" r="r" b="b"/>
            <a:pathLst>
              <a:path w="22860" h="33020">
                <a:moveTo>
                  <a:pt x="12426" y="0"/>
                </a:moveTo>
                <a:lnTo>
                  <a:pt x="0" y="29764"/>
                </a:lnTo>
                <a:lnTo>
                  <a:pt x="7365" y="32890"/>
                </a:lnTo>
                <a:lnTo>
                  <a:pt x="22471" y="4763"/>
                </a:lnTo>
                <a:lnTo>
                  <a:pt x="12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5" name="object 155"/>
          <p:cNvGrpSpPr/>
          <p:nvPr/>
        </p:nvGrpSpPr>
        <p:grpSpPr>
          <a:xfrm>
            <a:off x="1765745" y="4116844"/>
            <a:ext cx="178435" cy="122555"/>
            <a:chOff x="1765745" y="4116844"/>
            <a:chExt cx="178435" cy="122555"/>
          </a:xfrm>
        </p:grpSpPr>
        <p:sp>
          <p:nvSpPr>
            <p:cNvPr id="156" name="object 156"/>
            <p:cNvSpPr/>
            <p:nvPr/>
          </p:nvSpPr>
          <p:spPr>
            <a:xfrm>
              <a:off x="1765745" y="4116844"/>
              <a:ext cx="28575" cy="109855"/>
            </a:xfrm>
            <a:custGeom>
              <a:avLst/>
              <a:gdLst/>
              <a:ahLst/>
              <a:cxnLst/>
              <a:rect l="l" t="t" r="r" b="b"/>
              <a:pathLst>
                <a:path w="28575" h="109854">
                  <a:moveTo>
                    <a:pt x="28055" y="0"/>
                  </a:moveTo>
                  <a:lnTo>
                    <a:pt x="6548" y="0"/>
                  </a:lnTo>
                  <a:lnTo>
                    <a:pt x="0" y="10713"/>
                  </a:lnTo>
                  <a:lnTo>
                    <a:pt x="17190" y="10713"/>
                  </a:lnTo>
                  <a:lnTo>
                    <a:pt x="17190" y="109462"/>
                  </a:lnTo>
                  <a:lnTo>
                    <a:pt x="28055" y="109462"/>
                  </a:lnTo>
                  <a:lnTo>
                    <a:pt x="280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1835489" y="4116844"/>
              <a:ext cx="108146" cy="122260"/>
            </a:xfrm>
            <a:prstGeom prst="rect">
              <a:avLst/>
            </a:prstGeom>
          </p:spPr>
        </p:pic>
      </p:grpSp>
      <p:sp>
        <p:nvSpPr>
          <p:cNvPr id="158" name="object 158"/>
          <p:cNvSpPr/>
          <p:nvPr/>
        </p:nvSpPr>
        <p:spPr>
          <a:xfrm>
            <a:off x="2018983" y="4116844"/>
            <a:ext cx="28575" cy="109855"/>
          </a:xfrm>
          <a:custGeom>
            <a:avLst/>
            <a:gdLst/>
            <a:ahLst/>
            <a:cxnLst/>
            <a:rect l="l" t="t" r="r" b="b"/>
            <a:pathLst>
              <a:path w="28575" h="109854">
                <a:moveTo>
                  <a:pt x="28055" y="0"/>
                </a:moveTo>
                <a:lnTo>
                  <a:pt x="6549" y="0"/>
                </a:lnTo>
                <a:lnTo>
                  <a:pt x="0" y="10713"/>
                </a:lnTo>
                <a:lnTo>
                  <a:pt x="17190" y="10713"/>
                </a:lnTo>
                <a:lnTo>
                  <a:pt x="17190" y="109462"/>
                </a:lnTo>
                <a:lnTo>
                  <a:pt x="28055" y="109462"/>
                </a:lnTo>
                <a:lnTo>
                  <a:pt x="280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9" name="object 159"/>
          <p:cNvPicPr/>
          <p:nvPr/>
        </p:nvPicPr>
        <p:blipFill>
          <a:blip r:embed="rId96" cstate="print"/>
          <a:stretch>
            <a:fillRect/>
          </a:stretch>
        </p:blipFill>
        <p:spPr>
          <a:xfrm>
            <a:off x="2093489" y="4113529"/>
            <a:ext cx="103313" cy="142239"/>
          </a:xfrm>
          <a:prstGeom prst="rect">
            <a:avLst/>
          </a:prstGeom>
        </p:spPr>
      </p:pic>
      <p:pic>
        <p:nvPicPr>
          <p:cNvPr id="160" name="object 160"/>
          <p:cNvPicPr/>
          <p:nvPr/>
        </p:nvPicPr>
        <p:blipFill>
          <a:blip r:embed="rId97" cstate="print"/>
          <a:stretch>
            <a:fillRect/>
          </a:stretch>
        </p:blipFill>
        <p:spPr>
          <a:xfrm>
            <a:off x="1190534" y="4302773"/>
            <a:ext cx="333824" cy="111546"/>
          </a:xfrm>
          <a:prstGeom prst="rect">
            <a:avLst/>
          </a:prstGeom>
        </p:spPr>
      </p:pic>
      <p:sp>
        <p:nvSpPr>
          <p:cNvPr id="161" name="object 161"/>
          <p:cNvSpPr/>
          <p:nvPr/>
        </p:nvSpPr>
        <p:spPr>
          <a:xfrm>
            <a:off x="1639876" y="4331271"/>
            <a:ext cx="53340" cy="81280"/>
          </a:xfrm>
          <a:custGeom>
            <a:avLst/>
            <a:gdLst/>
            <a:ahLst/>
            <a:cxnLst/>
            <a:rect l="l" t="t" r="r" b="b"/>
            <a:pathLst>
              <a:path w="53339" h="81279">
                <a:moveTo>
                  <a:pt x="31970" y="0"/>
                </a:moveTo>
                <a:lnTo>
                  <a:pt x="0" y="0"/>
                </a:lnTo>
                <a:lnTo>
                  <a:pt x="0" y="80965"/>
                </a:lnTo>
                <a:lnTo>
                  <a:pt x="23515" y="80965"/>
                </a:lnTo>
                <a:lnTo>
                  <a:pt x="36406" y="79569"/>
                </a:lnTo>
                <a:lnTo>
                  <a:pt x="45614" y="75383"/>
                </a:lnTo>
                <a:lnTo>
                  <a:pt x="48148" y="72184"/>
                </a:lnTo>
                <a:lnTo>
                  <a:pt x="10490" y="72184"/>
                </a:lnTo>
                <a:lnTo>
                  <a:pt x="10490" y="43830"/>
                </a:lnTo>
                <a:lnTo>
                  <a:pt x="47503" y="43830"/>
                </a:lnTo>
                <a:lnTo>
                  <a:pt x="44106" y="40571"/>
                </a:lnTo>
                <a:lnTo>
                  <a:pt x="37205" y="37134"/>
                </a:lnTo>
                <a:lnTo>
                  <a:pt x="44197" y="34309"/>
                </a:lnTo>
                <a:lnTo>
                  <a:pt x="10490" y="34309"/>
                </a:lnTo>
                <a:lnTo>
                  <a:pt x="10490" y="9008"/>
                </a:lnTo>
                <a:lnTo>
                  <a:pt x="45010" y="9008"/>
                </a:lnTo>
                <a:lnTo>
                  <a:pt x="38336" y="2034"/>
                </a:lnTo>
                <a:lnTo>
                  <a:pt x="31970" y="0"/>
                </a:lnTo>
                <a:close/>
              </a:path>
              <a:path w="53339" h="81279">
                <a:moveTo>
                  <a:pt x="47503" y="43830"/>
                </a:moveTo>
                <a:lnTo>
                  <a:pt x="30530" y="43830"/>
                </a:lnTo>
                <a:lnTo>
                  <a:pt x="34203" y="45144"/>
                </a:lnTo>
                <a:lnTo>
                  <a:pt x="39757" y="50403"/>
                </a:lnTo>
                <a:lnTo>
                  <a:pt x="41148" y="53925"/>
                </a:lnTo>
                <a:lnTo>
                  <a:pt x="41148" y="61765"/>
                </a:lnTo>
                <a:lnTo>
                  <a:pt x="26912" y="72184"/>
                </a:lnTo>
                <a:lnTo>
                  <a:pt x="48148" y="72184"/>
                </a:lnTo>
                <a:lnTo>
                  <a:pt x="51139" y="68407"/>
                </a:lnTo>
                <a:lnTo>
                  <a:pt x="52980" y="58640"/>
                </a:lnTo>
                <a:lnTo>
                  <a:pt x="51994" y="51324"/>
                </a:lnTo>
                <a:lnTo>
                  <a:pt x="49036" y="45301"/>
                </a:lnTo>
                <a:lnTo>
                  <a:pt x="47503" y="43830"/>
                </a:lnTo>
                <a:close/>
              </a:path>
              <a:path w="53339" h="81279">
                <a:moveTo>
                  <a:pt x="45010" y="9008"/>
                </a:moveTo>
                <a:lnTo>
                  <a:pt x="23215" y="9008"/>
                </a:lnTo>
                <a:lnTo>
                  <a:pt x="27147" y="9206"/>
                </a:lnTo>
                <a:lnTo>
                  <a:pt x="30966" y="9997"/>
                </a:lnTo>
                <a:lnTo>
                  <a:pt x="32788" y="11337"/>
                </a:lnTo>
                <a:lnTo>
                  <a:pt x="36262" y="15901"/>
                </a:lnTo>
                <a:lnTo>
                  <a:pt x="37129" y="18731"/>
                </a:lnTo>
                <a:lnTo>
                  <a:pt x="37129" y="25326"/>
                </a:lnTo>
                <a:lnTo>
                  <a:pt x="23413" y="34309"/>
                </a:lnTo>
                <a:lnTo>
                  <a:pt x="44382" y="34309"/>
                </a:lnTo>
                <a:lnTo>
                  <a:pt x="48070" y="28624"/>
                </a:lnTo>
                <a:lnTo>
                  <a:pt x="48070" y="14933"/>
                </a:lnTo>
                <a:lnTo>
                  <a:pt x="46122" y="10170"/>
                </a:lnTo>
                <a:lnTo>
                  <a:pt x="45010" y="9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2" name="object 162"/>
          <p:cNvGrpSpPr/>
          <p:nvPr/>
        </p:nvGrpSpPr>
        <p:grpSpPr>
          <a:xfrm>
            <a:off x="1792343" y="4329191"/>
            <a:ext cx="479425" cy="85725"/>
            <a:chOff x="1792343" y="4329191"/>
            <a:chExt cx="479425" cy="85725"/>
          </a:xfrm>
        </p:grpSpPr>
        <p:pic>
          <p:nvPicPr>
            <p:cNvPr id="163" name="object 163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1792343" y="4329191"/>
              <a:ext cx="147041" cy="85129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1959724" y="4329191"/>
              <a:ext cx="311688" cy="85129"/>
            </a:xfrm>
            <a:prstGeom prst="rect">
              <a:avLst/>
            </a:prstGeom>
          </p:spPr>
        </p:pic>
      </p:grpSp>
      <p:grpSp>
        <p:nvGrpSpPr>
          <p:cNvPr id="165" name="object 165"/>
          <p:cNvGrpSpPr/>
          <p:nvPr/>
        </p:nvGrpSpPr>
        <p:grpSpPr>
          <a:xfrm>
            <a:off x="2383844" y="4329191"/>
            <a:ext cx="705485" cy="113030"/>
            <a:chOff x="2383844" y="4329191"/>
            <a:chExt cx="705485" cy="113030"/>
          </a:xfrm>
        </p:grpSpPr>
        <p:pic>
          <p:nvPicPr>
            <p:cNvPr id="166" name="object 166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2383844" y="4331271"/>
              <a:ext cx="171100" cy="93762"/>
            </a:xfrm>
            <a:prstGeom prst="rect">
              <a:avLst/>
            </a:prstGeom>
          </p:spPr>
        </p:pic>
        <p:sp>
          <p:nvSpPr>
            <p:cNvPr id="167" name="object 167"/>
            <p:cNvSpPr/>
            <p:nvPr/>
          </p:nvSpPr>
          <p:spPr>
            <a:xfrm>
              <a:off x="2569540" y="4329191"/>
              <a:ext cx="334010" cy="113030"/>
            </a:xfrm>
            <a:custGeom>
              <a:avLst/>
              <a:gdLst/>
              <a:ahLst/>
              <a:cxnLst/>
              <a:rect l="l" t="t" r="r" b="b"/>
              <a:pathLst>
                <a:path w="334010" h="113029">
                  <a:moveTo>
                    <a:pt x="31849" y="11088"/>
                  </a:moveTo>
                  <a:lnTo>
                    <a:pt x="21355" y="11088"/>
                  </a:lnTo>
                  <a:lnTo>
                    <a:pt x="21355" y="83045"/>
                  </a:lnTo>
                  <a:lnTo>
                    <a:pt x="31849" y="83045"/>
                  </a:lnTo>
                  <a:lnTo>
                    <a:pt x="31849" y="11088"/>
                  </a:lnTo>
                  <a:close/>
                </a:path>
                <a:path w="334010" h="113029">
                  <a:moveTo>
                    <a:pt x="53279" y="2080"/>
                  </a:moveTo>
                  <a:lnTo>
                    <a:pt x="0" y="2080"/>
                  </a:lnTo>
                  <a:lnTo>
                    <a:pt x="0" y="11088"/>
                  </a:lnTo>
                  <a:lnTo>
                    <a:pt x="53279" y="11088"/>
                  </a:lnTo>
                  <a:lnTo>
                    <a:pt x="53279" y="2080"/>
                  </a:lnTo>
                  <a:close/>
                </a:path>
                <a:path w="334010" h="113029">
                  <a:moveTo>
                    <a:pt x="77834" y="2080"/>
                  </a:moveTo>
                  <a:lnTo>
                    <a:pt x="67420" y="2080"/>
                  </a:lnTo>
                  <a:lnTo>
                    <a:pt x="67420" y="83045"/>
                  </a:lnTo>
                  <a:lnTo>
                    <a:pt x="68684" y="83045"/>
                  </a:lnTo>
                  <a:lnTo>
                    <a:pt x="89612" y="61984"/>
                  </a:lnTo>
                  <a:lnTo>
                    <a:pt x="77834" y="61984"/>
                  </a:lnTo>
                  <a:lnTo>
                    <a:pt x="77834" y="2080"/>
                  </a:lnTo>
                  <a:close/>
                </a:path>
                <a:path w="334010" h="113029">
                  <a:moveTo>
                    <a:pt x="138113" y="23662"/>
                  </a:moveTo>
                  <a:lnTo>
                    <a:pt x="127694" y="23662"/>
                  </a:lnTo>
                  <a:lnTo>
                    <a:pt x="127694" y="83045"/>
                  </a:lnTo>
                  <a:lnTo>
                    <a:pt x="138113" y="83045"/>
                  </a:lnTo>
                  <a:lnTo>
                    <a:pt x="138113" y="23662"/>
                  </a:lnTo>
                  <a:close/>
                </a:path>
                <a:path w="334010" h="113029">
                  <a:moveTo>
                    <a:pt x="138113" y="2080"/>
                  </a:moveTo>
                  <a:lnTo>
                    <a:pt x="137292" y="2080"/>
                  </a:lnTo>
                  <a:lnTo>
                    <a:pt x="77834" y="61984"/>
                  </a:lnTo>
                  <a:lnTo>
                    <a:pt x="89612" y="61984"/>
                  </a:lnTo>
                  <a:lnTo>
                    <a:pt x="127694" y="23662"/>
                  </a:lnTo>
                  <a:lnTo>
                    <a:pt x="138113" y="23662"/>
                  </a:lnTo>
                  <a:lnTo>
                    <a:pt x="138113" y="2080"/>
                  </a:lnTo>
                  <a:close/>
                </a:path>
                <a:path w="334010" h="113029">
                  <a:moveTo>
                    <a:pt x="171819" y="2080"/>
                  </a:moveTo>
                  <a:lnTo>
                    <a:pt x="161477" y="2080"/>
                  </a:lnTo>
                  <a:lnTo>
                    <a:pt x="161477" y="112661"/>
                  </a:lnTo>
                  <a:lnTo>
                    <a:pt x="171819" y="112661"/>
                  </a:lnTo>
                  <a:lnTo>
                    <a:pt x="171819" y="69131"/>
                  </a:lnTo>
                  <a:lnTo>
                    <a:pt x="183189" y="69131"/>
                  </a:lnTo>
                  <a:lnTo>
                    <a:pt x="181903" y="68411"/>
                  </a:lnTo>
                  <a:lnTo>
                    <a:pt x="177958" y="64516"/>
                  </a:lnTo>
                  <a:lnTo>
                    <a:pt x="172450" y="54691"/>
                  </a:lnTo>
                  <a:lnTo>
                    <a:pt x="171075" y="49161"/>
                  </a:lnTo>
                  <a:lnTo>
                    <a:pt x="171075" y="33630"/>
                  </a:lnTo>
                  <a:lnTo>
                    <a:pt x="174163" y="25793"/>
                  </a:lnTo>
                  <a:lnTo>
                    <a:pt x="182817" y="16967"/>
                  </a:lnTo>
                  <a:lnTo>
                    <a:pt x="171819" y="16967"/>
                  </a:lnTo>
                  <a:lnTo>
                    <a:pt x="171819" y="2080"/>
                  </a:lnTo>
                  <a:close/>
                </a:path>
                <a:path w="334010" h="113029">
                  <a:moveTo>
                    <a:pt x="183189" y="69131"/>
                  </a:moveTo>
                  <a:lnTo>
                    <a:pt x="171819" y="69131"/>
                  </a:lnTo>
                  <a:lnTo>
                    <a:pt x="176187" y="74437"/>
                  </a:lnTo>
                  <a:lnTo>
                    <a:pt x="181072" y="78430"/>
                  </a:lnTo>
                  <a:lnTo>
                    <a:pt x="191886" y="83789"/>
                  </a:lnTo>
                  <a:lnTo>
                    <a:pt x="197815" y="85129"/>
                  </a:lnTo>
                  <a:lnTo>
                    <a:pt x="204266" y="85129"/>
                  </a:lnTo>
                  <a:lnTo>
                    <a:pt x="212547" y="84350"/>
                  </a:lnTo>
                  <a:lnTo>
                    <a:pt x="220199" y="82013"/>
                  </a:lnTo>
                  <a:lnTo>
                    <a:pt x="227224" y="78118"/>
                  </a:lnTo>
                  <a:lnTo>
                    <a:pt x="230175" y="75603"/>
                  </a:lnTo>
                  <a:lnTo>
                    <a:pt x="197592" y="75603"/>
                  </a:lnTo>
                  <a:lnTo>
                    <a:pt x="192175" y="74164"/>
                  </a:lnTo>
                  <a:lnTo>
                    <a:pt x="183189" y="69131"/>
                  </a:lnTo>
                  <a:close/>
                </a:path>
                <a:path w="334010" h="113029">
                  <a:moveTo>
                    <a:pt x="230682" y="10044"/>
                  </a:moveTo>
                  <a:lnTo>
                    <a:pt x="208954" y="10044"/>
                  </a:lnTo>
                  <a:lnTo>
                    <a:pt x="214311" y="11469"/>
                  </a:lnTo>
                  <a:lnTo>
                    <a:pt x="224135" y="17175"/>
                  </a:lnTo>
                  <a:lnTo>
                    <a:pt x="228041" y="21182"/>
                  </a:lnTo>
                  <a:lnTo>
                    <a:pt x="233845" y="31499"/>
                  </a:lnTo>
                  <a:lnTo>
                    <a:pt x="235295" y="36957"/>
                  </a:lnTo>
                  <a:lnTo>
                    <a:pt x="235295" y="48420"/>
                  </a:lnTo>
                  <a:lnTo>
                    <a:pt x="208903" y="75603"/>
                  </a:lnTo>
                  <a:lnTo>
                    <a:pt x="230175" y="75603"/>
                  </a:lnTo>
                  <a:lnTo>
                    <a:pt x="245789" y="42339"/>
                  </a:lnTo>
                  <a:lnTo>
                    <a:pt x="245021" y="33913"/>
                  </a:lnTo>
                  <a:lnTo>
                    <a:pt x="242719" y="26118"/>
                  </a:lnTo>
                  <a:lnTo>
                    <a:pt x="238882" y="18956"/>
                  </a:lnTo>
                  <a:lnTo>
                    <a:pt x="233509" y="12426"/>
                  </a:lnTo>
                  <a:lnTo>
                    <a:pt x="230682" y="10044"/>
                  </a:lnTo>
                  <a:close/>
                </a:path>
                <a:path w="334010" h="113029">
                  <a:moveTo>
                    <a:pt x="203968" y="0"/>
                  </a:moveTo>
                  <a:lnTo>
                    <a:pt x="197369" y="0"/>
                  </a:lnTo>
                  <a:lnTo>
                    <a:pt x="191392" y="1414"/>
                  </a:lnTo>
                  <a:lnTo>
                    <a:pt x="180676" y="7066"/>
                  </a:lnTo>
                  <a:lnTo>
                    <a:pt x="175938" y="11310"/>
                  </a:lnTo>
                  <a:lnTo>
                    <a:pt x="171819" y="16967"/>
                  </a:lnTo>
                  <a:lnTo>
                    <a:pt x="182817" y="16967"/>
                  </a:lnTo>
                  <a:lnTo>
                    <a:pt x="186516" y="13194"/>
                  </a:lnTo>
                  <a:lnTo>
                    <a:pt x="194118" y="10044"/>
                  </a:lnTo>
                  <a:lnTo>
                    <a:pt x="230682" y="10044"/>
                  </a:lnTo>
                  <a:lnTo>
                    <a:pt x="227148" y="7066"/>
                  </a:lnTo>
                  <a:lnTo>
                    <a:pt x="219984" y="3107"/>
                  </a:lnTo>
                  <a:lnTo>
                    <a:pt x="212288" y="776"/>
                  </a:lnTo>
                  <a:lnTo>
                    <a:pt x="203968" y="0"/>
                  </a:lnTo>
                  <a:close/>
                </a:path>
                <a:path w="334010" h="113029">
                  <a:moveTo>
                    <a:pt x="267591" y="2080"/>
                  </a:moveTo>
                  <a:lnTo>
                    <a:pt x="256578" y="2080"/>
                  </a:lnTo>
                  <a:lnTo>
                    <a:pt x="289843" y="76942"/>
                  </a:lnTo>
                  <a:lnTo>
                    <a:pt x="274214" y="112661"/>
                  </a:lnTo>
                  <a:lnTo>
                    <a:pt x="285228" y="112661"/>
                  </a:lnTo>
                  <a:lnTo>
                    <a:pt x="306289" y="64439"/>
                  </a:lnTo>
                  <a:lnTo>
                    <a:pt x="295422" y="64439"/>
                  </a:lnTo>
                  <a:lnTo>
                    <a:pt x="267591" y="2080"/>
                  </a:lnTo>
                  <a:close/>
                </a:path>
                <a:path w="334010" h="113029">
                  <a:moveTo>
                    <a:pt x="333524" y="2080"/>
                  </a:moveTo>
                  <a:lnTo>
                    <a:pt x="322436" y="2080"/>
                  </a:lnTo>
                  <a:lnTo>
                    <a:pt x="295422" y="64439"/>
                  </a:lnTo>
                  <a:lnTo>
                    <a:pt x="306289" y="64439"/>
                  </a:lnTo>
                  <a:lnTo>
                    <a:pt x="333524" y="20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2916906" y="4329191"/>
              <a:ext cx="171983" cy="85129"/>
            </a:xfrm>
            <a:prstGeom prst="rect">
              <a:avLst/>
            </a:prstGeom>
          </p:spPr>
        </p:pic>
      </p:grpSp>
      <p:sp>
        <p:nvSpPr>
          <p:cNvPr id="169" name="object 169"/>
          <p:cNvSpPr/>
          <p:nvPr/>
        </p:nvSpPr>
        <p:spPr>
          <a:xfrm>
            <a:off x="3194989" y="4329201"/>
            <a:ext cx="781685" cy="85725"/>
          </a:xfrm>
          <a:custGeom>
            <a:avLst/>
            <a:gdLst/>
            <a:ahLst/>
            <a:cxnLst/>
            <a:rect l="l" t="t" r="r" b="b"/>
            <a:pathLst>
              <a:path w="781685" h="85725">
                <a:moveTo>
                  <a:pt x="67932" y="2070"/>
                </a:moveTo>
                <a:lnTo>
                  <a:pt x="57518" y="2070"/>
                </a:lnTo>
                <a:lnTo>
                  <a:pt x="57518" y="34226"/>
                </a:lnTo>
                <a:lnTo>
                  <a:pt x="10490" y="34226"/>
                </a:lnTo>
                <a:lnTo>
                  <a:pt x="10490" y="2070"/>
                </a:lnTo>
                <a:lnTo>
                  <a:pt x="0" y="2070"/>
                </a:lnTo>
                <a:lnTo>
                  <a:pt x="0" y="83045"/>
                </a:lnTo>
                <a:lnTo>
                  <a:pt x="10490" y="83045"/>
                </a:lnTo>
                <a:lnTo>
                  <a:pt x="10490" y="44043"/>
                </a:lnTo>
                <a:lnTo>
                  <a:pt x="57518" y="44043"/>
                </a:lnTo>
                <a:lnTo>
                  <a:pt x="57518" y="83045"/>
                </a:lnTo>
                <a:lnTo>
                  <a:pt x="67932" y="83045"/>
                </a:lnTo>
                <a:lnTo>
                  <a:pt x="67932" y="44043"/>
                </a:lnTo>
                <a:lnTo>
                  <a:pt x="67932" y="34226"/>
                </a:lnTo>
                <a:lnTo>
                  <a:pt x="67932" y="2070"/>
                </a:lnTo>
                <a:close/>
              </a:path>
              <a:path w="781685" h="85725">
                <a:moveTo>
                  <a:pt x="170776" y="43383"/>
                </a:moveTo>
                <a:lnTo>
                  <a:pt x="159321" y="13119"/>
                </a:lnTo>
                <a:lnTo>
                  <a:pt x="159321" y="34366"/>
                </a:lnTo>
                <a:lnTo>
                  <a:pt x="99034" y="34366"/>
                </a:lnTo>
                <a:lnTo>
                  <a:pt x="101180" y="26936"/>
                </a:lnTo>
                <a:lnTo>
                  <a:pt x="104330" y="21348"/>
                </a:lnTo>
                <a:lnTo>
                  <a:pt x="114198" y="12522"/>
                </a:lnTo>
                <a:lnTo>
                  <a:pt x="121018" y="9969"/>
                </a:lnTo>
                <a:lnTo>
                  <a:pt x="133769" y="9969"/>
                </a:lnTo>
                <a:lnTo>
                  <a:pt x="159321" y="34366"/>
                </a:lnTo>
                <a:lnTo>
                  <a:pt x="159321" y="13119"/>
                </a:lnTo>
                <a:lnTo>
                  <a:pt x="128803" y="0"/>
                </a:lnTo>
                <a:lnTo>
                  <a:pt x="119024" y="977"/>
                </a:lnTo>
                <a:lnTo>
                  <a:pt x="119189" y="977"/>
                </a:lnTo>
                <a:lnTo>
                  <a:pt x="110464" y="3924"/>
                </a:lnTo>
                <a:lnTo>
                  <a:pt x="110591" y="3924"/>
                </a:lnTo>
                <a:lnTo>
                  <a:pt x="103225" y="8623"/>
                </a:lnTo>
                <a:lnTo>
                  <a:pt x="96735" y="15328"/>
                </a:lnTo>
                <a:lnTo>
                  <a:pt x="92583" y="21577"/>
                </a:lnTo>
                <a:lnTo>
                  <a:pt x="89649" y="28219"/>
                </a:lnTo>
                <a:lnTo>
                  <a:pt x="87871" y="35293"/>
                </a:lnTo>
                <a:lnTo>
                  <a:pt x="87287" y="42786"/>
                </a:lnTo>
                <a:lnTo>
                  <a:pt x="87985" y="50761"/>
                </a:lnTo>
                <a:lnTo>
                  <a:pt x="90068" y="58305"/>
                </a:lnTo>
                <a:lnTo>
                  <a:pt x="93560" y="65430"/>
                </a:lnTo>
                <a:lnTo>
                  <a:pt x="98348" y="72009"/>
                </a:lnTo>
                <a:lnTo>
                  <a:pt x="98437" y="72136"/>
                </a:lnTo>
                <a:lnTo>
                  <a:pt x="104559" y="77825"/>
                </a:lnTo>
                <a:lnTo>
                  <a:pt x="111760" y="81876"/>
                </a:lnTo>
                <a:lnTo>
                  <a:pt x="120040" y="84315"/>
                </a:lnTo>
                <a:lnTo>
                  <a:pt x="129400" y="85128"/>
                </a:lnTo>
                <a:lnTo>
                  <a:pt x="135356" y="85128"/>
                </a:lnTo>
                <a:lnTo>
                  <a:pt x="140131" y="84315"/>
                </a:lnTo>
                <a:lnTo>
                  <a:pt x="140436" y="84315"/>
                </a:lnTo>
                <a:lnTo>
                  <a:pt x="168097" y="60794"/>
                </a:lnTo>
                <a:lnTo>
                  <a:pt x="159321" y="56172"/>
                </a:lnTo>
                <a:lnTo>
                  <a:pt x="156133" y="61493"/>
                </a:lnTo>
                <a:lnTo>
                  <a:pt x="153073" y="65430"/>
                </a:lnTo>
                <a:lnTo>
                  <a:pt x="147726" y="70091"/>
                </a:lnTo>
                <a:lnTo>
                  <a:pt x="144424" y="72009"/>
                </a:lnTo>
                <a:lnTo>
                  <a:pt x="136626" y="74879"/>
                </a:lnTo>
                <a:lnTo>
                  <a:pt x="132626" y="75603"/>
                </a:lnTo>
                <a:lnTo>
                  <a:pt x="119976" y="75603"/>
                </a:lnTo>
                <a:lnTo>
                  <a:pt x="112801" y="72580"/>
                </a:lnTo>
                <a:lnTo>
                  <a:pt x="101193" y="60528"/>
                </a:lnTo>
                <a:lnTo>
                  <a:pt x="98196" y="52806"/>
                </a:lnTo>
                <a:lnTo>
                  <a:pt x="97993" y="43383"/>
                </a:lnTo>
                <a:lnTo>
                  <a:pt x="170776" y="43383"/>
                </a:lnTo>
                <a:close/>
              </a:path>
              <a:path w="781685" h="85725">
                <a:moveTo>
                  <a:pt x="270459" y="18897"/>
                </a:moveTo>
                <a:lnTo>
                  <a:pt x="238747" y="0"/>
                </a:lnTo>
                <a:lnTo>
                  <a:pt x="224866" y="0"/>
                </a:lnTo>
                <a:lnTo>
                  <a:pt x="190042" y="28117"/>
                </a:lnTo>
                <a:lnTo>
                  <a:pt x="188074" y="35394"/>
                </a:lnTo>
                <a:lnTo>
                  <a:pt x="188074" y="43230"/>
                </a:lnTo>
                <a:lnTo>
                  <a:pt x="207454" y="78257"/>
                </a:lnTo>
                <a:lnTo>
                  <a:pt x="232575" y="85128"/>
                </a:lnTo>
                <a:lnTo>
                  <a:pt x="240906" y="85128"/>
                </a:lnTo>
                <a:lnTo>
                  <a:pt x="248335" y="83527"/>
                </a:lnTo>
                <a:lnTo>
                  <a:pt x="261391" y="77127"/>
                </a:lnTo>
                <a:lnTo>
                  <a:pt x="266585" y="72618"/>
                </a:lnTo>
                <a:lnTo>
                  <a:pt x="270459" y="66814"/>
                </a:lnTo>
                <a:lnTo>
                  <a:pt x="262191" y="61391"/>
                </a:lnTo>
                <a:lnTo>
                  <a:pt x="256120" y="67602"/>
                </a:lnTo>
                <a:lnTo>
                  <a:pt x="249237" y="72047"/>
                </a:lnTo>
                <a:lnTo>
                  <a:pt x="241541" y="74714"/>
                </a:lnTo>
                <a:lnTo>
                  <a:pt x="233019" y="75603"/>
                </a:lnTo>
                <a:lnTo>
                  <a:pt x="226529" y="75603"/>
                </a:lnTo>
                <a:lnTo>
                  <a:pt x="198564" y="48387"/>
                </a:lnTo>
                <a:lnTo>
                  <a:pt x="198564" y="33401"/>
                </a:lnTo>
                <a:lnTo>
                  <a:pt x="232943" y="9817"/>
                </a:lnTo>
                <a:lnTo>
                  <a:pt x="241719" y="10706"/>
                </a:lnTo>
                <a:lnTo>
                  <a:pt x="249529" y="13373"/>
                </a:lnTo>
                <a:lnTo>
                  <a:pt x="256349" y="17805"/>
                </a:lnTo>
                <a:lnTo>
                  <a:pt x="262191" y="24028"/>
                </a:lnTo>
                <a:lnTo>
                  <a:pt x="270459" y="18897"/>
                </a:lnTo>
                <a:close/>
              </a:path>
              <a:path w="781685" h="85725">
                <a:moveTo>
                  <a:pt x="355117" y="83045"/>
                </a:moveTo>
                <a:lnTo>
                  <a:pt x="317373" y="45605"/>
                </a:lnTo>
                <a:lnTo>
                  <a:pt x="310845" y="39128"/>
                </a:lnTo>
                <a:lnTo>
                  <a:pt x="314134" y="36156"/>
                </a:lnTo>
                <a:lnTo>
                  <a:pt x="351840" y="2070"/>
                </a:lnTo>
                <a:lnTo>
                  <a:pt x="337324" y="2070"/>
                </a:lnTo>
                <a:lnTo>
                  <a:pt x="299897" y="36156"/>
                </a:lnTo>
                <a:lnTo>
                  <a:pt x="299897" y="2070"/>
                </a:lnTo>
                <a:lnTo>
                  <a:pt x="289407" y="2070"/>
                </a:lnTo>
                <a:lnTo>
                  <a:pt x="289407" y="83045"/>
                </a:lnTo>
                <a:lnTo>
                  <a:pt x="299897" y="83045"/>
                </a:lnTo>
                <a:lnTo>
                  <a:pt x="299897" y="48514"/>
                </a:lnTo>
                <a:lnTo>
                  <a:pt x="303174" y="45605"/>
                </a:lnTo>
                <a:lnTo>
                  <a:pt x="340385" y="83045"/>
                </a:lnTo>
                <a:lnTo>
                  <a:pt x="355117" y="83045"/>
                </a:lnTo>
                <a:close/>
              </a:path>
              <a:path w="781685" h="85725">
                <a:moveTo>
                  <a:pt x="446341" y="42786"/>
                </a:moveTo>
                <a:lnTo>
                  <a:pt x="445643" y="34658"/>
                </a:lnTo>
                <a:lnTo>
                  <a:pt x="443572" y="27076"/>
                </a:lnTo>
                <a:lnTo>
                  <a:pt x="440105" y="20066"/>
                </a:lnTo>
                <a:lnTo>
                  <a:pt x="435775" y="14325"/>
                </a:lnTo>
                <a:lnTo>
                  <a:pt x="435775" y="33934"/>
                </a:lnTo>
                <a:lnTo>
                  <a:pt x="435775" y="48856"/>
                </a:lnTo>
                <a:lnTo>
                  <a:pt x="409981" y="75222"/>
                </a:lnTo>
                <a:lnTo>
                  <a:pt x="398475" y="75222"/>
                </a:lnTo>
                <a:lnTo>
                  <a:pt x="372681" y="48856"/>
                </a:lnTo>
                <a:lnTo>
                  <a:pt x="372681" y="33934"/>
                </a:lnTo>
                <a:lnTo>
                  <a:pt x="375780" y="26187"/>
                </a:lnTo>
                <a:lnTo>
                  <a:pt x="388175" y="13385"/>
                </a:lnTo>
                <a:lnTo>
                  <a:pt x="395592" y="10185"/>
                </a:lnTo>
                <a:lnTo>
                  <a:pt x="412813" y="10185"/>
                </a:lnTo>
                <a:lnTo>
                  <a:pt x="420217" y="13385"/>
                </a:lnTo>
                <a:lnTo>
                  <a:pt x="432663" y="26187"/>
                </a:lnTo>
                <a:lnTo>
                  <a:pt x="435775" y="33934"/>
                </a:lnTo>
                <a:lnTo>
                  <a:pt x="435775" y="14325"/>
                </a:lnTo>
                <a:lnTo>
                  <a:pt x="435241" y="13614"/>
                </a:lnTo>
                <a:lnTo>
                  <a:pt x="435025" y="13385"/>
                </a:lnTo>
                <a:lnTo>
                  <a:pt x="431482" y="10185"/>
                </a:lnTo>
                <a:lnTo>
                  <a:pt x="428688" y="7658"/>
                </a:lnTo>
                <a:lnTo>
                  <a:pt x="421335" y="3403"/>
                </a:lnTo>
                <a:lnTo>
                  <a:pt x="413181" y="850"/>
                </a:lnTo>
                <a:lnTo>
                  <a:pt x="404228" y="0"/>
                </a:lnTo>
                <a:lnTo>
                  <a:pt x="395249" y="850"/>
                </a:lnTo>
                <a:lnTo>
                  <a:pt x="364820" y="27076"/>
                </a:lnTo>
                <a:lnTo>
                  <a:pt x="362038" y="42786"/>
                </a:lnTo>
                <a:lnTo>
                  <a:pt x="362775" y="51003"/>
                </a:lnTo>
                <a:lnTo>
                  <a:pt x="387324" y="81953"/>
                </a:lnTo>
                <a:lnTo>
                  <a:pt x="404228" y="85128"/>
                </a:lnTo>
                <a:lnTo>
                  <a:pt x="413067" y="84328"/>
                </a:lnTo>
                <a:lnTo>
                  <a:pt x="421068" y="81953"/>
                </a:lnTo>
                <a:lnTo>
                  <a:pt x="428231" y="77990"/>
                </a:lnTo>
                <a:lnTo>
                  <a:pt x="431368" y="75222"/>
                </a:lnTo>
                <a:lnTo>
                  <a:pt x="434555" y="72440"/>
                </a:lnTo>
                <a:lnTo>
                  <a:pt x="439712" y="65824"/>
                </a:lnTo>
                <a:lnTo>
                  <a:pt x="443395" y="58674"/>
                </a:lnTo>
                <a:lnTo>
                  <a:pt x="445604" y="51003"/>
                </a:lnTo>
                <a:lnTo>
                  <a:pt x="446341" y="42786"/>
                </a:lnTo>
                <a:close/>
              </a:path>
              <a:path w="781685" h="85725">
                <a:moveTo>
                  <a:pt x="534530" y="83045"/>
                </a:moveTo>
                <a:lnTo>
                  <a:pt x="497255" y="2070"/>
                </a:lnTo>
                <a:lnTo>
                  <a:pt x="495388" y="2070"/>
                </a:lnTo>
                <a:lnTo>
                  <a:pt x="458330" y="83045"/>
                </a:lnTo>
                <a:lnTo>
                  <a:pt x="469493" y="83045"/>
                </a:lnTo>
                <a:lnTo>
                  <a:pt x="496354" y="24104"/>
                </a:lnTo>
                <a:lnTo>
                  <a:pt x="523443" y="83045"/>
                </a:lnTo>
                <a:lnTo>
                  <a:pt x="534530" y="83045"/>
                </a:lnTo>
                <a:close/>
              </a:path>
              <a:path w="781685" h="85725">
                <a:moveTo>
                  <a:pt x="606361" y="53352"/>
                </a:moveTo>
                <a:lnTo>
                  <a:pt x="604748" y="48475"/>
                </a:lnTo>
                <a:lnTo>
                  <a:pt x="601091" y="43675"/>
                </a:lnTo>
                <a:lnTo>
                  <a:pt x="598297" y="39992"/>
                </a:lnTo>
                <a:lnTo>
                  <a:pt x="595045" y="37680"/>
                </a:lnTo>
                <a:lnTo>
                  <a:pt x="595045" y="56553"/>
                </a:lnTo>
                <a:lnTo>
                  <a:pt x="595045" y="59372"/>
                </a:lnTo>
                <a:lnTo>
                  <a:pt x="593801" y="65506"/>
                </a:lnTo>
                <a:lnTo>
                  <a:pt x="593725" y="65887"/>
                </a:lnTo>
                <a:lnTo>
                  <a:pt x="589762" y="70535"/>
                </a:lnTo>
                <a:lnTo>
                  <a:pt x="583158" y="73329"/>
                </a:lnTo>
                <a:lnTo>
                  <a:pt x="573913" y="74256"/>
                </a:lnTo>
                <a:lnTo>
                  <a:pt x="561936" y="74256"/>
                </a:lnTo>
                <a:lnTo>
                  <a:pt x="561936" y="43675"/>
                </a:lnTo>
                <a:lnTo>
                  <a:pt x="578129" y="43675"/>
                </a:lnTo>
                <a:lnTo>
                  <a:pt x="595045" y="56553"/>
                </a:lnTo>
                <a:lnTo>
                  <a:pt x="595045" y="37680"/>
                </a:lnTo>
                <a:lnTo>
                  <a:pt x="594448" y="37249"/>
                </a:lnTo>
                <a:lnTo>
                  <a:pt x="585520" y="34772"/>
                </a:lnTo>
                <a:lnTo>
                  <a:pt x="579348" y="34150"/>
                </a:lnTo>
                <a:lnTo>
                  <a:pt x="561555" y="34150"/>
                </a:lnTo>
                <a:lnTo>
                  <a:pt x="561555" y="2070"/>
                </a:lnTo>
                <a:lnTo>
                  <a:pt x="551218" y="2070"/>
                </a:lnTo>
                <a:lnTo>
                  <a:pt x="551218" y="83045"/>
                </a:lnTo>
                <a:lnTo>
                  <a:pt x="587629" y="83045"/>
                </a:lnTo>
                <a:lnTo>
                  <a:pt x="594702" y="80670"/>
                </a:lnTo>
                <a:lnTo>
                  <a:pt x="601014" y="74256"/>
                </a:lnTo>
                <a:lnTo>
                  <a:pt x="604024" y="71196"/>
                </a:lnTo>
                <a:lnTo>
                  <a:pt x="606361" y="65506"/>
                </a:lnTo>
                <a:lnTo>
                  <a:pt x="606361" y="53352"/>
                </a:lnTo>
                <a:close/>
              </a:path>
              <a:path w="781685" h="85725">
                <a:moveTo>
                  <a:pt x="689952" y="83045"/>
                </a:moveTo>
                <a:lnTo>
                  <a:pt x="652208" y="45605"/>
                </a:lnTo>
                <a:lnTo>
                  <a:pt x="645680" y="39128"/>
                </a:lnTo>
                <a:lnTo>
                  <a:pt x="648970" y="36156"/>
                </a:lnTo>
                <a:lnTo>
                  <a:pt x="686676" y="2070"/>
                </a:lnTo>
                <a:lnTo>
                  <a:pt x="672172" y="2070"/>
                </a:lnTo>
                <a:lnTo>
                  <a:pt x="634733" y="36156"/>
                </a:lnTo>
                <a:lnTo>
                  <a:pt x="634733" y="2070"/>
                </a:lnTo>
                <a:lnTo>
                  <a:pt x="624243" y="2070"/>
                </a:lnTo>
                <a:lnTo>
                  <a:pt x="624243" y="83045"/>
                </a:lnTo>
                <a:lnTo>
                  <a:pt x="634733" y="83045"/>
                </a:lnTo>
                <a:lnTo>
                  <a:pt x="634733" y="48514"/>
                </a:lnTo>
                <a:lnTo>
                  <a:pt x="638009" y="45605"/>
                </a:lnTo>
                <a:lnTo>
                  <a:pt x="675220" y="83045"/>
                </a:lnTo>
                <a:lnTo>
                  <a:pt x="689952" y="83045"/>
                </a:lnTo>
                <a:close/>
              </a:path>
              <a:path w="781685" h="85725">
                <a:moveTo>
                  <a:pt x="781177" y="42786"/>
                </a:moveTo>
                <a:lnTo>
                  <a:pt x="780491" y="34658"/>
                </a:lnTo>
                <a:lnTo>
                  <a:pt x="778408" y="27076"/>
                </a:lnTo>
                <a:lnTo>
                  <a:pt x="774941" y="20066"/>
                </a:lnTo>
                <a:lnTo>
                  <a:pt x="770610" y="14325"/>
                </a:lnTo>
                <a:lnTo>
                  <a:pt x="770610" y="33934"/>
                </a:lnTo>
                <a:lnTo>
                  <a:pt x="770610" y="48856"/>
                </a:lnTo>
                <a:lnTo>
                  <a:pt x="744816" y="75222"/>
                </a:lnTo>
                <a:lnTo>
                  <a:pt x="733310" y="75222"/>
                </a:lnTo>
                <a:lnTo>
                  <a:pt x="707517" y="48856"/>
                </a:lnTo>
                <a:lnTo>
                  <a:pt x="707517" y="33934"/>
                </a:lnTo>
                <a:lnTo>
                  <a:pt x="710615" y="26187"/>
                </a:lnTo>
                <a:lnTo>
                  <a:pt x="723023" y="13385"/>
                </a:lnTo>
                <a:lnTo>
                  <a:pt x="730427" y="10185"/>
                </a:lnTo>
                <a:lnTo>
                  <a:pt x="747649" y="10185"/>
                </a:lnTo>
                <a:lnTo>
                  <a:pt x="755053" y="13385"/>
                </a:lnTo>
                <a:lnTo>
                  <a:pt x="767499" y="26187"/>
                </a:lnTo>
                <a:lnTo>
                  <a:pt x="770610" y="33934"/>
                </a:lnTo>
                <a:lnTo>
                  <a:pt x="770610" y="14325"/>
                </a:lnTo>
                <a:lnTo>
                  <a:pt x="739063" y="0"/>
                </a:lnTo>
                <a:lnTo>
                  <a:pt x="730097" y="850"/>
                </a:lnTo>
                <a:lnTo>
                  <a:pt x="699668" y="27076"/>
                </a:lnTo>
                <a:lnTo>
                  <a:pt x="696874" y="42786"/>
                </a:lnTo>
                <a:lnTo>
                  <a:pt x="697611" y="51003"/>
                </a:lnTo>
                <a:lnTo>
                  <a:pt x="722160" y="81953"/>
                </a:lnTo>
                <a:lnTo>
                  <a:pt x="739063" y="85128"/>
                </a:lnTo>
                <a:lnTo>
                  <a:pt x="747903" y="84328"/>
                </a:lnTo>
                <a:lnTo>
                  <a:pt x="755916" y="81953"/>
                </a:lnTo>
                <a:lnTo>
                  <a:pt x="763066" y="77990"/>
                </a:lnTo>
                <a:lnTo>
                  <a:pt x="766216" y="75222"/>
                </a:lnTo>
                <a:lnTo>
                  <a:pt x="769391" y="72440"/>
                </a:lnTo>
                <a:lnTo>
                  <a:pt x="774547" y="65824"/>
                </a:lnTo>
                <a:lnTo>
                  <a:pt x="778230" y="58674"/>
                </a:lnTo>
                <a:lnTo>
                  <a:pt x="780440" y="51003"/>
                </a:lnTo>
                <a:lnTo>
                  <a:pt x="781177" y="42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0" name="object 170"/>
          <p:cNvPicPr/>
          <p:nvPr/>
        </p:nvPicPr>
        <p:blipFill>
          <a:blip r:embed="rId90" cstate="print"/>
          <a:stretch>
            <a:fillRect/>
          </a:stretch>
        </p:blipFill>
        <p:spPr>
          <a:xfrm>
            <a:off x="6295950" y="4331271"/>
            <a:ext cx="156657" cy="80965"/>
          </a:xfrm>
          <a:prstGeom prst="rect">
            <a:avLst/>
          </a:prstGeom>
        </p:spPr>
      </p:pic>
      <p:pic>
        <p:nvPicPr>
          <p:cNvPr id="171" name="object 171"/>
          <p:cNvPicPr/>
          <p:nvPr/>
        </p:nvPicPr>
        <p:blipFill>
          <a:blip r:embed="rId102" cstate="print"/>
          <a:stretch>
            <a:fillRect/>
          </a:stretch>
        </p:blipFill>
        <p:spPr>
          <a:xfrm>
            <a:off x="6555412" y="4329191"/>
            <a:ext cx="461045" cy="112661"/>
          </a:xfrm>
          <a:prstGeom prst="rect">
            <a:avLst/>
          </a:prstGeom>
        </p:spPr>
      </p:pic>
      <p:grpSp>
        <p:nvGrpSpPr>
          <p:cNvPr id="172" name="object 172"/>
          <p:cNvGrpSpPr/>
          <p:nvPr/>
        </p:nvGrpSpPr>
        <p:grpSpPr>
          <a:xfrm>
            <a:off x="722087" y="4515120"/>
            <a:ext cx="491490" cy="93980"/>
            <a:chOff x="722087" y="4515120"/>
            <a:chExt cx="491490" cy="93980"/>
          </a:xfrm>
        </p:grpSpPr>
        <p:pic>
          <p:nvPicPr>
            <p:cNvPr id="173" name="object 173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722087" y="4515120"/>
              <a:ext cx="181256" cy="93833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926326" y="4515120"/>
              <a:ext cx="287201" cy="85129"/>
            </a:xfrm>
            <a:prstGeom prst="rect">
              <a:avLst/>
            </a:prstGeom>
          </p:spPr>
        </p:pic>
      </p:grpSp>
      <p:sp>
        <p:nvSpPr>
          <p:cNvPr id="175" name="object 175"/>
          <p:cNvSpPr/>
          <p:nvPr/>
        </p:nvSpPr>
        <p:spPr>
          <a:xfrm>
            <a:off x="1283260" y="4517200"/>
            <a:ext cx="53340" cy="81280"/>
          </a:xfrm>
          <a:custGeom>
            <a:avLst/>
            <a:gdLst/>
            <a:ahLst/>
            <a:cxnLst/>
            <a:rect l="l" t="t" r="r" b="b"/>
            <a:pathLst>
              <a:path w="53340" h="81279">
                <a:moveTo>
                  <a:pt x="31970" y="0"/>
                </a:moveTo>
                <a:lnTo>
                  <a:pt x="0" y="0"/>
                </a:lnTo>
                <a:lnTo>
                  <a:pt x="0" y="80965"/>
                </a:lnTo>
                <a:lnTo>
                  <a:pt x="23515" y="80965"/>
                </a:lnTo>
                <a:lnTo>
                  <a:pt x="36406" y="79569"/>
                </a:lnTo>
                <a:lnTo>
                  <a:pt x="45614" y="75383"/>
                </a:lnTo>
                <a:lnTo>
                  <a:pt x="48148" y="72184"/>
                </a:lnTo>
                <a:lnTo>
                  <a:pt x="10490" y="72184"/>
                </a:lnTo>
                <a:lnTo>
                  <a:pt x="10490" y="43830"/>
                </a:lnTo>
                <a:lnTo>
                  <a:pt x="47503" y="43830"/>
                </a:lnTo>
                <a:lnTo>
                  <a:pt x="44106" y="40571"/>
                </a:lnTo>
                <a:lnTo>
                  <a:pt x="37205" y="37134"/>
                </a:lnTo>
                <a:lnTo>
                  <a:pt x="44197" y="34309"/>
                </a:lnTo>
                <a:lnTo>
                  <a:pt x="10490" y="34309"/>
                </a:lnTo>
                <a:lnTo>
                  <a:pt x="10490" y="9008"/>
                </a:lnTo>
                <a:lnTo>
                  <a:pt x="45010" y="9008"/>
                </a:lnTo>
                <a:lnTo>
                  <a:pt x="38336" y="2034"/>
                </a:lnTo>
                <a:lnTo>
                  <a:pt x="31970" y="0"/>
                </a:lnTo>
                <a:close/>
              </a:path>
              <a:path w="53340" h="81279">
                <a:moveTo>
                  <a:pt x="47503" y="43830"/>
                </a:moveTo>
                <a:lnTo>
                  <a:pt x="30530" y="43830"/>
                </a:lnTo>
                <a:lnTo>
                  <a:pt x="34203" y="45144"/>
                </a:lnTo>
                <a:lnTo>
                  <a:pt x="39757" y="50403"/>
                </a:lnTo>
                <a:lnTo>
                  <a:pt x="41147" y="53924"/>
                </a:lnTo>
                <a:lnTo>
                  <a:pt x="41147" y="61765"/>
                </a:lnTo>
                <a:lnTo>
                  <a:pt x="26912" y="72184"/>
                </a:lnTo>
                <a:lnTo>
                  <a:pt x="48148" y="72184"/>
                </a:lnTo>
                <a:lnTo>
                  <a:pt x="51139" y="68407"/>
                </a:lnTo>
                <a:lnTo>
                  <a:pt x="52980" y="58640"/>
                </a:lnTo>
                <a:lnTo>
                  <a:pt x="51994" y="51324"/>
                </a:lnTo>
                <a:lnTo>
                  <a:pt x="49036" y="45301"/>
                </a:lnTo>
                <a:lnTo>
                  <a:pt x="47503" y="43830"/>
                </a:lnTo>
                <a:close/>
              </a:path>
              <a:path w="53340" h="81279">
                <a:moveTo>
                  <a:pt x="45010" y="9008"/>
                </a:moveTo>
                <a:lnTo>
                  <a:pt x="23215" y="9008"/>
                </a:lnTo>
                <a:lnTo>
                  <a:pt x="27147" y="9206"/>
                </a:lnTo>
                <a:lnTo>
                  <a:pt x="30966" y="9997"/>
                </a:lnTo>
                <a:lnTo>
                  <a:pt x="32788" y="11337"/>
                </a:lnTo>
                <a:lnTo>
                  <a:pt x="36262" y="15901"/>
                </a:lnTo>
                <a:lnTo>
                  <a:pt x="37129" y="18731"/>
                </a:lnTo>
                <a:lnTo>
                  <a:pt x="37129" y="25326"/>
                </a:lnTo>
                <a:lnTo>
                  <a:pt x="23413" y="34309"/>
                </a:lnTo>
                <a:lnTo>
                  <a:pt x="44382" y="34309"/>
                </a:lnTo>
                <a:lnTo>
                  <a:pt x="48070" y="28624"/>
                </a:lnTo>
                <a:lnTo>
                  <a:pt x="48070" y="14932"/>
                </a:lnTo>
                <a:lnTo>
                  <a:pt x="46122" y="10170"/>
                </a:lnTo>
                <a:lnTo>
                  <a:pt x="45010" y="9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6" name="object 176"/>
          <p:cNvGrpSpPr/>
          <p:nvPr/>
        </p:nvGrpSpPr>
        <p:grpSpPr>
          <a:xfrm>
            <a:off x="1404432" y="4515120"/>
            <a:ext cx="1139825" cy="113030"/>
            <a:chOff x="1404432" y="4515120"/>
            <a:chExt cx="1139825" cy="113030"/>
          </a:xfrm>
        </p:grpSpPr>
        <p:pic>
          <p:nvPicPr>
            <p:cNvPr id="177" name="object 177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1404432" y="4515120"/>
              <a:ext cx="181767" cy="85129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1606161" y="4515120"/>
              <a:ext cx="260507" cy="112661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889650" y="4515120"/>
              <a:ext cx="232171" cy="95843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2142468" y="4517200"/>
              <a:ext cx="159094" cy="80965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2321366" y="4515120"/>
              <a:ext cx="222584" cy="85129"/>
            </a:xfrm>
            <a:prstGeom prst="rect">
              <a:avLst/>
            </a:prstGeom>
          </p:spPr>
        </p:pic>
      </p:grpSp>
      <p:pic>
        <p:nvPicPr>
          <p:cNvPr id="182" name="object 182"/>
          <p:cNvPicPr/>
          <p:nvPr/>
        </p:nvPicPr>
        <p:blipFill>
          <a:blip r:embed="rId110" cstate="print"/>
          <a:stretch>
            <a:fillRect/>
          </a:stretch>
        </p:blipFill>
        <p:spPr>
          <a:xfrm>
            <a:off x="3014780" y="4329191"/>
            <a:ext cx="3676413" cy="298688"/>
          </a:xfrm>
          <a:prstGeom prst="rect">
            <a:avLst/>
          </a:prstGeom>
        </p:spPr>
      </p:pic>
      <p:pic>
        <p:nvPicPr>
          <p:cNvPr id="183" name="object 183"/>
          <p:cNvPicPr/>
          <p:nvPr/>
        </p:nvPicPr>
        <p:blipFill>
          <a:blip r:embed="rId111" cstate="print"/>
          <a:stretch>
            <a:fillRect/>
          </a:stretch>
        </p:blipFill>
        <p:spPr>
          <a:xfrm>
            <a:off x="2612821" y="4515120"/>
            <a:ext cx="335495" cy="93833"/>
          </a:xfrm>
          <a:prstGeom prst="rect">
            <a:avLst/>
          </a:prstGeom>
        </p:spPr>
      </p:pic>
      <p:sp>
        <p:nvSpPr>
          <p:cNvPr id="184" name="object 184"/>
          <p:cNvSpPr/>
          <p:nvPr/>
        </p:nvSpPr>
        <p:spPr>
          <a:xfrm>
            <a:off x="6772643" y="4485639"/>
            <a:ext cx="80010" cy="142240"/>
          </a:xfrm>
          <a:custGeom>
            <a:avLst/>
            <a:gdLst/>
            <a:ahLst/>
            <a:cxnLst/>
            <a:rect l="l" t="t" r="r" b="b"/>
            <a:pathLst>
              <a:path w="80009" h="142239">
                <a:moveTo>
                  <a:pt x="25006" y="0"/>
                </a:moveTo>
                <a:lnTo>
                  <a:pt x="0" y="0"/>
                </a:lnTo>
                <a:lnTo>
                  <a:pt x="0" y="11430"/>
                </a:lnTo>
                <a:lnTo>
                  <a:pt x="0" y="132080"/>
                </a:lnTo>
                <a:lnTo>
                  <a:pt x="0" y="142240"/>
                </a:lnTo>
                <a:lnTo>
                  <a:pt x="25006" y="142240"/>
                </a:lnTo>
                <a:lnTo>
                  <a:pt x="25006" y="132080"/>
                </a:lnTo>
                <a:lnTo>
                  <a:pt x="10414" y="132080"/>
                </a:lnTo>
                <a:lnTo>
                  <a:pt x="10414" y="11430"/>
                </a:lnTo>
                <a:lnTo>
                  <a:pt x="25006" y="11430"/>
                </a:lnTo>
                <a:lnTo>
                  <a:pt x="25006" y="0"/>
                </a:lnTo>
                <a:close/>
              </a:path>
              <a:path w="80009" h="142239">
                <a:moveTo>
                  <a:pt x="79946" y="3073"/>
                </a:moveTo>
                <a:lnTo>
                  <a:pt x="58445" y="3073"/>
                </a:lnTo>
                <a:lnTo>
                  <a:pt x="51892" y="13779"/>
                </a:lnTo>
                <a:lnTo>
                  <a:pt x="69088" y="13779"/>
                </a:lnTo>
                <a:lnTo>
                  <a:pt x="69088" y="112534"/>
                </a:lnTo>
                <a:lnTo>
                  <a:pt x="79946" y="112534"/>
                </a:lnTo>
                <a:lnTo>
                  <a:pt x="79946" y="30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909765" y="4488713"/>
            <a:ext cx="109855" cy="109855"/>
          </a:xfrm>
          <a:custGeom>
            <a:avLst/>
            <a:gdLst/>
            <a:ahLst/>
            <a:cxnLst/>
            <a:rect l="l" t="t" r="r" b="b"/>
            <a:pathLst>
              <a:path w="109854" h="109854">
                <a:moveTo>
                  <a:pt x="28054" y="0"/>
                </a:moveTo>
                <a:lnTo>
                  <a:pt x="6540" y="0"/>
                </a:lnTo>
                <a:lnTo>
                  <a:pt x="0" y="10706"/>
                </a:lnTo>
                <a:lnTo>
                  <a:pt x="17183" y="10706"/>
                </a:lnTo>
                <a:lnTo>
                  <a:pt x="17183" y="109461"/>
                </a:lnTo>
                <a:lnTo>
                  <a:pt x="28054" y="109461"/>
                </a:lnTo>
                <a:lnTo>
                  <a:pt x="28054" y="0"/>
                </a:lnTo>
                <a:close/>
              </a:path>
              <a:path w="109854" h="109854">
                <a:moveTo>
                  <a:pt x="109562" y="63766"/>
                </a:moveTo>
                <a:lnTo>
                  <a:pt x="68643" y="63766"/>
                </a:lnTo>
                <a:lnTo>
                  <a:pt x="68643" y="72847"/>
                </a:lnTo>
                <a:lnTo>
                  <a:pt x="109562" y="72847"/>
                </a:lnTo>
                <a:lnTo>
                  <a:pt x="109562" y="637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6" name="object 186"/>
          <p:cNvPicPr/>
          <p:nvPr/>
        </p:nvPicPr>
        <p:blipFill>
          <a:blip r:embed="rId112" cstate="print"/>
          <a:stretch>
            <a:fillRect/>
          </a:stretch>
        </p:blipFill>
        <p:spPr>
          <a:xfrm>
            <a:off x="741286" y="4674924"/>
            <a:ext cx="181019" cy="141832"/>
          </a:xfrm>
          <a:prstGeom prst="rect">
            <a:avLst/>
          </a:prstGeom>
        </p:spPr>
      </p:pic>
      <p:pic>
        <p:nvPicPr>
          <p:cNvPr id="187" name="object 187"/>
          <p:cNvPicPr/>
          <p:nvPr/>
        </p:nvPicPr>
        <p:blipFill>
          <a:blip r:embed="rId113" cstate="print"/>
          <a:stretch>
            <a:fillRect/>
          </a:stretch>
        </p:blipFill>
        <p:spPr>
          <a:xfrm>
            <a:off x="1190534" y="4863607"/>
            <a:ext cx="334107" cy="111546"/>
          </a:xfrm>
          <a:prstGeom prst="rect">
            <a:avLst/>
          </a:prstGeom>
        </p:spPr>
      </p:pic>
      <p:grpSp>
        <p:nvGrpSpPr>
          <p:cNvPr id="188" name="object 188"/>
          <p:cNvGrpSpPr/>
          <p:nvPr/>
        </p:nvGrpSpPr>
        <p:grpSpPr>
          <a:xfrm>
            <a:off x="1591110" y="4889873"/>
            <a:ext cx="4612640" cy="113030"/>
            <a:chOff x="1591110" y="4889873"/>
            <a:chExt cx="4612640" cy="113030"/>
          </a:xfrm>
        </p:grpSpPr>
        <p:pic>
          <p:nvPicPr>
            <p:cNvPr id="189" name="object 189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1591110" y="4890024"/>
              <a:ext cx="2013530" cy="93833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3646040" y="4889873"/>
              <a:ext cx="2557306" cy="112812"/>
            </a:xfrm>
            <a:prstGeom prst="rect">
              <a:avLst/>
            </a:prstGeom>
          </p:spPr>
        </p:pic>
      </p:grpSp>
      <p:grpSp>
        <p:nvGrpSpPr>
          <p:cNvPr id="191" name="object 191"/>
          <p:cNvGrpSpPr/>
          <p:nvPr/>
        </p:nvGrpSpPr>
        <p:grpSpPr>
          <a:xfrm>
            <a:off x="6275440" y="4860290"/>
            <a:ext cx="235585" cy="142240"/>
            <a:chOff x="6275440" y="4860290"/>
            <a:chExt cx="235585" cy="142240"/>
          </a:xfrm>
        </p:grpSpPr>
        <p:sp>
          <p:nvSpPr>
            <p:cNvPr id="192" name="object 192"/>
            <p:cNvSpPr/>
            <p:nvPr/>
          </p:nvSpPr>
          <p:spPr>
            <a:xfrm>
              <a:off x="6275438" y="4860289"/>
              <a:ext cx="83185" cy="142240"/>
            </a:xfrm>
            <a:custGeom>
              <a:avLst/>
              <a:gdLst/>
              <a:ahLst/>
              <a:cxnLst/>
              <a:rect l="l" t="t" r="r" b="b"/>
              <a:pathLst>
                <a:path w="83185" h="142239">
                  <a:moveTo>
                    <a:pt x="25006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0" y="132080"/>
                  </a:lnTo>
                  <a:lnTo>
                    <a:pt x="0" y="142240"/>
                  </a:lnTo>
                  <a:lnTo>
                    <a:pt x="25006" y="142240"/>
                  </a:lnTo>
                  <a:lnTo>
                    <a:pt x="25006" y="132080"/>
                  </a:lnTo>
                  <a:lnTo>
                    <a:pt x="10414" y="132080"/>
                  </a:lnTo>
                  <a:lnTo>
                    <a:pt x="10414" y="11430"/>
                  </a:lnTo>
                  <a:lnTo>
                    <a:pt x="25006" y="11430"/>
                  </a:lnTo>
                  <a:lnTo>
                    <a:pt x="25006" y="0"/>
                  </a:lnTo>
                  <a:close/>
                </a:path>
                <a:path w="83185" h="142239">
                  <a:moveTo>
                    <a:pt x="82842" y="3327"/>
                  </a:moveTo>
                  <a:lnTo>
                    <a:pt x="61341" y="3327"/>
                  </a:lnTo>
                  <a:lnTo>
                    <a:pt x="54787" y="14033"/>
                  </a:lnTo>
                  <a:lnTo>
                    <a:pt x="71983" y="14033"/>
                  </a:lnTo>
                  <a:lnTo>
                    <a:pt x="71983" y="112788"/>
                  </a:lnTo>
                  <a:lnTo>
                    <a:pt x="82842" y="112788"/>
                  </a:lnTo>
                  <a:lnTo>
                    <a:pt x="82842" y="33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" name="object 193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6399983" y="4863607"/>
              <a:ext cx="111041" cy="122260"/>
            </a:xfrm>
            <a:prstGeom prst="rect">
              <a:avLst/>
            </a:prstGeom>
          </p:spPr>
        </p:pic>
      </p:grpSp>
      <p:sp>
        <p:nvSpPr>
          <p:cNvPr id="194" name="object 194"/>
          <p:cNvSpPr/>
          <p:nvPr/>
        </p:nvSpPr>
        <p:spPr>
          <a:xfrm>
            <a:off x="6583744" y="4863607"/>
            <a:ext cx="28575" cy="109855"/>
          </a:xfrm>
          <a:custGeom>
            <a:avLst/>
            <a:gdLst/>
            <a:ahLst/>
            <a:cxnLst/>
            <a:rect l="l" t="t" r="r" b="b"/>
            <a:pathLst>
              <a:path w="28575" h="109854">
                <a:moveTo>
                  <a:pt x="28054" y="0"/>
                </a:moveTo>
                <a:lnTo>
                  <a:pt x="6548" y="0"/>
                </a:lnTo>
                <a:lnTo>
                  <a:pt x="0" y="10713"/>
                </a:lnTo>
                <a:lnTo>
                  <a:pt x="17189" y="10713"/>
                </a:lnTo>
                <a:lnTo>
                  <a:pt x="17189" y="109462"/>
                </a:lnTo>
                <a:lnTo>
                  <a:pt x="28054" y="109462"/>
                </a:lnTo>
                <a:lnTo>
                  <a:pt x="280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5" name="object 195"/>
          <p:cNvPicPr/>
          <p:nvPr/>
        </p:nvPicPr>
        <p:blipFill>
          <a:blip r:embed="rId117" cstate="print"/>
          <a:stretch>
            <a:fillRect/>
          </a:stretch>
        </p:blipFill>
        <p:spPr>
          <a:xfrm>
            <a:off x="6657581" y="4860290"/>
            <a:ext cx="103982" cy="142239"/>
          </a:xfrm>
          <a:prstGeom prst="rect">
            <a:avLst/>
          </a:prstGeom>
        </p:spPr>
      </p:pic>
      <p:sp>
        <p:nvSpPr>
          <p:cNvPr id="196" name="object 196"/>
          <p:cNvSpPr/>
          <p:nvPr/>
        </p:nvSpPr>
        <p:spPr>
          <a:xfrm>
            <a:off x="1189558" y="5238775"/>
            <a:ext cx="707390" cy="139700"/>
          </a:xfrm>
          <a:custGeom>
            <a:avLst/>
            <a:gdLst/>
            <a:ahLst/>
            <a:cxnLst/>
            <a:rect l="l" t="t" r="r" b="b"/>
            <a:pathLst>
              <a:path w="707389" h="139700">
                <a:moveTo>
                  <a:pt x="78803" y="0"/>
                </a:moveTo>
                <a:lnTo>
                  <a:pt x="0" y="0"/>
                </a:lnTo>
                <a:lnTo>
                  <a:pt x="0" y="109461"/>
                </a:lnTo>
                <a:lnTo>
                  <a:pt x="21132" y="109461"/>
                </a:lnTo>
                <a:lnTo>
                  <a:pt x="21132" y="19481"/>
                </a:lnTo>
                <a:lnTo>
                  <a:pt x="57746" y="19481"/>
                </a:lnTo>
                <a:lnTo>
                  <a:pt x="57746" y="109461"/>
                </a:lnTo>
                <a:lnTo>
                  <a:pt x="78803" y="109461"/>
                </a:lnTo>
                <a:lnTo>
                  <a:pt x="78803" y="19481"/>
                </a:lnTo>
                <a:lnTo>
                  <a:pt x="78803" y="0"/>
                </a:lnTo>
                <a:close/>
              </a:path>
              <a:path w="707389" h="139700">
                <a:moveTo>
                  <a:pt x="185293" y="69126"/>
                </a:moveTo>
                <a:lnTo>
                  <a:pt x="184734" y="61963"/>
                </a:lnTo>
                <a:lnTo>
                  <a:pt x="184721" y="61785"/>
                </a:lnTo>
                <a:lnTo>
                  <a:pt x="184594" y="60172"/>
                </a:lnTo>
                <a:lnTo>
                  <a:pt x="182524" y="52070"/>
                </a:lnTo>
                <a:lnTo>
                  <a:pt x="179222" y="45161"/>
                </a:lnTo>
                <a:lnTo>
                  <a:pt x="179057" y="44805"/>
                </a:lnTo>
                <a:lnTo>
                  <a:pt x="174205" y="38392"/>
                </a:lnTo>
                <a:lnTo>
                  <a:pt x="173126" y="37426"/>
                </a:lnTo>
                <a:lnTo>
                  <a:pt x="168363" y="33147"/>
                </a:lnTo>
                <a:lnTo>
                  <a:pt x="165011" y="31203"/>
                </a:lnTo>
                <a:lnTo>
                  <a:pt x="165011" y="76022"/>
                </a:lnTo>
                <a:lnTo>
                  <a:pt x="162928" y="81648"/>
                </a:lnTo>
                <a:lnTo>
                  <a:pt x="159105" y="85725"/>
                </a:lnTo>
                <a:lnTo>
                  <a:pt x="154368" y="90716"/>
                </a:lnTo>
                <a:lnTo>
                  <a:pt x="149225" y="92938"/>
                </a:lnTo>
                <a:lnTo>
                  <a:pt x="136626" y="92938"/>
                </a:lnTo>
                <a:lnTo>
                  <a:pt x="131318" y="90716"/>
                </a:lnTo>
                <a:lnTo>
                  <a:pt x="122885" y="81838"/>
                </a:lnTo>
                <a:lnTo>
                  <a:pt x="120777" y="76022"/>
                </a:lnTo>
                <a:lnTo>
                  <a:pt x="120777" y="61785"/>
                </a:lnTo>
                <a:lnTo>
                  <a:pt x="122821" y="56261"/>
                </a:lnTo>
                <a:lnTo>
                  <a:pt x="122885" y="56083"/>
                </a:lnTo>
                <a:lnTo>
                  <a:pt x="131279" y="47383"/>
                </a:lnTo>
                <a:lnTo>
                  <a:pt x="136626" y="45161"/>
                </a:lnTo>
                <a:lnTo>
                  <a:pt x="149377" y="45161"/>
                </a:lnTo>
                <a:lnTo>
                  <a:pt x="154635" y="47383"/>
                </a:lnTo>
                <a:lnTo>
                  <a:pt x="162966" y="56261"/>
                </a:lnTo>
                <a:lnTo>
                  <a:pt x="164985" y="61785"/>
                </a:lnTo>
                <a:lnTo>
                  <a:pt x="165011" y="76022"/>
                </a:lnTo>
                <a:lnTo>
                  <a:pt x="165011" y="31203"/>
                </a:lnTo>
                <a:lnTo>
                  <a:pt x="161925" y="29400"/>
                </a:lnTo>
                <a:lnTo>
                  <a:pt x="154889" y="27165"/>
                </a:lnTo>
                <a:lnTo>
                  <a:pt x="147269" y="26416"/>
                </a:lnTo>
                <a:lnTo>
                  <a:pt x="142405" y="26416"/>
                </a:lnTo>
                <a:lnTo>
                  <a:pt x="137833" y="27330"/>
                </a:lnTo>
                <a:lnTo>
                  <a:pt x="129311" y="31000"/>
                </a:lnTo>
                <a:lnTo>
                  <a:pt x="125336" y="33756"/>
                </a:lnTo>
                <a:lnTo>
                  <a:pt x="121666" y="37426"/>
                </a:lnTo>
                <a:lnTo>
                  <a:pt x="121666" y="28486"/>
                </a:lnTo>
                <a:lnTo>
                  <a:pt x="101498" y="28486"/>
                </a:lnTo>
                <a:lnTo>
                  <a:pt x="101498" y="139077"/>
                </a:lnTo>
                <a:lnTo>
                  <a:pt x="121666" y="139077"/>
                </a:lnTo>
                <a:lnTo>
                  <a:pt x="121666" y="100901"/>
                </a:lnTo>
                <a:lnTo>
                  <a:pt x="125679" y="104698"/>
                </a:lnTo>
                <a:lnTo>
                  <a:pt x="129628" y="107391"/>
                </a:lnTo>
                <a:lnTo>
                  <a:pt x="137845" y="110782"/>
                </a:lnTo>
                <a:lnTo>
                  <a:pt x="138036" y="110782"/>
                </a:lnTo>
                <a:lnTo>
                  <a:pt x="142011" y="111544"/>
                </a:lnTo>
                <a:lnTo>
                  <a:pt x="146672" y="111544"/>
                </a:lnTo>
                <a:lnTo>
                  <a:pt x="154254" y="110782"/>
                </a:lnTo>
                <a:lnTo>
                  <a:pt x="161315" y="108496"/>
                </a:lnTo>
                <a:lnTo>
                  <a:pt x="167830" y="104698"/>
                </a:lnTo>
                <a:lnTo>
                  <a:pt x="172110" y="100901"/>
                </a:lnTo>
                <a:lnTo>
                  <a:pt x="173837" y="99377"/>
                </a:lnTo>
                <a:lnTo>
                  <a:pt x="178828" y="92938"/>
                </a:lnTo>
                <a:lnTo>
                  <a:pt x="182422" y="85725"/>
                </a:lnTo>
                <a:lnTo>
                  <a:pt x="184581" y="77800"/>
                </a:lnTo>
                <a:lnTo>
                  <a:pt x="185293" y="69126"/>
                </a:lnTo>
                <a:close/>
              </a:path>
              <a:path w="707389" h="139700">
                <a:moveTo>
                  <a:pt x="273024" y="28486"/>
                </a:moveTo>
                <a:lnTo>
                  <a:pt x="263283" y="28486"/>
                </a:lnTo>
                <a:lnTo>
                  <a:pt x="221830" y="76047"/>
                </a:lnTo>
                <a:lnTo>
                  <a:pt x="221830" y="28486"/>
                </a:lnTo>
                <a:lnTo>
                  <a:pt x="202031" y="28486"/>
                </a:lnTo>
                <a:lnTo>
                  <a:pt x="202031" y="109461"/>
                </a:lnTo>
                <a:lnTo>
                  <a:pt x="212826" y="109461"/>
                </a:lnTo>
                <a:lnTo>
                  <a:pt x="241808" y="76047"/>
                </a:lnTo>
                <a:lnTo>
                  <a:pt x="253238" y="62877"/>
                </a:lnTo>
                <a:lnTo>
                  <a:pt x="253238" y="109461"/>
                </a:lnTo>
                <a:lnTo>
                  <a:pt x="273024" y="109461"/>
                </a:lnTo>
                <a:lnTo>
                  <a:pt x="273024" y="62877"/>
                </a:lnTo>
                <a:lnTo>
                  <a:pt x="273024" y="28486"/>
                </a:lnTo>
                <a:close/>
              </a:path>
              <a:path w="707389" h="139700">
                <a:moveTo>
                  <a:pt x="401612" y="109461"/>
                </a:moveTo>
                <a:lnTo>
                  <a:pt x="389750" y="61976"/>
                </a:lnTo>
                <a:lnTo>
                  <a:pt x="381381" y="28486"/>
                </a:lnTo>
                <a:lnTo>
                  <a:pt x="367982" y="28486"/>
                </a:lnTo>
                <a:lnTo>
                  <a:pt x="343128" y="79540"/>
                </a:lnTo>
                <a:lnTo>
                  <a:pt x="334441" y="61976"/>
                </a:lnTo>
                <a:lnTo>
                  <a:pt x="317906" y="28486"/>
                </a:lnTo>
                <a:lnTo>
                  <a:pt x="304507" y="28486"/>
                </a:lnTo>
                <a:lnTo>
                  <a:pt x="284264" y="109461"/>
                </a:lnTo>
                <a:lnTo>
                  <a:pt x="304063" y="109461"/>
                </a:lnTo>
                <a:lnTo>
                  <a:pt x="314921" y="61976"/>
                </a:lnTo>
                <a:lnTo>
                  <a:pt x="338518" y="109461"/>
                </a:lnTo>
                <a:lnTo>
                  <a:pt x="346849" y="109461"/>
                </a:lnTo>
                <a:lnTo>
                  <a:pt x="362038" y="79540"/>
                </a:lnTo>
                <a:lnTo>
                  <a:pt x="370954" y="61976"/>
                </a:lnTo>
                <a:lnTo>
                  <a:pt x="381749" y="109461"/>
                </a:lnTo>
                <a:lnTo>
                  <a:pt x="401612" y="109461"/>
                </a:lnTo>
                <a:close/>
              </a:path>
              <a:path w="707389" h="139700">
                <a:moveTo>
                  <a:pt x="493585" y="74853"/>
                </a:moveTo>
                <a:lnTo>
                  <a:pt x="493534" y="69418"/>
                </a:lnTo>
                <a:lnTo>
                  <a:pt x="492912" y="61429"/>
                </a:lnTo>
                <a:lnTo>
                  <a:pt x="492226" y="58851"/>
                </a:lnTo>
                <a:lnTo>
                  <a:pt x="490664" y="52857"/>
                </a:lnTo>
                <a:lnTo>
                  <a:pt x="486918" y="45262"/>
                </a:lnTo>
                <a:lnTo>
                  <a:pt x="485597" y="43599"/>
                </a:lnTo>
                <a:lnTo>
                  <a:pt x="481672" y="38646"/>
                </a:lnTo>
                <a:lnTo>
                  <a:pt x="475234" y="33299"/>
                </a:lnTo>
                <a:lnTo>
                  <a:pt x="473189" y="32245"/>
                </a:lnTo>
                <a:lnTo>
                  <a:pt x="473189" y="58851"/>
                </a:lnTo>
                <a:lnTo>
                  <a:pt x="429209" y="58851"/>
                </a:lnTo>
                <a:lnTo>
                  <a:pt x="431495" y="53848"/>
                </a:lnTo>
                <a:lnTo>
                  <a:pt x="433971" y="50342"/>
                </a:lnTo>
                <a:lnTo>
                  <a:pt x="440817" y="45262"/>
                </a:lnTo>
                <a:lnTo>
                  <a:pt x="440690" y="45262"/>
                </a:lnTo>
                <a:lnTo>
                  <a:pt x="445884" y="43599"/>
                </a:lnTo>
                <a:lnTo>
                  <a:pt x="456742" y="43599"/>
                </a:lnTo>
                <a:lnTo>
                  <a:pt x="461327" y="45021"/>
                </a:lnTo>
                <a:lnTo>
                  <a:pt x="469214" y="50673"/>
                </a:lnTo>
                <a:lnTo>
                  <a:pt x="471855" y="54343"/>
                </a:lnTo>
                <a:lnTo>
                  <a:pt x="473189" y="58851"/>
                </a:lnTo>
                <a:lnTo>
                  <a:pt x="473189" y="32245"/>
                </a:lnTo>
                <a:lnTo>
                  <a:pt x="467906" y="29476"/>
                </a:lnTo>
                <a:lnTo>
                  <a:pt x="459689" y="27178"/>
                </a:lnTo>
                <a:lnTo>
                  <a:pt x="450570" y="26416"/>
                </a:lnTo>
                <a:lnTo>
                  <a:pt x="441947" y="27178"/>
                </a:lnTo>
                <a:lnTo>
                  <a:pt x="411657" y="52463"/>
                </a:lnTo>
                <a:lnTo>
                  <a:pt x="408673" y="69418"/>
                </a:lnTo>
                <a:lnTo>
                  <a:pt x="409422" y="78079"/>
                </a:lnTo>
                <a:lnTo>
                  <a:pt x="411594" y="85712"/>
                </a:lnTo>
                <a:lnTo>
                  <a:pt x="411670" y="85991"/>
                </a:lnTo>
                <a:lnTo>
                  <a:pt x="442607" y="110794"/>
                </a:lnTo>
                <a:lnTo>
                  <a:pt x="451688" y="111544"/>
                </a:lnTo>
                <a:lnTo>
                  <a:pt x="459867" y="111544"/>
                </a:lnTo>
                <a:lnTo>
                  <a:pt x="466940" y="110083"/>
                </a:lnTo>
                <a:lnTo>
                  <a:pt x="478853" y="104279"/>
                </a:lnTo>
                <a:lnTo>
                  <a:pt x="483958" y="99809"/>
                </a:lnTo>
                <a:lnTo>
                  <a:pt x="488226" y="93751"/>
                </a:lnTo>
                <a:lnTo>
                  <a:pt x="471106" y="85712"/>
                </a:lnTo>
                <a:lnTo>
                  <a:pt x="465645" y="91020"/>
                </a:lnTo>
                <a:lnTo>
                  <a:pt x="458939" y="93751"/>
                </a:lnTo>
                <a:lnTo>
                  <a:pt x="445414" y="93751"/>
                </a:lnTo>
                <a:lnTo>
                  <a:pt x="439966" y="91986"/>
                </a:lnTo>
                <a:lnTo>
                  <a:pt x="431774" y="85178"/>
                </a:lnTo>
                <a:lnTo>
                  <a:pt x="429260" y="80606"/>
                </a:lnTo>
                <a:lnTo>
                  <a:pt x="428320" y="74853"/>
                </a:lnTo>
                <a:lnTo>
                  <a:pt x="493585" y="74853"/>
                </a:lnTo>
                <a:close/>
              </a:path>
              <a:path w="707389" h="139700">
                <a:moveTo>
                  <a:pt x="593813" y="69126"/>
                </a:moveTo>
                <a:lnTo>
                  <a:pt x="593267" y="61963"/>
                </a:lnTo>
                <a:lnTo>
                  <a:pt x="593255" y="61785"/>
                </a:lnTo>
                <a:lnTo>
                  <a:pt x="593128" y="60172"/>
                </a:lnTo>
                <a:lnTo>
                  <a:pt x="581647" y="37426"/>
                </a:lnTo>
                <a:lnTo>
                  <a:pt x="576884" y="33147"/>
                </a:lnTo>
                <a:lnTo>
                  <a:pt x="573532" y="31203"/>
                </a:lnTo>
                <a:lnTo>
                  <a:pt x="573532" y="76022"/>
                </a:lnTo>
                <a:lnTo>
                  <a:pt x="571449" y="81648"/>
                </a:lnTo>
                <a:lnTo>
                  <a:pt x="567626" y="85725"/>
                </a:lnTo>
                <a:lnTo>
                  <a:pt x="562889" y="90716"/>
                </a:lnTo>
                <a:lnTo>
                  <a:pt x="557758" y="92938"/>
                </a:lnTo>
                <a:lnTo>
                  <a:pt x="545147" y="92938"/>
                </a:lnTo>
                <a:lnTo>
                  <a:pt x="539838" y="90716"/>
                </a:lnTo>
                <a:lnTo>
                  <a:pt x="531406" y="81838"/>
                </a:lnTo>
                <a:lnTo>
                  <a:pt x="529297" y="76022"/>
                </a:lnTo>
                <a:lnTo>
                  <a:pt x="529297" y="61785"/>
                </a:lnTo>
                <a:lnTo>
                  <a:pt x="531342" y="56261"/>
                </a:lnTo>
                <a:lnTo>
                  <a:pt x="531406" y="56083"/>
                </a:lnTo>
                <a:lnTo>
                  <a:pt x="539800" y="47383"/>
                </a:lnTo>
                <a:lnTo>
                  <a:pt x="545147" y="45161"/>
                </a:lnTo>
                <a:lnTo>
                  <a:pt x="557898" y="45161"/>
                </a:lnTo>
                <a:lnTo>
                  <a:pt x="563156" y="47383"/>
                </a:lnTo>
                <a:lnTo>
                  <a:pt x="571487" y="56261"/>
                </a:lnTo>
                <a:lnTo>
                  <a:pt x="573506" y="61785"/>
                </a:lnTo>
                <a:lnTo>
                  <a:pt x="573532" y="76022"/>
                </a:lnTo>
                <a:lnTo>
                  <a:pt x="573532" y="31203"/>
                </a:lnTo>
                <a:lnTo>
                  <a:pt x="570445" y="29400"/>
                </a:lnTo>
                <a:lnTo>
                  <a:pt x="563422" y="27165"/>
                </a:lnTo>
                <a:lnTo>
                  <a:pt x="555790" y="26416"/>
                </a:lnTo>
                <a:lnTo>
                  <a:pt x="550926" y="26416"/>
                </a:lnTo>
                <a:lnTo>
                  <a:pt x="546366" y="27330"/>
                </a:lnTo>
                <a:lnTo>
                  <a:pt x="537832" y="31000"/>
                </a:lnTo>
                <a:lnTo>
                  <a:pt x="533869" y="33756"/>
                </a:lnTo>
                <a:lnTo>
                  <a:pt x="530186" y="37426"/>
                </a:lnTo>
                <a:lnTo>
                  <a:pt x="530186" y="28486"/>
                </a:lnTo>
                <a:lnTo>
                  <a:pt x="510032" y="28486"/>
                </a:lnTo>
                <a:lnTo>
                  <a:pt x="510032" y="139077"/>
                </a:lnTo>
                <a:lnTo>
                  <a:pt x="530186" y="139077"/>
                </a:lnTo>
                <a:lnTo>
                  <a:pt x="530186" y="100901"/>
                </a:lnTo>
                <a:lnTo>
                  <a:pt x="534200" y="104698"/>
                </a:lnTo>
                <a:lnTo>
                  <a:pt x="538149" y="107391"/>
                </a:lnTo>
                <a:lnTo>
                  <a:pt x="546366" y="110782"/>
                </a:lnTo>
                <a:lnTo>
                  <a:pt x="546569" y="110782"/>
                </a:lnTo>
                <a:lnTo>
                  <a:pt x="550532" y="111544"/>
                </a:lnTo>
                <a:lnTo>
                  <a:pt x="555193" y="111544"/>
                </a:lnTo>
                <a:lnTo>
                  <a:pt x="562775" y="110782"/>
                </a:lnTo>
                <a:lnTo>
                  <a:pt x="569836" y="108496"/>
                </a:lnTo>
                <a:lnTo>
                  <a:pt x="576364" y="104698"/>
                </a:lnTo>
                <a:lnTo>
                  <a:pt x="580631" y="100901"/>
                </a:lnTo>
                <a:lnTo>
                  <a:pt x="582358" y="99377"/>
                </a:lnTo>
                <a:lnTo>
                  <a:pt x="587362" y="92938"/>
                </a:lnTo>
                <a:lnTo>
                  <a:pt x="590956" y="85725"/>
                </a:lnTo>
                <a:lnTo>
                  <a:pt x="593102" y="77800"/>
                </a:lnTo>
                <a:lnTo>
                  <a:pt x="593813" y="69126"/>
                </a:lnTo>
                <a:close/>
              </a:path>
              <a:path w="707389" h="139700">
                <a:moveTo>
                  <a:pt x="672693" y="77254"/>
                </a:moveTo>
                <a:lnTo>
                  <a:pt x="651268" y="58254"/>
                </a:lnTo>
                <a:lnTo>
                  <a:pt x="651268" y="77660"/>
                </a:lnTo>
                <a:lnTo>
                  <a:pt x="651268" y="86741"/>
                </a:lnTo>
                <a:lnTo>
                  <a:pt x="640803" y="93827"/>
                </a:lnTo>
                <a:lnTo>
                  <a:pt x="630948" y="93827"/>
                </a:lnTo>
                <a:lnTo>
                  <a:pt x="630948" y="74180"/>
                </a:lnTo>
                <a:lnTo>
                  <a:pt x="647293" y="74180"/>
                </a:lnTo>
                <a:lnTo>
                  <a:pt x="651268" y="77660"/>
                </a:lnTo>
                <a:lnTo>
                  <a:pt x="651268" y="58254"/>
                </a:lnTo>
                <a:lnTo>
                  <a:pt x="645464" y="57658"/>
                </a:lnTo>
                <a:lnTo>
                  <a:pt x="630948" y="57658"/>
                </a:lnTo>
                <a:lnTo>
                  <a:pt x="630948" y="28486"/>
                </a:lnTo>
                <a:lnTo>
                  <a:pt x="610565" y="28486"/>
                </a:lnTo>
                <a:lnTo>
                  <a:pt x="610565" y="109461"/>
                </a:lnTo>
                <a:lnTo>
                  <a:pt x="647077" y="109461"/>
                </a:lnTo>
                <a:lnTo>
                  <a:pt x="653237" y="108775"/>
                </a:lnTo>
                <a:lnTo>
                  <a:pt x="662012" y="106045"/>
                </a:lnTo>
                <a:lnTo>
                  <a:pt x="665632" y="103289"/>
                </a:lnTo>
                <a:lnTo>
                  <a:pt x="671283" y="95008"/>
                </a:lnTo>
                <a:lnTo>
                  <a:pt x="671601" y="93827"/>
                </a:lnTo>
                <a:lnTo>
                  <a:pt x="672693" y="89814"/>
                </a:lnTo>
                <a:lnTo>
                  <a:pt x="672693" y="77254"/>
                </a:lnTo>
                <a:close/>
              </a:path>
              <a:path w="707389" h="139700">
                <a:moveTo>
                  <a:pt x="707148" y="28486"/>
                </a:moveTo>
                <a:lnTo>
                  <a:pt x="686841" y="28486"/>
                </a:lnTo>
                <a:lnTo>
                  <a:pt x="686841" y="109461"/>
                </a:lnTo>
                <a:lnTo>
                  <a:pt x="707148" y="109461"/>
                </a:lnTo>
                <a:lnTo>
                  <a:pt x="707148" y="284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7" name="object 197"/>
          <p:cNvGrpSpPr/>
          <p:nvPr/>
        </p:nvGrpSpPr>
        <p:grpSpPr>
          <a:xfrm>
            <a:off x="1958756" y="5265179"/>
            <a:ext cx="991869" cy="113030"/>
            <a:chOff x="1958756" y="5265179"/>
            <a:chExt cx="991869" cy="113030"/>
          </a:xfrm>
        </p:grpSpPr>
        <p:pic>
          <p:nvPicPr>
            <p:cNvPr id="198" name="object 198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1958756" y="5266689"/>
              <a:ext cx="263217" cy="95250"/>
            </a:xfrm>
            <a:prstGeom prst="rect">
              <a:avLst/>
            </a:prstGeom>
          </p:spPr>
        </p:pic>
        <p:sp>
          <p:nvSpPr>
            <p:cNvPr id="199" name="object 199"/>
            <p:cNvSpPr/>
            <p:nvPr/>
          </p:nvSpPr>
          <p:spPr>
            <a:xfrm>
              <a:off x="2235822" y="5265190"/>
              <a:ext cx="714375" cy="113030"/>
            </a:xfrm>
            <a:custGeom>
              <a:avLst/>
              <a:gdLst/>
              <a:ahLst/>
              <a:cxnLst/>
              <a:rect l="l" t="t" r="r" b="b"/>
              <a:pathLst>
                <a:path w="714375" h="113029">
                  <a:moveTo>
                    <a:pt x="70993" y="2070"/>
                  </a:moveTo>
                  <a:lnTo>
                    <a:pt x="61239" y="2070"/>
                  </a:lnTo>
                  <a:lnTo>
                    <a:pt x="19799" y="49631"/>
                  </a:lnTo>
                  <a:lnTo>
                    <a:pt x="19799" y="2070"/>
                  </a:lnTo>
                  <a:lnTo>
                    <a:pt x="0" y="2070"/>
                  </a:lnTo>
                  <a:lnTo>
                    <a:pt x="0" y="83045"/>
                  </a:lnTo>
                  <a:lnTo>
                    <a:pt x="10795" y="83045"/>
                  </a:lnTo>
                  <a:lnTo>
                    <a:pt x="39776" y="49631"/>
                  </a:lnTo>
                  <a:lnTo>
                    <a:pt x="51193" y="36461"/>
                  </a:lnTo>
                  <a:lnTo>
                    <a:pt x="51193" y="83045"/>
                  </a:lnTo>
                  <a:lnTo>
                    <a:pt x="70993" y="83045"/>
                  </a:lnTo>
                  <a:lnTo>
                    <a:pt x="70993" y="36461"/>
                  </a:lnTo>
                  <a:lnTo>
                    <a:pt x="70993" y="2070"/>
                  </a:lnTo>
                  <a:close/>
                </a:path>
                <a:path w="714375" h="113029">
                  <a:moveTo>
                    <a:pt x="175323" y="42710"/>
                  </a:moveTo>
                  <a:lnTo>
                    <a:pt x="174764" y="35547"/>
                  </a:lnTo>
                  <a:lnTo>
                    <a:pt x="174752" y="35369"/>
                  </a:lnTo>
                  <a:lnTo>
                    <a:pt x="174625" y="33756"/>
                  </a:lnTo>
                  <a:lnTo>
                    <a:pt x="172554" y="25654"/>
                  </a:lnTo>
                  <a:lnTo>
                    <a:pt x="169252" y="18745"/>
                  </a:lnTo>
                  <a:lnTo>
                    <a:pt x="169087" y="18389"/>
                  </a:lnTo>
                  <a:lnTo>
                    <a:pt x="164236" y="11976"/>
                  </a:lnTo>
                  <a:lnTo>
                    <a:pt x="163156" y="11010"/>
                  </a:lnTo>
                  <a:lnTo>
                    <a:pt x="158394" y="6731"/>
                  </a:lnTo>
                  <a:lnTo>
                    <a:pt x="155028" y="4775"/>
                  </a:lnTo>
                  <a:lnTo>
                    <a:pt x="155028" y="49606"/>
                  </a:lnTo>
                  <a:lnTo>
                    <a:pt x="152958" y="55232"/>
                  </a:lnTo>
                  <a:lnTo>
                    <a:pt x="149123" y="59309"/>
                  </a:lnTo>
                  <a:lnTo>
                    <a:pt x="144386" y="64300"/>
                  </a:lnTo>
                  <a:lnTo>
                    <a:pt x="139255" y="66522"/>
                  </a:lnTo>
                  <a:lnTo>
                    <a:pt x="126657" y="66522"/>
                  </a:lnTo>
                  <a:lnTo>
                    <a:pt x="121348" y="64300"/>
                  </a:lnTo>
                  <a:lnTo>
                    <a:pt x="112915" y="55422"/>
                  </a:lnTo>
                  <a:lnTo>
                    <a:pt x="110807" y="49606"/>
                  </a:lnTo>
                  <a:lnTo>
                    <a:pt x="110807" y="35369"/>
                  </a:lnTo>
                  <a:lnTo>
                    <a:pt x="112839" y="29845"/>
                  </a:lnTo>
                  <a:lnTo>
                    <a:pt x="112915" y="29667"/>
                  </a:lnTo>
                  <a:lnTo>
                    <a:pt x="121310" y="20967"/>
                  </a:lnTo>
                  <a:lnTo>
                    <a:pt x="126657" y="18745"/>
                  </a:lnTo>
                  <a:lnTo>
                    <a:pt x="139407" y="18745"/>
                  </a:lnTo>
                  <a:lnTo>
                    <a:pt x="144665" y="20967"/>
                  </a:lnTo>
                  <a:lnTo>
                    <a:pt x="152996" y="29845"/>
                  </a:lnTo>
                  <a:lnTo>
                    <a:pt x="155016" y="35369"/>
                  </a:lnTo>
                  <a:lnTo>
                    <a:pt x="155028" y="49606"/>
                  </a:lnTo>
                  <a:lnTo>
                    <a:pt x="155028" y="4775"/>
                  </a:lnTo>
                  <a:lnTo>
                    <a:pt x="151955" y="2984"/>
                  </a:lnTo>
                  <a:lnTo>
                    <a:pt x="144919" y="749"/>
                  </a:lnTo>
                  <a:lnTo>
                    <a:pt x="137299" y="0"/>
                  </a:lnTo>
                  <a:lnTo>
                    <a:pt x="132435" y="0"/>
                  </a:lnTo>
                  <a:lnTo>
                    <a:pt x="127863" y="914"/>
                  </a:lnTo>
                  <a:lnTo>
                    <a:pt x="119329" y="4584"/>
                  </a:lnTo>
                  <a:lnTo>
                    <a:pt x="115366" y="7340"/>
                  </a:lnTo>
                  <a:lnTo>
                    <a:pt x="111696" y="11010"/>
                  </a:lnTo>
                  <a:lnTo>
                    <a:pt x="111696" y="2070"/>
                  </a:lnTo>
                  <a:lnTo>
                    <a:pt x="91528" y="2070"/>
                  </a:lnTo>
                  <a:lnTo>
                    <a:pt x="91528" y="112661"/>
                  </a:lnTo>
                  <a:lnTo>
                    <a:pt x="111696" y="112661"/>
                  </a:lnTo>
                  <a:lnTo>
                    <a:pt x="111696" y="74485"/>
                  </a:lnTo>
                  <a:lnTo>
                    <a:pt x="115709" y="78282"/>
                  </a:lnTo>
                  <a:lnTo>
                    <a:pt x="119659" y="80975"/>
                  </a:lnTo>
                  <a:lnTo>
                    <a:pt x="127863" y="84366"/>
                  </a:lnTo>
                  <a:lnTo>
                    <a:pt x="128066" y="84366"/>
                  </a:lnTo>
                  <a:lnTo>
                    <a:pt x="132041" y="85128"/>
                  </a:lnTo>
                  <a:lnTo>
                    <a:pt x="136702" y="85128"/>
                  </a:lnTo>
                  <a:lnTo>
                    <a:pt x="144284" y="84366"/>
                  </a:lnTo>
                  <a:lnTo>
                    <a:pt x="168859" y="66522"/>
                  </a:lnTo>
                  <a:lnTo>
                    <a:pt x="172453" y="59309"/>
                  </a:lnTo>
                  <a:lnTo>
                    <a:pt x="174599" y="51384"/>
                  </a:lnTo>
                  <a:lnTo>
                    <a:pt x="175323" y="42710"/>
                  </a:lnTo>
                  <a:close/>
                </a:path>
                <a:path w="714375" h="113029">
                  <a:moveTo>
                    <a:pt x="273100" y="34886"/>
                  </a:moveTo>
                  <a:lnTo>
                    <a:pt x="252564" y="6223"/>
                  </a:lnTo>
                  <a:lnTo>
                    <a:pt x="252564" y="35712"/>
                  </a:lnTo>
                  <a:lnTo>
                    <a:pt x="252526" y="49606"/>
                  </a:lnTo>
                  <a:lnTo>
                    <a:pt x="251955" y="51155"/>
                  </a:lnTo>
                  <a:lnTo>
                    <a:pt x="250342" y="55308"/>
                  </a:lnTo>
                  <a:lnTo>
                    <a:pt x="241960" y="64033"/>
                  </a:lnTo>
                  <a:lnTo>
                    <a:pt x="236740" y="66217"/>
                  </a:lnTo>
                  <a:lnTo>
                    <a:pt x="224040" y="66217"/>
                  </a:lnTo>
                  <a:lnTo>
                    <a:pt x="218795" y="64033"/>
                  </a:lnTo>
                  <a:lnTo>
                    <a:pt x="210502" y="55308"/>
                  </a:lnTo>
                  <a:lnTo>
                    <a:pt x="208432" y="49606"/>
                  </a:lnTo>
                  <a:lnTo>
                    <a:pt x="208432" y="35712"/>
                  </a:lnTo>
                  <a:lnTo>
                    <a:pt x="210527" y="30099"/>
                  </a:lnTo>
                  <a:lnTo>
                    <a:pt x="218922" y="21310"/>
                  </a:lnTo>
                  <a:lnTo>
                    <a:pt x="224167" y="19113"/>
                  </a:lnTo>
                  <a:lnTo>
                    <a:pt x="236905" y="19113"/>
                  </a:lnTo>
                  <a:lnTo>
                    <a:pt x="252564" y="35712"/>
                  </a:lnTo>
                  <a:lnTo>
                    <a:pt x="252564" y="6223"/>
                  </a:lnTo>
                  <a:lnTo>
                    <a:pt x="244983" y="1905"/>
                  </a:lnTo>
                  <a:lnTo>
                    <a:pt x="237807" y="0"/>
                  </a:lnTo>
                  <a:lnTo>
                    <a:pt x="230162" y="0"/>
                  </a:lnTo>
                  <a:lnTo>
                    <a:pt x="196024" y="17729"/>
                  </a:lnTo>
                  <a:lnTo>
                    <a:pt x="188201" y="42633"/>
                  </a:lnTo>
                  <a:lnTo>
                    <a:pt x="188823" y="49606"/>
                  </a:lnTo>
                  <a:lnTo>
                    <a:pt x="188874" y="50126"/>
                  </a:lnTo>
                  <a:lnTo>
                    <a:pt x="188963" y="51155"/>
                  </a:lnTo>
                  <a:lnTo>
                    <a:pt x="214096" y="82029"/>
                  </a:lnTo>
                  <a:lnTo>
                    <a:pt x="230238" y="85128"/>
                  </a:lnTo>
                  <a:lnTo>
                    <a:pt x="238125" y="85128"/>
                  </a:lnTo>
                  <a:lnTo>
                    <a:pt x="245351" y="83248"/>
                  </a:lnTo>
                  <a:lnTo>
                    <a:pt x="258445" y="75755"/>
                  </a:lnTo>
                  <a:lnTo>
                    <a:pt x="263613" y="70561"/>
                  </a:lnTo>
                  <a:lnTo>
                    <a:pt x="266090" y="66217"/>
                  </a:lnTo>
                  <a:lnTo>
                    <a:pt x="271208" y="57264"/>
                  </a:lnTo>
                  <a:lnTo>
                    <a:pt x="273100" y="50126"/>
                  </a:lnTo>
                  <a:lnTo>
                    <a:pt x="273100" y="34886"/>
                  </a:lnTo>
                  <a:close/>
                </a:path>
                <a:path w="714375" h="113029">
                  <a:moveTo>
                    <a:pt x="353987" y="60413"/>
                  </a:moveTo>
                  <a:lnTo>
                    <a:pt x="353085" y="54114"/>
                  </a:lnTo>
                  <a:lnTo>
                    <a:pt x="352983" y="53403"/>
                  </a:lnTo>
                  <a:lnTo>
                    <a:pt x="350520" y="48653"/>
                  </a:lnTo>
                  <a:lnTo>
                    <a:pt x="349973" y="47599"/>
                  </a:lnTo>
                  <a:lnTo>
                    <a:pt x="344944" y="43014"/>
                  </a:lnTo>
                  <a:lnTo>
                    <a:pt x="337921" y="39662"/>
                  </a:lnTo>
                  <a:lnTo>
                    <a:pt x="345757" y="36182"/>
                  </a:lnTo>
                  <a:lnTo>
                    <a:pt x="347306" y="33921"/>
                  </a:lnTo>
                  <a:lnTo>
                    <a:pt x="349669" y="30505"/>
                  </a:lnTo>
                  <a:lnTo>
                    <a:pt x="349605" y="17132"/>
                  </a:lnTo>
                  <a:lnTo>
                    <a:pt x="349288" y="16357"/>
                  </a:lnTo>
                  <a:lnTo>
                    <a:pt x="347764" y="12560"/>
                  </a:lnTo>
                  <a:lnTo>
                    <a:pt x="340118" y="4165"/>
                  </a:lnTo>
                  <a:lnTo>
                    <a:pt x="332879" y="2070"/>
                  </a:lnTo>
                  <a:lnTo>
                    <a:pt x="331063" y="2070"/>
                  </a:lnTo>
                  <a:lnTo>
                    <a:pt x="331063" y="56527"/>
                  </a:lnTo>
                  <a:lnTo>
                    <a:pt x="331063" y="60934"/>
                  </a:lnTo>
                  <a:lnTo>
                    <a:pt x="330263" y="62763"/>
                  </a:lnTo>
                  <a:lnTo>
                    <a:pt x="327037" y="66484"/>
                  </a:lnTo>
                  <a:lnTo>
                    <a:pt x="324256" y="67411"/>
                  </a:lnTo>
                  <a:lnTo>
                    <a:pt x="310083" y="67411"/>
                  </a:lnTo>
                  <a:lnTo>
                    <a:pt x="310083" y="48653"/>
                  </a:lnTo>
                  <a:lnTo>
                    <a:pt x="323278" y="48653"/>
                  </a:lnTo>
                  <a:lnTo>
                    <a:pt x="326542" y="49745"/>
                  </a:lnTo>
                  <a:lnTo>
                    <a:pt x="330161" y="54114"/>
                  </a:lnTo>
                  <a:lnTo>
                    <a:pt x="331063" y="56527"/>
                  </a:lnTo>
                  <a:lnTo>
                    <a:pt x="331063" y="2070"/>
                  </a:lnTo>
                  <a:lnTo>
                    <a:pt x="328320" y="2070"/>
                  </a:lnTo>
                  <a:lnTo>
                    <a:pt x="328320" y="22860"/>
                  </a:lnTo>
                  <a:lnTo>
                    <a:pt x="328320" y="27927"/>
                  </a:lnTo>
                  <a:lnTo>
                    <a:pt x="327406" y="29768"/>
                  </a:lnTo>
                  <a:lnTo>
                    <a:pt x="323786" y="33096"/>
                  </a:lnTo>
                  <a:lnTo>
                    <a:pt x="321221" y="33921"/>
                  </a:lnTo>
                  <a:lnTo>
                    <a:pt x="310083" y="33921"/>
                  </a:lnTo>
                  <a:lnTo>
                    <a:pt x="310083" y="16357"/>
                  </a:lnTo>
                  <a:lnTo>
                    <a:pt x="322097" y="16357"/>
                  </a:lnTo>
                  <a:lnTo>
                    <a:pt x="323977" y="17132"/>
                  </a:lnTo>
                  <a:lnTo>
                    <a:pt x="327456" y="20510"/>
                  </a:lnTo>
                  <a:lnTo>
                    <a:pt x="328320" y="22860"/>
                  </a:lnTo>
                  <a:lnTo>
                    <a:pt x="328320" y="2070"/>
                  </a:lnTo>
                  <a:lnTo>
                    <a:pt x="289699" y="2070"/>
                  </a:lnTo>
                  <a:lnTo>
                    <a:pt x="289699" y="83045"/>
                  </a:lnTo>
                  <a:lnTo>
                    <a:pt x="328587" y="83045"/>
                  </a:lnTo>
                  <a:lnTo>
                    <a:pt x="334657" y="82448"/>
                  </a:lnTo>
                  <a:lnTo>
                    <a:pt x="353987" y="65925"/>
                  </a:lnTo>
                  <a:lnTo>
                    <a:pt x="353987" y="60413"/>
                  </a:lnTo>
                  <a:close/>
                </a:path>
                <a:path w="714375" h="113029">
                  <a:moveTo>
                    <a:pt x="451929" y="2070"/>
                  </a:moveTo>
                  <a:lnTo>
                    <a:pt x="432663" y="2070"/>
                  </a:lnTo>
                  <a:lnTo>
                    <a:pt x="432663" y="35369"/>
                  </a:lnTo>
                  <a:lnTo>
                    <a:pt x="432663" y="49606"/>
                  </a:lnTo>
                  <a:lnTo>
                    <a:pt x="430618" y="55232"/>
                  </a:lnTo>
                  <a:lnTo>
                    <a:pt x="430542" y="55422"/>
                  </a:lnTo>
                  <a:lnTo>
                    <a:pt x="422122" y="64300"/>
                  </a:lnTo>
                  <a:lnTo>
                    <a:pt x="416801" y="66522"/>
                  </a:lnTo>
                  <a:lnTo>
                    <a:pt x="404202" y="66522"/>
                  </a:lnTo>
                  <a:lnTo>
                    <a:pt x="399072" y="64300"/>
                  </a:lnTo>
                  <a:lnTo>
                    <a:pt x="394335" y="59309"/>
                  </a:lnTo>
                  <a:lnTo>
                    <a:pt x="390499" y="55232"/>
                  </a:lnTo>
                  <a:lnTo>
                    <a:pt x="388429" y="49606"/>
                  </a:lnTo>
                  <a:lnTo>
                    <a:pt x="388442" y="35369"/>
                  </a:lnTo>
                  <a:lnTo>
                    <a:pt x="390461" y="29845"/>
                  </a:lnTo>
                  <a:lnTo>
                    <a:pt x="398805" y="20967"/>
                  </a:lnTo>
                  <a:lnTo>
                    <a:pt x="404037" y="18745"/>
                  </a:lnTo>
                  <a:lnTo>
                    <a:pt x="416775" y="18745"/>
                  </a:lnTo>
                  <a:lnTo>
                    <a:pt x="422148" y="20967"/>
                  </a:lnTo>
                  <a:lnTo>
                    <a:pt x="430542" y="29667"/>
                  </a:lnTo>
                  <a:lnTo>
                    <a:pt x="432663" y="35369"/>
                  </a:lnTo>
                  <a:lnTo>
                    <a:pt x="432663" y="2070"/>
                  </a:lnTo>
                  <a:lnTo>
                    <a:pt x="431698" y="2070"/>
                  </a:lnTo>
                  <a:lnTo>
                    <a:pt x="431698" y="11010"/>
                  </a:lnTo>
                  <a:lnTo>
                    <a:pt x="428066" y="7340"/>
                  </a:lnTo>
                  <a:lnTo>
                    <a:pt x="424129" y="4584"/>
                  </a:lnTo>
                  <a:lnTo>
                    <a:pt x="415594" y="914"/>
                  </a:lnTo>
                  <a:lnTo>
                    <a:pt x="411022" y="0"/>
                  </a:lnTo>
                  <a:lnTo>
                    <a:pt x="406171" y="0"/>
                  </a:lnTo>
                  <a:lnTo>
                    <a:pt x="370916" y="25654"/>
                  </a:lnTo>
                  <a:lnTo>
                    <a:pt x="368147" y="42710"/>
                  </a:lnTo>
                  <a:lnTo>
                    <a:pt x="368858" y="51384"/>
                  </a:lnTo>
                  <a:lnTo>
                    <a:pt x="392125" y="82080"/>
                  </a:lnTo>
                  <a:lnTo>
                    <a:pt x="406768" y="85128"/>
                  </a:lnTo>
                  <a:lnTo>
                    <a:pt x="411429" y="85128"/>
                  </a:lnTo>
                  <a:lnTo>
                    <a:pt x="415378" y="84366"/>
                  </a:lnTo>
                  <a:lnTo>
                    <a:pt x="415582" y="84366"/>
                  </a:lnTo>
                  <a:lnTo>
                    <a:pt x="423735" y="80975"/>
                  </a:lnTo>
                  <a:lnTo>
                    <a:pt x="427685" y="78282"/>
                  </a:lnTo>
                  <a:lnTo>
                    <a:pt x="431698" y="74485"/>
                  </a:lnTo>
                  <a:lnTo>
                    <a:pt x="431698" y="83045"/>
                  </a:lnTo>
                  <a:lnTo>
                    <a:pt x="451929" y="83045"/>
                  </a:lnTo>
                  <a:lnTo>
                    <a:pt x="451929" y="74485"/>
                  </a:lnTo>
                  <a:lnTo>
                    <a:pt x="451929" y="66522"/>
                  </a:lnTo>
                  <a:lnTo>
                    <a:pt x="451929" y="18745"/>
                  </a:lnTo>
                  <a:lnTo>
                    <a:pt x="451929" y="11010"/>
                  </a:lnTo>
                  <a:lnTo>
                    <a:pt x="451929" y="2070"/>
                  </a:lnTo>
                  <a:close/>
                </a:path>
                <a:path w="714375" h="113029">
                  <a:moveTo>
                    <a:pt x="543394" y="2070"/>
                  </a:moveTo>
                  <a:lnTo>
                    <a:pt x="522998" y="2070"/>
                  </a:lnTo>
                  <a:lnTo>
                    <a:pt x="522998" y="31242"/>
                  </a:lnTo>
                  <a:lnTo>
                    <a:pt x="492785" y="31242"/>
                  </a:lnTo>
                  <a:lnTo>
                    <a:pt x="492785" y="2070"/>
                  </a:lnTo>
                  <a:lnTo>
                    <a:pt x="472401" y="2070"/>
                  </a:lnTo>
                  <a:lnTo>
                    <a:pt x="472401" y="83045"/>
                  </a:lnTo>
                  <a:lnTo>
                    <a:pt x="492785" y="83045"/>
                  </a:lnTo>
                  <a:lnTo>
                    <a:pt x="492785" y="49479"/>
                  </a:lnTo>
                  <a:lnTo>
                    <a:pt x="522998" y="49479"/>
                  </a:lnTo>
                  <a:lnTo>
                    <a:pt x="522998" y="83045"/>
                  </a:lnTo>
                  <a:lnTo>
                    <a:pt x="543394" y="83045"/>
                  </a:lnTo>
                  <a:lnTo>
                    <a:pt x="543394" y="49479"/>
                  </a:lnTo>
                  <a:lnTo>
                    <a:pt x="543394" y="31242"/>
                  </a:lnTo>
                  <a:lnTo>
                    <a:pt x="543394" y="2070"/>
                  </a:lnTo>
                  <a:close/>
                </a:path>
                <a:path w="714375" h="113029">
                  <a:moveTo>
                    <a:pt x="634847" y="2070"/>
                  </a:moveTo>
                  <a:lnTo>
                    <a:pt x="625094" y="2070"/>
                  </a:lnTo>
                  <a:lnTo>
                    <a:pt x="583641" y="49631"/>
                  </a:lnTo>
                  <a:lnTo>
                    <a:pt x="583641" y="2070"/>
                  </a:lnTo>
                  <a:lnTo>
                    <a:pt x="563854" y="2070"/>
                  </a:lnTo>
                  <a:lnTo>
                    <a:pt x="563854" y="83045"/>
                  </a:lnTo>
                  <a:lnTo>
                    <a:pt x="574636" y="83045"/>
                  </a:lnTo>
                  <a:lnTo>
                    <a:pt x="603618" y="49631"/>
                  </a:lnTo>
                  <a:lnTo>
                    <a:pt x="615048" y="36461"/>
                  </a:lnTo>
                  <a:lnTo>
                    <a:pt x="615048" y="83045"/>
                  </a:lnTo>
                  <a:lnTo>
                    <a:pt x="634847" y="83045"/>
                  </a:lnTo>
                  <a:lnTo>
                    <a:pt x="634847" y="36461"/>
                  </a:lnTo>
                  <a:lnTo>
                    <a:pt x="634847" y="2070"/>
                  </a:lnTo>
                  <a:close/>
                </a:path>
                <a:path w="714375" h="113029">
                  <a:moveTo>
                    <a:pt x="714324" y="2070"/>
                  </a:moveTo>
                  <a:lnTo>
                    <a:pt x="693928" y="2070"/>
                  </a:lnTo>
                  <a:lnTo>
                    <a:pt x="693928" y="19037"/>
                  </a:lnTo>
                  <a:lnTo>
                    <a:pt x="693928" y="38468"/>
                  </a:lnTo>
                  <a:lnTo>
                    <a:pt x="679615" y="38468"/>
                  </a:lnTo>
                  <a:lnTo>
                    <a:pt x="675322" y="35217"/>
                  </a:lnTo>
                  <a:lnTo>
                    <a:pt x="675322" y="22263"/>
                  </a:lnTo>
                  <a:lnTo>
                    <a:pt x="679170" y="19037"/>
                  </a:lnTo>
                  <a:lnTo>
                    <a:pt x="693928" y="19037"/>
                  </a:lnTo>
                  <a:lnTo>
                    <a:pt x="693928" y="2070"/>
                  </a:lnTo>
                  <a:lnTo>
                    <a:pt x="683704" y="2070"/>
                  </a:lnTo>
                  <a:lnTo>
                    <a:pt x="676300" y="2667"/>
                  </a:lnTo>
                  <a:lnTo>
                    <a:pt x="666826" y="5054"/>
                  </a:lnTo>
                  <a:lnTo>
                    <a:pt x="662749" y="7912"/>
                  </a:lnTo>
                  <a:lnTo>
                    <a:pt x="655904" y="16941"/>
                  </a:lnTo>
                  <a:lnTo>
                    <a:pt x="654189" y="22263"/>
                  </a:lnTo>
                  <a:lnTo>
                    <a:pt x="654189" y="33210"/>
                  </a:lnTo>
                  <a:lnTo>
                    <a:pt x="655586" y="37706"/>
                  </a:lnTo>
                  <a:lnTo>
                    <a:pt x="661200" y="45694"/>
                  </a:lnTo>
                  <a:lnTo>
                    <a:pt x="664781" y="48412"/>
                  </a:lnTo>
                  <a:lnTo>
                    <a:pt x="669150" y="49847"/>
                  </a:lnTo>
                  <a:lnTo>
                    <a:pt x="646671" y="83045"/>
                  </a:lnTo>
                  <a:lnTo>
                    <a:pt x="670712" y="83045"/>
                  </a:lnTo>
                  <a:lnTo>
                    <a:pt x="689978" y="53721"/>
                  </a:lnTo>
                  <a:lnTo>
                    <a:pt x="693928" y="53721"/>
                  </a:lnTo>
                  <a:lnTo>
                    <a:pt x="693928" y="83045"/>
                  </a:lnTo>
                  <a:lnTo>
                    <a:pt x="714324" y="83045"/>
                  </a:lnTo>
                  <a:lnTo>
                    <a:pt x="714324" y="53721"/>
                  </a:lnTo>
                  <a:lnTo>
                    <a:pt x="714324" y="38468"/>
                  </a:lnTo>
                  <a:lnTo>
                    <a:pt x="714324" y="19037"/>
                  </a:lnTo>
                  <a:lnTo>
                    <a:pt x="714324" y="20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0" name="object 200"/>
          <p:cNvPicPr/>
          <p:nvPr/>
        </p:nvPicPr>
        <p:blipFill>
          <a:blip r:embed="rId119" cstate="print"/>
          <a:stretch>
            <a:fillRect/>
          </a:stretch>
        </p:blipFill>
        <p:spPr>
          <a:xfrm>
            <a:off x="3013819" y="5265179"/>
            <a:ext cx="2908680" cy="112662"/>
          </a:xfrm>
          <a:prstGeom prst="rect">
            <a:avLst/>
          </a:prstGeom>
        </p:spPr>
      </p:pic>
      <p:grpSp>
        <p:nvGrpSpPr>
          <p:cNvPr id="201" name="object 201"/>
          <p:cNvGrpSpPr/>
          <p:nvPr/>
        </p:nvGrpSpPr>
        <p:grpSpPr>
          <a:xfrm>
            <a:off x="721864" y="5610622"/>
            <a:ext cx="2337435" cy="325120"/>
            <a:chOff x="721864" y="5610622"/>
            <a:chExt cx="2337435" cy="325120"/>
          </a:xfrm>
        </p:grpSpPr>
        <p:pic>
          <p:nvPicPr>
            <p:cNvPr id="202" name="object 202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721864" y="5610622"/>
              <a:ext cx="1815664" cy="325004"/>
            </a:xfrm>
            <a:prstGeom prst="rect">
              <a:avLst/>
            </a:prstGeom>
          </p:spPr>
        </p:pic>
        <p:pic>
          <p:nvPicPr>
            <p:cNvPr id="203" name="object 203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2561356" y="5822964"/>
              <a:ext cx="228970" cy="95236"/>
            </a:xfrm>
            <a:prstGeom prst="rect">
              <a:avLst/>
            </a:prstGeom>
          </p:spPr>
        </p:pic>
        <p:pic>
          <p:nvPicPr>
            <p:cNvPr id="204" name="object 204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2811124" y="5822964"/>
              <a:ext cx="248090" cy="85129"/>
            </a:xfrm>
            <a:prstGeom prst="rect">
              <a:avLst/>
            </a:prstGeom>
          </p:spPr>
        </p:pic>
      </p:grpSp>
      <p:sp>
        <p:nvSpPr>
          <p:cNvPr id="205" name="object 205"/>
          <p:cNvSpPr/>
          <p:nvPr/>
        </p:nvSpPr>
        <p:spPr>
          <a:xfrm>
            <a:off x="3184192" y="5806440"/>
            <a:ext cx="11430" cy="99060"/>
          </a:xfrm>
          <a:custGeom>
            <a:avLst/>
            <a:gdLst/>
            <a:ahLst/>
            <a:cxnLst/>
            <a:rect l="l" t="t" r="r" b="b"/>
            <a:pathLst>
              <a:path w="11430" h="99060">
                <a:moveTo>
                  <a:pt x="0" y="99060"/>
                </a:moveTo>
                <a:lnTo>
                  <a:pt x="11013" y="99060"/>
                </a:lnTo>
                <a:lnTo>
                  <a:pt x="11013" y="0"/>
                </a:lnTo>
                <a:lnTo>
                  <a:pt x="0" y="0"/>
                </a:lnTo>
                <a:lnTo>
                  <a:pt x="0" y="990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6" name="object 206"/>
          <p:cNvGrpSpPr/>
          <p:nvPr/>
        </p:nvGrpSpPr>
        <p:grpSpPr>
          <a:xfrm>
            <a:off x="3184192" y="5796279"/>
            <a:ext cx="292735" cy="122555"/>
            <a:chOff x="3184192" y="5796279"/>
            <a:chExt cx="292735" cy="122555"/>
          </a:xfrm>
        </p:grpSpPr>
        <p:sp>
          <p:nvSpPr>
            <p:cNvPr id="207" name="object 207"/>
            <p:cNvSpPr/>
            <p:nvPr/>
          </p:nvSpPr>
          <p:spPr>
            <a:xfrm>
              <a:off x="3184182" y="5796279"/>
              <a:ext cx="78105" cy="109220"/>
            </a:xfrm>
            <a:custGeom>
              <a:avLst/>
              <a:gdLst/>
              <a:ahLst/>
              <a:cxnLst/>
              <a:rect l="l" t="t" r="r" b="b"/>
              <a:pathLst>
                <a:path w="78104" h="109220">
                  <a:moveTo>
                    <a:pt x="7769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66675" y="10160"/>
                  </a:lnTo>
                  <a:lnTo>
                    <a:pt x="66675" y="109220"/>
                  </a:lnTo>
                  <a:lnTo>
                    <a:pt x="77698" y="109220"/>
                  </a:lnTo>
                  <a:lnTo>
                    <a:pt x="77698" y="10160"/>
                  </a:lnTo>
                  <a:lnTo>
                    <a:pt x="776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" name="object 208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3285533" y="5796547"/>
              <a:ext cx="107452" cy="111545"/>
            </a:xfrm>
            <a:prstGeom prst="rect">
              <a:avLst/>
            </a:prstGeom>
          </p:spPr>
        </p:pic>
        <p:sp>
          <p:nvSpPr>
            <p:cNvPr id="209" name="object 209"/>
            <p:cNvSpPr/>
            <p:nvPr/>
          </p:nvSpPr>
          <p:spPr>
            <a:xfrm>
              <a:off x="3416457" y="5885917"/>
              <a:ext cx="60325" cy="33020"/>
            </a:xfrm>
            <a:custGeom>
              <a:avLst/>
              <a:gdLst/>
              <a:ahLst/>
              <a:cxnLst/>
              <a:rect l="l" t="t" r="r" b="b"/>
              <a:pathLst>
                <a:path w="60325" h="33020">
                  <a:moveTo>
                    <a:pt x="11685" y="3718"/>
                  </a:moveTo>
                  <a:lnTo>
                    <a:pt x="6624" y="3718"/>
                  </a:lnTo>
                  <a:lnTo>
                    <a:pt x="4467" y="4611"/>
                  </a:lnTo>
                  <a:lnTo>
                    <a:pt x="892" y="8186"/>
                  </a:lnTo>
                  <a:lnTo>
                    <a:pt x="0" y="10368"/>
                  </a:lnTo>
                  <a:lnTo>
                    <a:pt x="0" y="15480"/>
                  </a:lnTo>
                  <a:lnTo>
                    <a:pt x="892" y="17650"/>
                  </a:lnTo>
                  <a:lnTo>
                    <a:pt x="4467" y="21272"/>
                  </a:lnTo>
                  <a:lnTo>
                    <a:pt x="6624" y="22175"/>
                  </a:lnTo>
                  <a:lnTo>
                    <a:pt x="11685" y="22175"/>
                  </a:lnTo>
                  <a:lnTo>
                    <a:pt x="13841" y="21272"/>
                  </a:lnTo>
                  <a:lnTo>
                    <a:pt x="17412" y="17650"/>
                  </a:lnTo>
                  <a:lnTo>
                    <a:pt x="18305" y="15480"/>
                  </a:lnTo>
                  <a:lnTo>
                    <a:pt x="18305" y="10368"/>
                  </a:lnTo>
                  <a:lnTo>
                    <a:pt x="17412" y="8186"/>
                  </a:lnTo>
                  <a:lnTo>
                    <a:pt x="13841" y="4611"/>
                  </a:lnTo>
                  <a:lnTo>
                    <a:pt x="11685" y="3718"/>
                  </a:lnTo>
                  <a:close/>
                </a:path>
                <a:path w="60325" h="33020">
                  <a:moveTo>
                    <a:pt x="50231" y="0"/>
                  </a:moveTo>
                  <a:lnTo>
                    <a:pt x="37804" y="29764"/>
                  </a:lnTo>
                  <a:lnTo>
                    <a:pt x="45168" y="32889"/>
                  </a:lnTo>
                  <a:lnTo>
                    <a:pt x="60275" y="4762"/>
                  </a:lnTo>
                  <a:lnTo>
                    <a:pt x="502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0" name="object 210"/>
          <p:cNvGrpSpPr/>
          <p:nvPr/>
        </p:nvGrpSpPr>
        <p:grpSpPr>
          <a:xfrm>
            <a:off x="3601342" y="5792525"/>
            <a:ext cx="1000760" cy="143510"/>
            <a:chOff x="3601342" y="5792525"/>
            <a:chExt cx="1000760" cy="143510"/>
          </a:xfrm>
        </p:grpSpPr>
        <p:pic>
          <p:nvPicPr>
            <p:cNvPr id="211" name="object 211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3601342" y="5796547"/>
              <a:ext cx="65559" cy="109461"/>
            </a:xfrm>
            <a:prstGeom prst="rect">
              <a:avLst/>
            </a:prstGeom>
          </p:spPr>
        </p:pic>
        <p:pic>
          <p:nvPicPr>
            <p:cNvPr id="212" name="object 212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3688059" y="5822963"/>
              <a:ext cx="381899" cy="112662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4089917" y="5822963"/>
              <a:ext cx="149687" cy="85129"/>
            </a:xfrm>
            <a:prstGeom prst="rect">
              <a:avLst/>
            </a:prstGeom>
          </p:spPr>
        </p:pic>
        <p:pic>
          <p:nvPicPr>
            <p:cNvPr id="214" name="object 214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4260401" y="5792525"/>
              <a:ext cx="341506" cy="126281"/>
            </a:xfrm>
            <a:prstGeom prst="rect">
              <a:avLst/>
            </a:prstGeom>
          </p:spPr>
        </p:pic>
      </p:grpSp>
      <p:grpSp>
        <p:nvGrpSpPr>
          <p:cNvPr id="215" name="object 215"/>
          <p:cNvGrpSpPr/>
          <p:nvPr/>
        </p:nvGrpSpPr>
        <p:grpSpPr>
          <a:xfrm>
            <a:off x="4718487" y="5793793"/>
            <a:ext cx="309245" cy="115570"/>
            <a:chOff x="4718487" y="5793793"/>
            <a:chExt cx="309245" cy="115570"/>
          </a:xfrm>
        </p:grpSpPr>
        <p:pic>
          <p:nvPicPr>
            <p:cNvPr id="216" name="object 216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4718487" y="5793793"/>
              <a:ext cx="266853" cy="114969"/>
            </a:xfrm>
            <a:prstGeom prst="rect">
              <a:avLst/>
            </a:prstGeom>
          </p:spPr>
        </p:pic>
        <p:sp>
          <p:nvSpPr>
            <p:cNvPr id="217" name="object 217"/>
            <p:cNvSpPr/>
            <p:nvPr/>
          </p:nvSpPr>
          <p:spPr>
            <a:xfrm>
              <a:off x="5008802" y="5889636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4" h="19050">
                  <a:moveTo>
                    <a:pt x="11685" y="0"/>
                  </a:moveTo>
                  <a:lnTo>
                    <a:pt x="9154" y="0"/>
                  </a:lnTo>
                  <a:lnTo>
                    <a:pt x="6624" y="0"/>
                  </a:lnTo>
                  <a:lnTo>
                    <a:pt x="4467" y="892"/>
                  </a:lnTo>
                  <a:lnTo>
                    <a:pt x="892" y="4467"/>
                  </a:lnTo>
                  <a:lnTo>
                    <a:pt x="0" y="6649"/>
                  </a:lnTo>
                  <a:lnTo>
                    <a:pt x="0" y="11761"/>
                  </a:lnTo>
                  <a:lnTo>
                    <a:pt x="892" y="13931"/>
                  </a:lnTo>
                  <a:lnTo>
                    <a:pt x="4467" y="17553"/>
                  </a:lnTo>
                  <a:lnTo>
                    <a:pt x="6624" y="18456"/>
                  </a:lnTo>
                  <a:lnTo>
                    <a:pt x="11685" y="18456"/>
                  </a:lnTo>
                  <a:lnTo>
                    <a:pt x="13841" y="17553"/>
                  </a:lnTo>
                  <a:lnTo>
                    <a:pt x="17412" y="13931"/>
                  </a:lnTo>
                  <a:lnTo>
                    <a:pt x="18305" y="11761"/>
                  </a:lnTo>
                  <a:lnTo>
                    <a:pt x="18305" y="6649"/>
                  </a:lnTo>
                  <a:lnTo>
                    <a:pt x="17412" y="4467"/>
                  </a:lnTo>
                  <a:lnTo>
                    <a:pt x="13841" y="892"/>
                  </a:lnTo>
                  <a:lnTo>
                    <a:pt x="116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8" name="object 21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149559" y="5825045"/>
            <a:ext cx="70693" cy="80963"/>
          </a:xfrm>
          <a:prstGeom prst="rect">
            <a:avLst/>
          </a:prstGeom>
        </p:spPr>
      </p:pic>
      <p:grpSp>
        <p:nvGrpSpPr>
          <p:cNvPr id="219" name="object 219"/>
          <p:cNvGrpSpPr/>
          <p:nvPr/>
        </p:nvGrpSpPr>
        <p:grpSpPr>
          <a:xfrm>
            <a:off x="5343584" y="5822963"/>
            <a:ext cx="461009" cy="85725"/>
            <a:chOff x="5343584" y="5822963"/>
            <a:chExt cx="461009" cy="85725"/>
          </a:xfrm>
        </p:grpSpPr>
        <p:pic>
          <p:nvPicPr>
            <p:cNvPr id="220" name="object 220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5343584" y="5822963"/>
              <a:ext cx="282394" cy="85129"/>
            </a:xfrm>
            <a:prstGeom prst="rect">
              <a:avLst/>
            </a:prstGeom>
          </p:spPr>
        </p:pic>
        <p:pic>
          <p:nvPicPr>
            <p:cNvPr id="221" name="object 221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5648961" y="5825045"/>
              <a:ext cx="114268" cy="80963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5786189" y="5889636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4" h="19050">
                  <a:moveTo>
                    <a:pt x="11685" y="0"/>
                  </a:moveTo>
                  <a:lnTo>
                    <a:pt x="9155" y="0"/>
                  </a:lnTo>
                  <a:lnTo>
                    <a:pt x="6624" y="0"/>
                  </a:lnTo>
                  <a:lnTo>
                    <a:pt x="4467" y="892"/>
                  </a:lnTo>
                  <a:lnTo>
                    <a:pt x="892" y="4467"/>
                  </a:lnTo>
                  <a:lnTo>
                    <a:pt x="0" y="6649"/>
                  </a:lnTo>
                  <a:lnTo>
                    <a:pt x="0" y="11761"/>
                  </a:lnTo>
                  <a:lnTo>
                    <a:pt x="892" y="13931"/>
                  </a:lnTo>
                  <a:lnTo>
                    <a:pt x="4467" y="17553"/>
                  </a:lnTo>
                  <a:lnTo>
                    <a:pt x="6624" y="18456"/>
                  </a:lnTo>
                  <a:lnTo>
                    <a:pt x="11685" y="18456"/>
                  </a:lnTo>
                  <a:lnTo>
                    <a:pt x="13841" y="17553"/>
                  </a:lnTo>
                  <a:lnTo>
                    <a:pt x="17412" y="13931"/>
                  </a:lnTo>
                  <a:lnTo>
                    <a:pt x="18305" y="11761"/>
                  </a:lnTo>
                  <a:lnTo>
                    <a:pt x="18305" y="6649"/>
                  </a:lnTo>
                  <a:lnTo>
                    <a:pt x="17412" y="4467"/>
                  </a:lnTo>
                  <a:lnTo>
                    <a:pt x="13841" y="892"/>
                  </a:lnTo>
                  <a:lnTo>
                    <a:pt x="116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3" name="object 223"/>
          <p:cNvPicPr/>
          <p:nvPr/>
        </p:nvPicPr>
        <p:blipFill>
          <a:blip r:embed="rId131" cstate="print"/>
          <a:stretch>
            <a:fillRect/>
          </a:stretch>
        </p:blipFill>
        <p:spPr>
          <a:xfrm>
            <a:off x="5932001" y="5792525"/>
            <a:ext cx="1262364" cy="124272"/>
          </a:xfrm>
          <a:prstGeom prst="rect">
            <a:avLst/>
          </a:prstGeom>
        </p:spPr>
      </p:pic>
      <p:pic>
        <p:nvPicPr>
          <p:cNvPr id="224" name="object 224"/>
          <p:cNvPicPr/>
          <p:nvPr/>
        </p:nvPicPr>
        <p:blipFill>
          <a:blip r:embed="rId132" cstate="print"/>
          <a:stretch>
            <a:fillRect/>
          </a:stretch>
        </p:blipFill>
        <p:spPr>
          <a:xfrm>
            <a:off x="731243" y="6011942"/>
            <a:ext cx="1328964" cy="85129"/>
          </a:xfrm>
          <a:prstGeom prst="rect">
            <a:avLst/>
          </a:prstGeom>
        </p:spPr>
      </p:pic>
      <p:grpSp>
        <p:nvGrpSpPr>
          <p:cNvPr id="225" name="object 225"/>
          <p:cNvGrpSpPr/>
          <p:nvPr/>
        </p:nvGrpSpPr>
        <p:grpSpPr>
          <a:xfrm>
            <a:off x="2250432" y="6011942"/>
            <a:ext cx="751205" cy="85725"/>
            <a:chOff x="2250432" y="6011942"/>
            <a:chExt cx="751205" cy="85725"/>
          </a:xfrm>
        </p:grpSpPr>
        <p:pic>
          <p:nvPicPr>
            <p:cNvPr id="226" name="object 226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2250432" y="6011942"/>
              <a:ext cx="495341" cy="85129"/>
            </a:xfrm>
            <a:prstGeom prst="rect">
              <a:avLst/>
            </a:prstGeom>
          </p:spPr>
        </p:pic>
        <p:pic>
          <p:nvPicPr>
            <p:cNvPr id="227" name="object 227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2765736" y="6014023"/>
              <a:ext cx="235666" cy="80963"/>
            </a:xfrm>
            <a:prstGeom prst="rect">
              <a:avLst/>
            </a:prstGeom>
          </p:spPr>
        </p:pic>
      </p:grpSp>
      <p:pic>
        <p:nvPicPr>
          <p:cNvPr id="228" name="object 22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195119" y="6014023"/>
            <a:ext cx="70693" cy="80963"/>
          </a:xfrm>
          <a:prstGeom prst="rect">
            <a:avLst/>
          </a:prstGeom>
        </p:spPr>
      </p:pic>
      <p:pic>
        <p:nvPicPr>
          <p:cNvPr id="229" name="object 229"/>
          <p:cNvPicPr/>
          <p:nvPr/>
        </p:nvPicPr>
        <p:blipFill>
          <a:blip r:embed="rId135" cstate="print"/>
          <a:stretch>
            <a:fillRect/>
          </a:stretch>
        </p:blipFill>
        <p:spPr>
          <a:xfrm>
            <a:off x="4531733" y="6011942"/>
            <a:ext cx="482775" cy="85129"/>
          </a:xfrm>
          <a:prstGeom prst="rect">
            <a:avLst/>
          </a:prstGeom>
        </p:spPr>
      </p:pic>
      <p:pic>
        <p:nvPicPr>
          <p:cNvPr id="230" name="object 230"/>
          <p:cNvPicPr/>
          <p:nvPr/>
        </p:nvPicPr>
        <p:blipFill>
          <a:blip r:embed="rId136" cstate="print"/>
          <a:stretch>
            <a:fillRect/>
          </a:stretch>
        </p:blipFill>
        <p:spPr>
          <a:xfrm>
            <a:off x="5208742" y="5980687"/>
            <a:ext cx="102993" cy="114300"/>
          </a:xfrm>
          <a:prstGeom prst="rect">
            <a:avLst/>
          </a:prstGeom>
        </p:spPr>
      </p:pic>
      <p:grpSp>
        <p:nvGrpSpPr>
          <p:cNvPr id="231" name="object 231"/>
          <p:cNvGrpSpPr/>
          <p:nvPr/>
        </p:nvGrpSpPr>
        <p:grpSpPr>
          <a:xfrm>
            <a:off x="5510794" y="5980687"/>
            <a:ext cx="342900" cy="116839"/>
            <a:chOff x="5510794" y="5980687"/>
            <a:chExt cx="342900" cy="116839"/>
          </a:xfrm>
        </p:grpSpPr>
        <p:pic>
          <p:nvPicPr>
            <p:cNvPr id="232" name="object 232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5510794" y="5980687"/>
              <a:ext cx="301312" cy="116384"/>
            </a:xfrm>
            <a:prstGeom prst="rect">
              <a:avLst/>
            </a:prstGeom>
          </p:spPr>
        </p:pic>
        <p:sp>
          <p:nvSpPr>
            <p:cNvPr id="233" name="object 233"/>
            <p:cNvSpPr/>
            <p:nvPr/>
          </p:nvSpPr>
          <p:spPr>
            <a:xfrm>
              <a:off x="5834959" y="6078614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4" h="19050">
                  <a:moveTo>
                    <a:pt x="11685" y="0"/>
                  </a:moveTo>
                  <a:lnTo>
                    <a:pt x="9155" y="0"/>
                  </a:lnTo>
                  <a:lnTo>
                    <a:pt x="6624" y="0"/>
                  </a:lnTo>
                  <a:lnTo>
                    <a:pt x="4467" y="892"/>
                  </a:lnTo>
                  <a:lnTo>
                    <a:pt x="892" y="4467"/>
                  </a:lnTo>
                  <a:lnTo>
                    <a:pt x="0" y="6648"/>
                  </a:lnTo>
                  <a:lnTo>
                    <a:pt x="0" y="11761"/>
                  </a:lnTo>
                  <a:lnTo>
                    <a:pt x="892" y="13931"/>
                  </a:lnTo>
                  <a:lnTo>
                    <a:pt x="4467" y="17553"/>
                  </a:lnTo>
                  <a:lnTo>
                    <a:pt x="6624" y="18456"/>
                  </a:lnTo>
                  <a:lnTo>
                    <a:pt x="11685" y="18456"/>
                  </a:lnTo>
                  <a:lnTo>
                    <a:pt x="13841" y="17553"/>
                  </a:lnTo>
                  <a:lnTo>
                    <a:pt x="17412" y="13931"/>
                  </a:lnTo>
                  <a:lnTo>
                    <a:pt x="18305" y="11761"/>
                  </a:lnTo>
                  <a:lnTo>
                    <a:pt x="18305" y="6648"/>
                  </a:lnTo>
                  <a:lnTo>
                    <a:pt x="17412" y="4467"/>
                  </a:lnTo>
                  <a:lnTo>
                    <a:pt x="13841" y="892"/>
                  </a:lnTo>
                  <a:lnTo>
                    <a:pt x="116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4" name="object 234"/>
          <p:cNvGrpSpPr/>
          <p:nvPr/>
        </p:nvGrpSpPr>
        <p:grpSpPr>
          <a:xfrm>
            <a:off x="6048853" y="5981504"/>
            <a:ext cx="1146175" cy="115570"/>
            <a:chOff x="6048853" y="5981504"/>
            <a:chExt cx="1146175" cy="115570"/>
          </a:xfrm>
        </p:grpSpPr>
        <p:pic>
          <p:nvPicPr>
            <p:cNvPr id="235" name="object 235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6048853" y="5985509"/>
              <a:ext cx="418434" cy="111561"/>
            </a:xfrm>
            <a:prstGeom prst="rect">
              <a:avLst/>
            </a:prstGeom>
          </p:spPr>
        </p:pic>
        <p:pic>
          <p:nvPicPr>
            <p:cNvPr id="236" name="object 236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6487246" y="6011942"/>
              <a:ext cx="257277" cy="85129"/>
            </a:xfrm>
            <a:prstGeom prst="rect">
              <a:avLst/>
            </a:prstGeom>
          </p:spPr>
        </p:pic>
        <p:pic>
          <p:nvPicPr>
            <p:cNvPr id="237" name="object 237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6767507" y="5981504"/>
              <a:ext cx="427042" cy="115567"/>
            </a:xfrm>
            <a:prstGeom prst="rect">
              <a:avLst/>
            </a:prstGeom>
          </p:spPr>
        </p:pic>
      </p:grpSp>
      <p:pic>
        <p:nvPicPr>
          <p:cNvPr id="238" name="object 238"/>
          <p:cNvPicPr/>
          <p:nvPr/>
        </p:nvPicPr>
        <p:blipFill>
          <a:blip r:embed="rId141" cstate="print"/>
          <a:stretch>
            <a:fillRect/>
          </a:stretch>
        </p:blipFill>
        <p:spPr>
          <a:xfrm>
            <a:off x="3254630" y="6168952"/>
            <a:ext cx="113573" cy="114300"/>
          </a:xfrm>
          <a:prstGeom prst="rect">
            <a:avLst/>
          </a:prstGeom>
        </p:spPr>
      </p:pic>
      <p:sp>
        <p:nvSpPr>
          <p:cNvPr id="239" name="object 239"/>
          <p:cNvSpPr/>
          <p:nvPr/>
        </p:nvSpPr>
        <p:spPr>
          <a:xfrm>
            <a:off x="5439346" y="6168961"/>
            <a:ext cx="215900" cy="125095"/>
          </a:xfrm>
          <a:custGeom>
            <a:avLst/>
            <a:gdLst/>
            <a:ahLst/>
            <a:cxnLst/>
            <a:rect l="l" t="t" r="r" b="b"/>
            <a:pathLst>
              <a:path w="215900" h="125095">
                <a:moveTo>
                  <a:pt x="10947" y="2755"/>
                </a:moveTo>
                <a:lnTo>
                  <a:pt x="0" y="2755"/>
                </a:lnTo>
                <a:lnTo>
                  <a:pt x="0" y="112217"/>
                </a:lnTo>
                <a:lnTo>
                  <a:pt x="10947" y="112217"/>
                </a:lnTo>
                <a:lnTo>
                  <a:pt x="10947" y="2755"/>
                </a:lnTo>
                <a:close/>
              </a:path>
              <a:path w="215900" h="125095">
                <a:moveTo>
                  <a:pt x="54000" y="102489"/>
                </a:moveTo>
                <a:lnTo>
                  <a:pt x="53098" y="100304"/>
                </a:lnTo>
                <a:lnTo>
                  <a:pt x="49530" y="96735"/>
                </a:lnTo>
                <a:lnTo>
                  <a:pt x="47371" y="95834"/>
                </a:lnTo>
                <a:lnTo>
                  <a:pt x="44843" y="95834"/>
                </a:lnTo>
                <a:lnTo>
                  <a:pt x="42316" y="95834"/>
                </a:lnTo>
                <a:lnTo>
                  <a:pt x="40157" y="96735"/>
                </a:lnTo>
                <a:lnTo>
                  <a:pt x="36588" y="100304"/>
                </a:lnTo>
                <a:lnTo>
                  <a:pt x="35687" y="102489"/>
                </a:lnTo>
                <a:lnTo>
                  <a:pt x="35687" y="107607"/>
                </a:lnTo>
                <a:lnTo>
                  <a:pt x="36588" y="109766"/>
                </a:lnTo>
                <a:lnTo>
                  <a:pt x="40157" y="113398"/>
                </a:lnTo>
                <a:lnTo>
                  <a:pt x="42316" y="114300"/>
                </a:lnTo>
                <a:lnTo>
                  <a:pt x="47371" y="114300"/>
                </a:lnTo>
                <a:lnTo>
                  <a:pt x="49530" y="113398"/>
                </a:lnTo>
                <a:lnTo>
                  <a:pt x="53098" y="109766"/>
                </a:lnTo>
                <a:lnTo>
                  <a:pt x="54000" y="107607"/>
                </a:lnTo>
                <a:lnTo>
                  <a:pt x="54000" y="102489"/>
                </a:lnTo>
                <a:close/>
              </a:path>
              <a:path w="215900" h="125095">
                <a:moveTo>
                  <a:pt x="130530" y="79997"/>
                </a:moveTo>
                <a:lnTo>
                  <a:pt x="93040" y="40830"/>
                </a:lnTo>
                <a:lnTo>
                  <a:pt x="88976" y="36804"/>
                </a:lnTo>
                <a:lnTo>
                  <a:pt x="87160" y="34378"/>
                </a:lnTo>
                <a:lnTo>
                  <a:pt x="85178" y="29908"/>
                </a:lnTo>
                <a:lnTo>
                  <a:pt x="84683" y="27597"/>
                </a:lnTo>
                <a:lnTo>
                  <a:pt x="84683" y="21297"/>
                </a:lnTo>
                <a:lnTo>
                  <a:pt x="86080" y="18008"/>
                </a:lnTo>
                <a:lnTo>
                  <a:pt x="91694" y="12649"/>
                </a:lnTo>
                <a:lnTo>
                  <a:pt x="95300" y="11303"/>
                </a:lnTo>
                <a:lnTo>
                  <a:pt x="103136" y="11303"/>
                </a:lnTo>
                <a:lnTo>
                  <a:pt x="106299" y="12179"/>
                </a:lnTo>
                <a:lnTo>
                  <a:pt x="112115" y="15646"/>
                </a:lnTo>
                <a:lnTo>
                  <a:pt x="115620" y="19240"/>
                </a:lnTo>
                <a:lnTo>
                  <a:pt x="119735" y="24701"/>
                </a:lnTo>
                <a:lnTo>
                  <a:pt x="128663" y="17932"/>
                </a:lnTo>
                <a:lnTo>
                  <a:pt x="123659" y="11087"/>
                </a:lnTo>
                <a:lnTo>
                  <a:pt x="118910" y="6388"/>
                </a:lnTo>
                <a:lnTo>
                  <a:pt x="109931" y="1270"/>
                </a:lnTo>
                <a:lnTo>
                  <a:pt x="105105" y="0"/>
                </a:lnTo>
                <a:lnTo>
                  <a:pt x="95084" y="0"/>
                </a:lnTo>
                <a:lnTo>
                  <a:pt x="73380" y="20904"/>
                </a:lnTo>
                <a:lnTo>
                  <a:pt x="73380" y="31673"/>
                </a:lnTo>
                <a:lnTo>
                  <a:pt x="75311" y="37249"/>
                </a:lnTo>
                <a:lnTo>
                  <a:pt x="81419" y="45491"/>
                </a:lnTo>
                <a:lnTo>
                  <a:pt x="87096" y="50482"/>
                </a:lnTo>
                <a:lnTo>
                  <a:pt x="102501" y="62318"/>
                </a:lnTo>
                <a:lnTo>
                  <a:pt x="107721" y="66890"/>
                </a:lnTo>
                <a:lnTo>
                  <a:pt x="111874" y="71094"/>
                </a:lnTo>
                <a:lnTo>
                  <a:pt x="114973" y="74930"/>
                </a:lnTo>
                <a:lnTo>
                  <a:pt x="117449" y="78460"/>
                </a:lnTo>
                <a:lnTo>
                  <a:pt x="118694" y="82054"/>
                </a:lnTo>
                <a:lnTo>
                  <a:pt x="118694" y="88950"/>
                </a:lnTo>
                <a:lnTo>
                  <a:pt x="102120" y="104330"/>
                </a:lnTo>
                <a:lnTo>
                  <a:pt x="98450" y="104330"/>
                </a:lnTo>
                <a:lnTo>
                  <a:pt x="92202" y="103200"/>
                </a:lnTo>
                <a:lnTo>
                  <a:pt x="86347" y="99809"/>
                </a:lnTo>
                <a:lnTo>
                  <a:pt x="80860" y="94157"/>
                </a:lnTo>
                <a:lnTo>
                  <a:pt x="75755" y="86245"/>
                </a:lnTo>
                <a:lnTo>
                  <a:pt x="66459" y="91821"/>
                </a:lnTo>
                <a:lnTo>
                  <a:pt x="71018" y="100152"/>
                </a:lnTo>
                <a:lnTo>
                  <a:pt x="76009" y="106095"/>
                </a:lnTo>
                <a:lnTo>
                  <a:pt x="86817" y="113195"/>
                </a:lnTo>
                <a:lnTo>
                  <a:pt x="92849" y="114973"/>
                </a:lnTo>
                <a:lnTo>
                  <a:pt x="108127" y="114973"/>
                </a:lnTo>
                <a:lnTo>
                  <a:pt x="115455" y="112039"/>
                </a:lnTo>
                <a:lnTo>
                  <a:pt x="127508" y="100330"/>
                </a:lnTo>
                <a:lnTo>
                  <a:pt x="130530" y="93433"/>
                </a:lnTo>
                <a:lnTo>
                  <a:pt x="130530" y="79997"/>
                </a:lnTo>
                <a:close/>
              </a:path>
              <a:path w="215900" h="125095">
                <a:moveTo>
                  <a:pt x="172872" y="102489"/>
                </a:moveTo>
                <a:lnTo>
                  <a:pt x="171970" y="100304"/>
                </a:lnTo>
                <a:lnTo>
                  <a:pt x="168402" y="96735"/>
                </a:lnTo>
                <a:lnTo>
                  <a:pt x="166243" y="95834"/>
                </a:lnTo>
                <a:lnTo>
                  <a:pt x="161188" y="95834"/>
                </a:lnTo>
                <a:lnTo>
                  <a:pt x="159029" y="96735"/>
                </a:lnTo>
                <a:lnTo>
                  <a:pt x="155460" y="100304"/>
                </a:lnTo>
                <a:lnTo>
                  <a:pt x="154559" y="102489"/>
                </a:lnTo>
                <a:lnTo>
                  <a:pt x="154559" y="107607"/>
                </a:lnTo>
                <a:lnTo>
                  <a:pt x="155460" y="109766"/>
                </a:lnTo>
                <a:lnTo>
                  <a:pt x="159029" y="113398"/>
                </a:lnTo>
                <a:lnTo>
                  <a:pt x="161188" y="114300"/>
                </a:lnTo>
                <a:lnTo>
                  <a:pt x="166243" y="114300"/>
                </a:lnTo>
                <a:lnTo>
                  <a:pt x="168402" y="113398"/>
                </a:lnTo>
                <a:lnTo>
                  <a:pt x="171970" y="109766"/>
                </a:lnTo>
                <a:lnTo>
                  <a:pt x="172872" y="107607"/>
                </a:lnTo>
                <a:lnTo>
                  <a:pt x="172872" y="102489"/>
                </a:lnTo>
                <a:close/>
              </a:path>
              <a:path w="215900" h="125095">
                <a:moveTo>
                  <a:pt x="215290" y="96888"/>
                </a:moveTo>
                <a:lnTo>
                  <a:pt x="205244" y="92125"/>
                </a:lnTo>
                <a:lnTo>
                  <a:pt x="192824" y="121881"/>
                </a:lnTo>
                <a:lnTo>
                  <a:pt x="200190" y="125006"/>
                </a:lnTo>
                <a:lnTo>
                  <a:pt x="215290" y="968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0" name="object 240"/>
          <p:cNvGrpSpPr/>
          <p:nvPr/>
        </p:nvGrpSpPr>
        <p:grpSpPr>
          <a:xfrm>
            <a:off x="5841572" y="6166868"/>
            <a:ext cx="867410" cy="116839"/>
            <a:chOff x="5841572" y="6166868"/>
            <a:chExt cx="867410" cy="116839"/>
          </a:xfrm>
        </p:grpSpPr>
        <p:pic>
          <p:nvPicPr>
            <p:cNvPr id="241" name="object 241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5841572" y="6166868"/>
              <a:ext cx="302540" cy="116384"/>
            </a:xfrm>
            <a:prstGeom prst="rect">
              <a:avLst/>
            </a:prstGeom>
          </p:spPr>
        </p:pic>
        <p:pic>
          <p:nvPicPr>
            <p:cNvPr id="242" name="object 242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6164013" y="6168952"/>
              <a:ext cx="272375" cy="114300"/>
            </a:xfrm>
            <a:prstGeom prst="rect">
              <a:avLst/>
            </a:prstGeom>
          </p:spPr>
        </p:pic>
        <p:pic>
          <p:nvPicPr>
            <p:cNvPr id="243" name="object 243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6457186" y="6198124"/>
              <a:ext cx="70617" cy="83044"/>
            </a:xfrm>
            <a:prstGeom prst="rect">
              <a:avLst/>
            </a:prstGeom>
          </p:spPr>
        </p:pic>
        <p:pic>
          <p:nvPicPr>
            <p:cNvPr id="244" name="object 244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6551427" y="6168952"/>
              <a:ext cx="157011" cy="114300"/>
            </a:xfrm>
            <a:prstGeom prst="rect">
              <a:avLst/>
            </a:prstGeom>
          </p:spPr>
        </p:pic>
      </p:grpSp>
      <p:pic>
        <p:nvPicPr>
          <p:cNvPr id="245" name="object 245"/>
          <p:cNvPicPr/>
          <p:nvPr/>
        </p:nvPicPr>
        <p:blipFill>
          <a:blip r:embed="rId146" cstate="print"/>
          <a:stretch>
            <a:fillRect/>
          </a:stretch>
        </p:blipFill>
        <p:spPr>
          <a:xfrm>
            <a:off x="2603447" y="6168952"/>
            <a:ext cx="777210" cy="300226"/>
          </a:xfrm>
          <a:prstGeom prst="rect">
            <a:avLst/>
          </a:prstGeom>
        </p:spPr>
      </p:pic>
      <p:pic>
        <p:nvPicPr>
          <p:cNvPr id="246" name="object 246"/>
          <p:cNvPicPr/>
          <p:nvPr/>
        </p:nvPicPr>
        <p:blipFill>
          <a:blip r:embed="rId147" cstate="print"/>
          <a:stretch>
            <a:fillRect/>
          </a:stretch>
        </p:blipFill>
        <p:spPr>
          <a:xfrm>
            <a:off x="723649" y="6167686"/>
            <a:ext cx="1809511" cy="490470"/>
          </a:xfrm>
          <a:prstGeom prst="rect">
            <a:avLst/>
          </a:prstGeom>
        </p:spPr>
      </p:pic>
      <p:pic>
        <p:nvPicPr>
          <p:cNvPr id="247" name="object 247"/>
          <p:cNvPicPr/>
          <p:nvPr/>
        </p:nvPicPr>
        <p:blipFill>
          <a:blip r:embed="rId148" cstate="print"/>
          <a:stretch>
            <a:fillRect/>
          </a:stretch>
        </p:blipFill>
        <p:spPr>
          <a:xfrm>
            <a:off x="3126910" y="6011942"/>
            <a:ext cx="2313395" cy="673337"/>
          </a:xfrm>
          <a:prstGeom prst="rect">
            <a:avLst/>
          </a:prstGeom>
        </p:spPr>
      </p:pic>
      <p:pic>
        <p:nvPicPr>
          <p:cNvPr id="248" name="object 248"/>
          <p:cNvPicPr/>
          <p:nvPr/>
        </p:nvPicPr>
        <p:blipFill>
          <a:blip r:embed="rId149" cstate="print"/>
          <a:stretch>
            <a:fillRect/>
          </a:stretch>
        </p:blipFill>
        <p:spPr>
          <a:xfrm>
            <a:off x="6230865" y="6171707"/>
            <a:ext cx="966956" cy="297472"/>
          </a:xfrm>
          <a:prstGeom prst="rect">
            <a:avLst/>
          </a:prstGeom>
        </p:spPr>
      </p:pic>
      <p:grpSp>
        <p:nvGrpSpPr>
          <p:cNvPr id="249" name="object 249"/>
          <p:cNvGrpSpPr/>
          <p:nvPr/>
        </p:nvGrpSpPr>
        <p:grpSpPr>
          <a:xfrm>
            <a:off x="5510408" y="6354879"/>
            <a:ext cx="304165" cy="114300"/>
            <a:chOff x="5510408" y="6354879"/>
            <a:chExt cx="304165" cy="114300"/>
          </a:xfrm>
        </p:grpSpPr>
        <p:pic>
          <p:nvPicPr>
            <p:cNvPr id="250" name="object 250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5510408" y="6384049"/>
              <a:ext cx="180950" cy="85129"/>
            </a:xfrm>
            <a:prstGeom prst="rect">
              <a:avLst/>
            </a:prstGeom>
          </p:spPr>
        </p:pic>
        <p:pic>
          <p:nvPicPr>
            <p:cNvPr id="251" name="object 251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5710593" y="6354879"/>
              <a:ext cx="103360" cy="114300"/>
            </a:xfrm>
            <a:prstGeom prst="rect">
              <a:avLst/>
            </a:prstGeom>
          </p:spPr>
        </p:pic>
      </p:grpSp>
      <p:grpSp>
        <p:nvGrpSpPr>
          <p:cNvPr id="252" name="object 252"/>
          <p:cNvGrpSpPr/>
          <p:nvPr/>
        </p:nvGrpSpPr>
        <p:grpSpPr>
          <a:xfrm>
            <a:off x="5879109" y="6354879"/>
            <a:ext cx="282575" cy="114300"/>
            <a:chOff x="5879109" y="6354879"/>
            <a:chExt cx="282575" cy="114300"/>
          </a:xfrm>
        </p:grpSpPr>
        <p:pic>
          <p:nvPicPr>
            <p:cNvPr id="253" name="object 253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5879109" y="6384049"/>
              <a:ext cx="84312" cy="85129"/>
            </a:xfrm>
            <a:prstGeom prst="rect">
              <a:avLst/>
            </a:prstGeom>
          </p:spPr>
        </p:pic>
        <p:pic>
          <p:nvPicPr>
            <p:cNvPr id="254" name="object 254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5986404" y="6384049"/>
              <a:ext cx="70617" cy="83044"/>
            </a:xfrm>
            <a:prstGeom prst="rect">
              <a:avLst/>
            </a:prstGeom>
          </p:spPr>
        </p:pic>
        <p:pic>
          <p:nvPicPr>
            <p:cNvPr id="255" name="object 255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6077221" y="6354879"/>
              <a:ext cx="84311" cy="114300"/>
            </a:xfrm>
            <a:prstGeom prst="rect">
              <a:avLst/>
            </a:prstGeom>
          </p:spPr>
        </p:pic>
      </p:grpSp>
      <p:sp>
        <p:nvSpPr>
          <p:cNvPr id="256" name="object 256"/>
          <p:cNvSpPr/>
          <p:nvPr/>
        </p:nvSpPr>
        <p:spPr>
          <a:xfrm>
            <a:off x="2545283" y="6543856"/>
            <a:ext cx="10795" cy="112395"/>
          </a:xfrm>
          <a:custGeom>
            <a:avLst/>
            <a:gdLst/>
            <a:ahLst/>
            <a:cxnLst/>
            <a:rect l="l" t="t" r="r" b="b"/>
            <a:pathLst>
              <a:path w="10794" h="112395">
                <a:moveTo>
                  <a:pt x="10413" y="0"/>
                </a:moveTo>
                <a:lnTo>
                  <a:pt x="0" y="0"/>
                </a:lnTo>
                <a:lnTo>
                  <a:pt x="0" y="112215"/>
                </a:lnTo>
                <a:lnTo>
                  <a:pt x="10413" y="112215"/>
                </a:lnTo>
                <a:lnTo>
                  <a:pt x="104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7" name="object 257"/>
          <p:cNvGrpSpPr/>
          <p:nvPr/>
        </p:nvGrpSpPr>
        <p:grpSpPr>
          <a:xfrm>
            <a:off x="2614644" y="6546611"/>
            <a:ext cx="490855" cy="112395"/>
            <a:chOff x="2614644" y="6546611"/>
            <a:chExt cx="490855" cy="112395"/>
          </a:xfrm>
        </p:grpSpPr>
        <p:pic>
          <p:nvPicPr>
            <p:cNvPr id="258" name="object 258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2614644" y="6546611"/>
              <a:ext cx="386632" cy="112215"/>
            </a:xfrm>
            <a:prstGeom prst="rect">
              <a:avLst/>
            </a:prstGeom>
          </p:spPr>
        </p:pic>
        <p:pic>
          <p:nvPicPr>
            <p:cNvPr id="259" name="object 259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3021177" y="6573028"/>
              <a:ext cx="84311" cy="85128"/>
            </a:xfrm>
            <a:prstGeom prst="rect">
              <a:avLst/>
            </a:prstGeom>
          </p:spPr>
        </p:pic>
      </p:grpSp>
      <p:grpSp>
        <p:nvGrpSpPr>
          <p:cNvPr id="260" name="object 260"/>
          <p:cNvGrpSpPr/>
          <p:nvPr/>
        </p:nvGrpSpPr>
        <p:grpSpPr>
          <a:xfrm>
            <a:off x="1193504" y="6918466"/>
            <a:ext cx="268605" cy="122555"/>
            <a:chOff x="1193504" y="6918466"/>
            <a:chExt cx="268605" cy="122555"/>
          </a:xfrm>
        </p:grpSpPr>
        <p:pic>
          <p:nvPicPr>
            <p:cNvPr id="261" name="object 261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1193504" y="6918466"/>
              <a:ext cx="225799" cy="112215"/>
            </a:xfrm>
            <a:prstGeom prst="rect">
              <a:avLst/>
            </a:prstGeom>
          </p:spPr>
        </p:pic>
        <p:sp>
          <p:nvSpPr>
            <p:cNvPr id="262" name="object 262"/>
            <p:cNvSpPr/>
            <p:nvPr/>
          </p:nvSpPr>
          <p:spPr>
            <a:xfrm>
              <a:off x="1439257" y="7007835"/>
              <a:ext cx="22860" cy="33020"/>
            </a:xfrm>
            <a:custGeom>
              <a:avLst/>
              <a:gdLst/>
              <a:ahLst/>
              <a:cxnLst/>
              <a:rect l="l" t="t" r="r" b="b"/>
              <a:pathLst>
                <a:path w="22859" h="33020">
                  <a:moveTo>
                    <a:pt x="12428" y="0"/>
                  </a:moveTo>
                  <a:lnTo>
                    <a:pt x="0" y="29764"/>
                  </a:lnTo>
                  <a:lnTo>
                    <a:pt x="7365" y="32889"/>
                  </a:lnTo>
                  <a:lnTo>
                    <a:pt x="22471" y="4762"/>
                  </a:lnTo>
                  <a:lnTo>
                    <a:pt x="124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3" name="object 263"/>
          <p:cNvGrpSpPr/>
          <p:nvPr/>
        </p:nvGrpSpPr>
        <p:grpSpPr>
          <a:xfrm>
            <a:off x="1528735" y="6913627"/>
            <a:ext cx="295275" cy="116839"/>
            <a:chOff x="1528735" y="6913627"/>
            <a:chExt cx="295275" cy="116839"/>
          </a:xfrm>
        </p:grpSpPr>
        <p:pic>
          <p:nvPicPr>
            <p:cNvPr id="264" name="object 264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1528735" y="6913627"/>
              <a:ext cx="190750" cy="114300"/>
            </a:xfrm>
            <a:prstGeom prst="rect">
              <a:avLst/>
            </a:prstGeom>
          </p:spPr>
        </p:pic>
        <p:pic>
          <p:nvPicPr>
            <p:cNvPr id="265" name="object 26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39538" y="6944883"/>
              <a:ext cx="84311" cy="85129"/>
            </a:xfrm>
            <a:prstGeom prst="rect">
              <a:avLst/>
            </a:prstGeom>
          </p:spPr>
        </p:pic>
      </p:grpSp>
      <p:pic>
        <p:nvPicPr>
          <p:cNvPr id="266" name="object 266"/>
          <p:cNvPicPr/>
          <p:nvPr/>
        </p:nvPicPr>
        <p:blipFill>
          <a:blip r:embed="rId159" cstate="print"/>
          <a:stretch>
            <a:fillRect/>
          </a:stretch>
        </p:blipFill>
        <p:spPr>
          <a:xfrm>
            <a:off x="4458553" y="6913627"/>
            <a:ext cx="1270590" cy="116385"/>
          </a:xfrm>
          <a:prstGeom prst="rect">
            <a:avLst/>
          </a:prstGeom>
        </p:spPr>
      </p:pic>
      <p:pic>
        <p:nvPicPr>
          <p:cNvPr id="267" name="object 267"/>
          <p:cNvPicPr/>
          <p:nvPr/>
        </p:nvPicPr>
        <p:blipFill>
          <a:blip r:embed="rId160" cstate="print"/>
          <a:stretch>
            <a:fillRect/>
          </a:stretch>
        </p:blipFill>
        <p:spPr>
          <a:xfrm>
            <a:off x="5795481" y="6944883"/>
            <a:ext cx="177913" cy="85129"/>
          </a:xfrm>
          <a:prstGeom prst="rect">
            <a:avLst/>
          </a:prstGeom>
        </p:spPr>
      </p:pic>
      <p:pic>
        <p:nvPicPr>
          <p:cNvPr id="268" name="object 268"/>
          <p:cNvPicPr/>
          <p:nvPr/>
        </p:nvPicPr>
        <p:blipFill>
          <a:blip r:embed="rId161" cstate="print"/>
          <a:stretch>
            <a:fillRect/>
          </a:stretch>
        </p:blipFill>
        <p:spPr>
          <a:xfrm>
            <a:off x="724618" y="6915712"/>
            <a:ext cx="2058202" cy="330807"/>
          </a:xfrm>
          <a:prstGeom prst="rect">
            <a:avLst/>
          </a:prstGeom>
        </p:spPr>
      </p:pic>
      <p:pic>
        <p:nvPicPr>
          <p:cNvPr id="269" name="object 269"/>
          <p:cNvPicPr/>
          <p:nvPr/>
        </p:nvPicPr>
        <p:blipFill>
          <a:blip r:embed="rId162" cstate="print"/>
          <a:stretch>
            <a:fillRect/>
          </a:stretch>
        </p:blipFill>
        <p:spPr>
          <a:xfrm>
            <a:off x="6038053" y="6913627"/>
            <a:ext cx="716197" cy="116385"/>
          </a:xfrm>
          <a:prstGeom prst="rect">
            <a:avLst/>
          </a:prstGeom>
        </p:spPr>
      </p:pic>
      <p:pic>
        <p:nvPicPr>
          <p:cNvPr id="270" name="object 270"/>
          <p:cNvPicPr/>
          <p:nvPr/>
        </p:nvPicPr>
        <p:blipFill>
          <a:blip r:embed="rId163" cstate="print"/>
          <a:stretch>
            <a:fillRect/>
          </a:stretch>
        </p:blipFill>
        <p:spPr>
          <a:xfrm>
            <a:off x="2797404" y="6913627"/>
            <a:ext cx="1753391" cy="316072"/>
          </a:xfrm>
          <a:prstGeom prst="rect">
            <a:avLst/>
          </a:prstGeom>
        </p:spPr>
      </p:pic>
      <p:pic>
        <p:nvPicPr>
          <p:cNvPr id="271" name="object 271"/>
          <p:cNvPicPr/>
          <p:nvPr/>
        </p:nvPicPr>
        <p:blipFill>
          <a:blip r:embed="rId164" cstate="print"/>
          <a:stretch>
            <a:fillRect/>
          </a:stretch>
        </p:blipFill>
        <p:spPr>
          <a:xfrm>
            <a:off x="6819689" y="6913627"/>
            <a:ext cx="200814" cy="116385"/>
          </a:xfrm>
          <a:prstGeom prst="rect">
            <a:avLst/>
          </a:prstGeom>
        </p:spPr>
      </p:pic>
      <p:pic>
        <p:nvPicPr>
          <p:cNvPr id="272" name="object 272"/>
          <p:cNvPicPr/>
          <p:nvPr/>
        </p:nvPicPr>
        <p:blipFill>
          <a:blip r:embed="rId165" cstate="print"/>
          <a:stretch>
            <a:fillRect/>
          </a:stretch>
        </p:blipFill>
        <p:spPr>
          <a:xfrm>
            <a:off x="4625914" y="7102602"/>
            <a:ext cx="1077775" cy="146001"/>
          </a:xfrm>
          <a:prstGeom prst="rect">
            <a:avLst/>
          </a:prstGeom>
        </p:spPr>
      </p:pic>
      <p:grpSp>
        <p:nvGrpSpPr>
          <p:cNvPr id="273" name="object 273"/>
          <p:cNvGrpSpPr/>
          <p:nvPr/>
        </p:nvGrpSpPr>
        <p:grpSpPr>
          <a:xfrm>
            <a:off x="721641" y="7290997"/>
            <a:ext cx="3246755" cy="516255"/>
            <a:chOff x="721641" y="7290997"/>
            <a:chExt cx="3246755" cy="516255"/>
          </a:xfrm>
        </p:grpSpPr>
        <p:pic>
          <p:nvPicPr>
            <p:cNvPr id="274" name="object 274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721641" y="7290997"/>
              <a:ext cx="3026681" cy="515772"/>
            </a:xfrm>
            <a:prstGeom prst="rect">
              <a:avLst/>
            </a:prstGeom>
          </p:spPr>
        </p:pic>
        <p:pic>
          <p:nvPicPr>
            <p:cNvPr id="275" name="object 275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3642041" y="7479680"/>
              <a:ext cx="325742" cy="111546"/>
            </a:xfrm>
            <a:prstGeom prst="rect">
              <a:avLst/>
            </a:prstGeom>
          </p:spPr>
        </p:pic>
      </p:grpSp>
      <p:grpSp>
        <p:nvGrpSpPr>
          <p:cNvPr id="276" name="object 276"/>
          <p:cNvGrpSpPr/>
          <p:nvPr/>
        </p:nvGrpSpPr>
        <p:grpSpPr>
          <a:xfrm>
            <a:off x="4041245" y="7476926"/>
            <a:ext cx="637540" cy="114300"/>
            <a:chOff x="4041245" y="7476926"/>
            <a:chExt cx="637540" cy="114300"/>
          </a:xfrm>
        </p:grpSpPr>
        <p:pic>
          <p:nvPicPr>
            <p:cNvPr id="277" name="object 277"/>
            <p:cNvPicPr/>
            <p:nvPr/>
          </p:nvPicPr>
          <p:blipFill>
            <a:blip r:embed="rId168" cstate="print"/>
            <a:stretch>
              <a:fillRect/>
            </a:stretch>
          </p:blipFill>
          <p:spPr>
            <a:xfrm>
              <a:off x="4041245" y="7479679"/>
              <a:ext cx="261672" cy="111546"/>
            </a:xfrm>
            <a:prstGeom prst="rect">
              <a:avLst/>
            </a:prstGeom>
          </p:spPr>
        </p:pic>
        <p:pic>
          <p:nvPicPr>
            <p:cNvPr id="278" name="object 278"/>
            <p:cNvPicPr/>
            <p:nvPr/>
          </p:nvPicPr>
          <p:blipFill>
            <a:blip r:embed="rId169" cstate="print"/>
            <a:stretch>
              <a:fillRect/>
            </a:stretch>
          </p:blipFill>
          <p:spPr>
            <a:xfrm>
              <a:off x="4324338" y="7476926"/>
              <a:ext cx="112736" cy="114300"/>
            </a:xfrm>
            <a:prstGeom prst="rect">
              <a:avLst/>
            </a:prstGeom>
          </p:spPr>
        </p:pic>
        <p:pic>
          <p:nvPicPr>
            <p:cNvPr id="279" name="object 279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4460058" y="7506097"/>
              <a:ext cx="70617" cy="83045"/>
            </a:xfrm>
            <a:prstGeom prst="rect">
              <a:avLst/>
            </a:prstGeom>
          </p:spPr>
        </p:pic>
        <p:pic>
          <p:nvPicPr>
            <p:cNvPr id="280" name="object 280"/>
            <p:cNvPicPr/>
            <p:nvPr/>
          </p:nvPicPr>
          <p:blipFill>
            <a:blip r:embed="rId171" cstate="print"/>
            <a:stretch>
              <a:fillRect/>
            </a:stretch>
          </p:blipFill>
          <p:spPr>
            <a:xfrm>
              <a:off x="4550874" y="7476926"/>
              <a:ext cx="84312" cy="114300"/>
            </a:xfrm>
            <a:prstGeom prst="rect">
              <a:avLst/>
            </a:prstGeom>
          </p:spPr>
        </p:pic>
        <p:sp>
          <p:nvSpPr>
            <p:cNvPr id="281" name="object 281"/>
            <p:cNvSpPr/>
            <p:nvPr/>
          </p:nvSpPr>
          <p:spPr>
            <a:xfrm>
              <a:off x="4660318" y="7572769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4" h="19050">
                  <a:moveTo>
                    <a:pt x="11686" y="0"/>
                  </a:moveTo>
                  <a:lnTo>
                    <a:pt x="9155" y="0"/>
                  </a:lnTo>
                  <a:lnTo>
                    <a:pt x="6624" y="0"/>
                  </a:lnTo>
                  <a:lnTo>
                    <a:pt x="4467" y="892"/>
                  </a:lnTo>
                  <a:lnTo>
                    <a:pt x="892" y="4467"/>
                  </a:lnTo>
                  <a:lnTo>
                    <a:pt x="0" y="6648"/>
                  </a:lnTo>
                  <a:lnTo>
                    <a:pt x="0" y="11760"/>
                  </a:lnTo>
                  <a:lnTo>
                    <a:pt x="892" y="13931"/>
                  </a:lnTo>
                  <a:lnTo>
                    <a:pt x="4467" y="17552"/>
                  </a:lnTo>
                  <a:lnTo>
                    <a:pt x="6624" y="18456"/>
                  </a:lnTo>
                  <a:lnTo>
                    <a:pt x="11686" y="18456"/>
                  </a:lnTo>
                  <a:lnTo>
                    <a:pt x="13842" y="17552"/>
                  </a:lnTo>
                  <a:lnTo>
                    <a:pt x="17414" y="13931"/>
                  </a:lnTo>
                  <a:lnTo>
                    <a:pt x="18307" y="11760"/>
                  </a:lnTo>
                  <a:lnTo>
                    <a:pt x="18307" y="6648"/>
                  </a:lnTo>
                  <a:lnTo>
                    <a:pt x="17414" y="4467"/>
                  </a:lnTo>
                  <a:lnTo>
                    <a:pt x="13842" y="892"/>
                  </a:lnTo>
                  <a:lnTo>
                    <a:pt x="116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2" name="object 282"/>
          <p:cNvGrpSpPr/>
          <p:nvPr/>
        </p:nvGrpSpPr>
        <p:grpSpPr>
          <a:xfrm>
            <a:off x="4767965" y="7474842"/>
            <a:ext cx="524510" cy="117475"/>
            <a:chOff x="4767965" y="7474842"/>
            <a:chExt cx="524510" cy="117475"/>
          </a:xfrm>
        </p:grpSpPr>
        <p:pic>
          <p:nvPicPr>
            <p:cNvPr id="283" name="object 283"/>
            <p:cNvPicPr/>
            <p:nvPr/>
          </p:nvPicPr>
          <p:blipFill>
            <a:blip r:embed="rId172" cstate="print"/>
            <a:stretch>
              <a:fillRect/>
            </a:stretch>
          </p:blipFill>
          <p:spPr>
            <a:xfrm>
              <a:off x="4767965" y="7476927"/>
              <a:ext cx="107010" cy="114969"/>
            </a:xfrm>
            <a:prstGeom prst="rect">
              <a:avLst/>
            </a:prstGeom>
          </p:spPr>
        </p:pic>
        <p:pic>
          <p:nvPicPr>
            <p:cNvPr id="284" name="object 284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4894570" y="7474842"/>
              <a:ext cx="365605" cy="116384"/>
            </a:xfrm>
            <a:prstGeom prst="rect">
              <a:avLst/>
            </a:prstGeom>
          </p:spPr>
        </p:pic>
        <p:sp>
          <p:nvSpPr>
            <p:cNvPr id="285" name="object 285"/>
            <p:cNvSpPr/>
            <p:nvPr/>
          </p:nvSpPr>
          <p:spPr>
            <a:xfrm>
              <a:off x="5281595" y="7476927"/>
              <a:ext cx="10795" cy="112395"/>
            </a:xfrm>
            <a:custGeom>
              <a:avLst/>
              <a:gdLst/>
              <a:ahLst/>
              <a:cxnLst/>
              <a:rect l="l" t="t" r="r" b="b"/>
              <a:pathLst>
                <a:path w="10795" h="112395">
                  <a:moveTo>
                    <a:pt x="10415" y="0"/>
                  </a:moveTo>
                  <a:lnTo>
                    <a:pt x="0" y="0"/>
                  </a:lnTo>
                  <a:lnTo>
                    <a:pt x="0" y="112215"/>
                  </a:lnTo>
                  <a:lnTo>
                    <a:pt x="10415" y="112215"/>
                  </a:lnTo>
                  <a:lnTo>
                    <a:pt x="104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6" name="object 286"/>
          <p:cNvSpPr/>
          <p:nvPr/>
        </p:nvSpPr>
        <p:spPr>
          <a:xfrm>
            <a:off x="5380469" y="7474851"/>
            <a:ext cx="589280" cy="116839"/>
          </a:xfrm>
          <a:custGeom>
            <a:avLst/>
            <a:gdLst/>
            <a:ahLst/>
            <a:cxnLst/>
            <a:rect l="l" t="t" r="r" b="b"/>
            <a:pathLst>
              <a:path w="589279" h="116840">
                <a:moveTo>
                  <a:pt x="83489" y="74637"/>
                </a:moveTo>
                <a:lnTo>
                  <a:pt x="82880" y="66687"/>
                </a:lnTo>
                <a:lnTo>
                  <a:pt x="82626" y="65633"/>
                </a:lnTo>
                <a:lnTo>
                  <a:pt x="81191" y="59474"/>
                </a:lnTo>
                <a:lnTo>
                  <a:pt x="78409" y="52844"/>
                </a:lnTo>
                <a:lnTo>
                  <a:pt x="74561" y="46951"/>
                </a:lnTo>
                <a:lnTo>
                  <a:pt x="72034" y="44373"/>
                </a:lnTo>
                <a:lnTo>
                  <a:pt x="72034" y="65633"/>
                </a:lnTo>
                <a:lnTo>
                  <a:pt x="11760" y="65633"/>
                </a:lnTo>
                <a:lnTo>
                  <a:pt x="13893" y="58191"/>
                </a:lnTo>
                <a:lnTo>
                  <a:pt x="17043" y="52603"/>
                </a:lnTo>
                <a:lnTo>
                  <a:pt x="26911" y="43776"/>
                </a:lnTo>
                <a:lnTo>
                  <a:pt x="33731" y="41224"/>
                </a:lnTo>
                <a:lnTo>
                  <a:pt x="46482" y="41224"/>
                </a:lnTo>
                <a:lnTo>
                  <a:pt x="72034" y="65633"/>
                </a:lnTo>
                <a:lnTo>
                  <a:pt x="72034" y="44373"/>
                </a:lnTo>
                <a:lnTo>
                  <a:pt x="68973" y="41224"/>
                </a:lnTo>
                <a:lnTo>
                  <a:pt x="67868" y="40081"/>
                </a:lnTo>
                <a:lnTo>
                  <a:pt x="60121" y="35179"/>
                </a:lnTo>
                <a:lnTo>
                  <a:pt x="51346" y="32232"/>
                </a:lnTo>
                <a:lnTo>
                  <a:pt x="41516" y="31254"/>
                </a:lnTo>
                <a:lnTo>
                  <a:pt x="31750" y="32232"/>
                </a:lnTo>
                <a:lnTo>
                  <a:pt x="31915" y="32232"/>
                </a:lnTo>
                <a:lnTo>
                  <a:pt x="23177" y="35179"/>
                </a:lnTo>
                <a:lnTo>
                  <a:pt x="23304" y="35179"/>
                </a:lnTo>
                <a:lnTo>
                  <a:pt x="15951" y="39878"/>
                </a:lnTo>
                <a:lnTo>
                  <a:pt x="9448" y="46583"/>
                </a:lnTo>
                <a:lnTo>
                  <a:pt x="5308" y="52844"/>
                </a:lnTo>
                <a:lnTo>
                  <a:pt x="2362" y="59474"/>
                </a:lnTo>
                <a:lnTo>
                  <a:pt x="584" y="66548"/>
                </a:lnTo>
                <a:lnTo>
                  <a:pt x="0" y="74041"/>
                </a:lnTo>
                <a:lnTo>
                  <a:pt x="698" y="82016"/>
                </a:lnTo>
                <a:lnTo>
                  <a:pt x="24472" y="113131"/>
                </a:lnTo>
                <a:lnTo>
                  <a:pt x="42113" y="116382"/>
                </a:lnTo>
                <a:lnTo>
                  <a:pt x="48069" y="116382"/>
                </a:lnTo>
                <a:lnTo>
                  <a:pt x="52857" y="115570"/>
                </a:lnTo>
                <a:lnTo>
                  <a:pt x="53162" y="115570"/>
                </a:lnTo>
                <a:lnTo>
                  <a:pt x="80810" y="92049"/>
                </a:lnTo>
                <a:lnTo>
                  <a:pt x="72034" y="87439"/>
                </a:lnTo>
                <a:lnTo>
                  <a:pt x="68859" y="92748"/>
                </a:lnTo>
                <a:lnTo>
                  <a:pt x="65786" y="96685"/>
                </a:lnTo>
                <a:lnTo>
                  <a:pt x="60452" y="101346"/>
                </a:lnTo>
                <a:lnTo>
                  <a:pt x="57137" y="103263"/>
                </a:lnTo>
                <a:lnTo>
                  <a:pt x="49352" y="106133"/>
                </a:lnTo>
                <a:lnTo>
                  <a:pt x="45339" y="106857"/>
                </a:lnTo>
                <a:lnTo>
                  <a:pt x="32689" y="106857"/>
                </a:lnTo>
                <a:lnTo>
                  <a:pt x="25527" y="103847"/>
                </a:lnTo>
                <a:lnTo>
                  <a:pt x="13906" y="91782"/>
                </a:lnTo>
                <a:lnTo>
                  <a:pt x="10909" y="84061"/>
                </a:lnTo>
                <a:lnTo>
                  <a:pt x="10706" y="74637"/>
                </a:lnTo>
                <a:lnTo>
                  <a:pt x="83489" y="74637"/>
                </a:lnTo>
                <a:close/>
              </a:path>
              <a:path w="589279" h="116840">
                <a:moveTo>
                  <a:pt x="166420" y="114300"/>
                </a:moveTo>
                <a:lnTo>
                  <a:pt x="141465" y="80289"/>
                </a:lnTo>
                <a:lnTo>
                  <a:pt x="135242" y="71805"/>
                </a:lnTo>
                <a:lnTo>
                  <a:pt x="141338" y="63322"/>
                </a:lnTo>
                <a:lnTo>
                  <a:pt x="162928" y="33337"/>
                </a:lnTo>
                <a:lnTo>
                  <a:pt x="150418" y="33337"/>
                </a:lnTo>
                <a:lnTo>
                  <a:pt x="128993" y="63322"/>
                </a:lnTo>
                <a:lnTo>
                  <a:pt x="107556" y="33337"/>
                </a:lnTo>
                <a:lnTo>
                  <a:pt x="95059" y="33337"/>
                </a:lnTo>
                <a:lnTo>
                  <a:pt x="122821" y="71805"/>
                </a:lnTo>
                <a:lnTo>
                  <a:pt x="92151" y="114300"/>
                </a:lnTo>
                <a:lnTo>
                  <a:pt x="104584" y="114300"/>
                </a:lnTo>
                <a:lnTo>
                  <a:pt x="128993" y="80289"/>
                </a:lnTo>
                <a:lnTo>
                  <a:pt x="153771" y="114300"/>
                </a:lnTo>
                <a:lnTo>
                  <a:pt x="166420" y="114300"/>
                </a:lnTo>
                <a:close/>
              </a:path>
              <a:path w="589279" h="116840">
                <a:moveTo>
                  <a:pt x="257060" y="74637"/>
                </a:moveTo>
                <a:lnTo>
                  <a:pt x="245592" y="44361"/>
                </a:lnTo>
                <a:lnTo>
                  <a:pt x="245592" y="65633"/>
                </a:lnTo>
                <a:lnTo>
                  <a:pt x="185318" y="65633"/>
                </a:lnTo>
                <a:lnTo>
                  <a:pt x="187452" y="58191"/>
                </a:lnTo>
                <a:lnTo>
                  <a:pt x="190601" y="52603"/>
                </a:lnTo>
                <a:lnTo>
                  <a:pt x="200482" y="43776"/>
                </a:lnTo>
                <a:lnTo>
                  <a:pt x="207302" y="41224"/>
                </a:lnTo>
                <a:lnTo>
                  <a:pt x="220052" y="41224"/>
                </a:lnTo>
                <a:lnTo>
                  <a:pt x="245592" y="65633"/>
                </a:lnTo>
                <a:lnTo>
                  <a:pt x="245592" y="44361"/>
                </a:lnTo>
                <a:lnTo>
                  <a:pt x="242531" y="41224"/>
                </a:lnTo>
                <a:lnTo>
                  <a:pt x="241427" y="40081"/>
                </a:lnTo>
                <a:lnTo>
                  <a:pt x="233692" y="35179"/>
                </a:lnTo>
                <a:lnTo>
                  <a:pt x="224904" y="32232"/>
                </a:lnTo>
                <a:lnTo>
                  <a:pt x="215087" y="31254"/>
                </a:lnTo>
                <a:lnTo>
                  <a:pt x="205308" y="32232"/>
                </a:lnTo>
                <a:lnTo>
                  <a:pt x="205473" y="32232"/>
                </a:lnTo>
                <a:lnTo>
                  <a:pt x="196748" y="35179"/>
                </a:lnTo>
                <a:lnTo>
                  <a:pt x="196875" y="35179"/>
                </a:lnTo>
                <a:lnTo>
                  <a:pt x="189509" y="39878"/>
                </a:lnTo>
                <a:lnTo>
                  <a:pt x="183019" y="46583"/>
                </a:lnTo>
                <a:lnTo>
                  <a:pt x="178866" y="52844"/>
                </a:lnTo>
                <a:lnTo>
                  <a:pt x="175933" y="59474"/>
                </a:lnTo>
                <a:lnTo>
                  <a:pt x="174155" y="66548"/>
                </a:lnTo>
                <a:lnTo>
                  <a:pt x="173570" y="74041"/>
                </a:lnTo>
                <a:lnTo>
                  <a:pt x="174256" y="82016"/>
                </a:lnTo>
                <a:lnTo>
                  <a:pt x="176352" y="89560"/>
                </a:lnTo>
                <a:lnTo>
                  <a:pt x="179844" y="96685"/>
                </a:lnTo>
                <a:lnTo>
                  <a:pt x="184632" y="103263"/>
                </a:lnTo>
                <a:lnTo>
                  <a:pt x="184721" y="103390"/>
                </a:lnTo>
                <a:lnTo>
                  <a:pt x="190842" y="109080"/>
                </a:lnTo>
                <a:lnTo>
                  <a:pt x="198043" y="113131"/>
                </a:lnTo>
                <a:lnTo>
                  <a:pt x="206324" y="115570"/>
                </a:lnTo>
                <a:lnTo>
                  <a:pt x="215684" y="116382"/>
                </a:lnTo>
                <a:lnTo>
                  <a:pt x="221640" y="116382"/>
                </a:lnTo>
                <a:lnTo>
                  <a:pt x="226415" y="115570"/>
                </a:lnTo>
                <a:lnTo>
                  <a:pt x="226720" y="115570"/>
                </a:lnTo>
                <a:lnTo>
                  <a:pt x="254381" y="92049"/>
                </a:lnTo>
                <a:lnTo>
                  <a:pt x="245592" y="87439"/>
                </a:lnTo>
                <a:lnTo>
                  <a:pt x="242417" y="92748"/>
                </a:lnTo>
                <a:lnTo>
                  <a:pt x="239356" y="96685"/>
                </a:lnTo>
                <a:lnTo>
                  <a:pt x="234010" y="101346"/>
                </a:lnTo>
                <a:lnTo>
                  <a:pt x="230695" y="103263"/>
                </a:lnTo>
                <a:lnTo>
                  <a:pt x="222910" y="106133"/>
                </a:lnTo>
                <a:lnTo>
                  <a:pt x="218909" y="106857"/>
                </a:lnTo>
                <a:lnTo>
                  <a:pt x="206260" y="106857"/>
                </a:lnTo>
                <a:lnTo>
                  <a:pt x="199085" y="103847"/>
                </a:lnTo>
                <a:lnTo>
                  <a:pt x="187477" y="91782"/>
                </a:lnTo>
                <a:lnTo>
                  <a:pt x="184480" y="84061"/>
                </a:lnTo>
                <a:lnTo>
                  <a:pt x="184277" y="74637"/>
                </a:lnTo>
                <a:lnTo>
                  <a:pt x="257060" y="74637"/>
                </a:lnTo>
                <a:close/>
              </a:path>
              <a:path w="589279" h="116840">
                <a:moveTo>
                  <a:pt x="314833" y="33997"/>
                </a:moveTo>
                <a:lnTo>
                  <a:pt x="311569" y="32169"/>
                </a:lnTo>
                <a:lnTo>
                  <a:pt x="308483" y="31254"/>
                </a:lnTo>
                <a:lnTo>
                  <a:pt x="301790" y="31254"/>
                </a:lnTo>
                <a:lnTo>
                  <a:pt x="298119" y="32397"/>
                </a:lnTo>
                <a:lnTo>
                  <a:pt x="291071" y="37020"/>
                </a:lnTo>
                <a:lnTo>
                  <a:pt x="287731" y="40500"/>
                </a:lnTo>
                <a:lnTo>
                  <a:pt x="284543" y="45161"/>
                </a:lnTo>
                <a:lnTo>
                  <a:pt x="284543" y="33337"/>
                </a:lnTo>
                <a:lnTo>
                  <a:pt x="273913" y="33337"/>
                </a:lnTo>
                <a:lnTo>
                  <a:pt x="273913" y="114300"/>
                </a:lnTo>
                <a:lnTo>
                  <a:pt x="284543" y="114300"/>
                </a:lnTo>
                <a:lnTo>
                  <a:pt x="284670" y="77266"/>
                </a:lnTo>
                <a:lnTo>
                  <a:pt x="285026" y="69392"/>
                </a:lnTo>
                <a:lnTo>
                  <a:pt x="300418" y="41376"/>
                </a:lnTo>
                <a:lnTo>
                  <a:pt x="305384" y="41376"/>
                </a:lnTo>
                <a:lnTo>
                  <a:pt x="307213" y="41846"/>
                </a:lnTo>
                <a:lnTo>
                  <a:pt x="309435" y="42799"/>
                </a:lnTo>
                <a:lnTo>
                  <a:pt x="310273" y="41376"/>
                </a:lnTo>
                <a:lnTo>
                  <a:pt x="314833" y="33997"/>
                </a:lnTo>
                <a:close/>
              </a:path>
              <a:path w="589279" h="116840">
                <a:moveTo>
                  <a:pt x="402272" y="50152"/>
                </a:moveTo>
                <a:lnTo>
                  <a:pt x="370573" y="31254"/>
                </a:lnTo>
                <a:lnTo>
                  <a:pt x="356679" y="31254"/>
                </a:lnTo>
                <a:lnTo>
                  <a:pt x="321868" y="59372"/>
                </a:lnTo>
                <a:lnTo>
                  <a:pt x="319900" y="66649"/>
                </a:lnTo>
                <a:lnTo>
                  <a:pt x="319900" y="74485"/>
                </a:lnTo>
                <a:lnTo>
                  <a:pt x="339280" y="109512"/>
                </a:lnTo>
                <a:lnTo>
                  <a:pt x="364388" y="116382"/>
                </a:lnTo>
                <a:lnTo>
                  <a:pt x="372732" y="116382"/>
                </a:lnTo>
                <a:lnTo>
                  <a:pt x="402272" y="98069"/>
                </a:lnTo>
                <a:lnTo>
                  <a:pt x="394017" y="92646"/>
                </a:lnTo>
                <a:lnTo>
                  <a:pt x="387946" y="98856"/>
                </a:lnTo>
                <a:lnTo>
                  <a:pt x="381063" y="103301"/>
                </a:lnTo>
                <a:lnTo>
                  <a:pt x="373354" y="105968"/>
                </a:lnTo>
                <a:lnTo>
                  <a:pt x="364845" y="106857"/>
                </a:lnTo>
                <a:lnTo>
                  <a:pt x="358343" y="106857"/>
                </a:lnTo>
                <a:lnTo>
                  <a:pt x="330390" y="79641"/>
                </a:lnTo>
                <a:lnTo>
                  <a:pt x="330390" y="64668"/>
                </a:lnTo>
                <a:lnTo>
                  <a:pt x="364769" y="41071"/>
                </a:lnTo>
                <a:lnTo>
                  <a:pt x="373545" y="41960"/>
                </a:lnTo>
                <a:lnTo>
                  <a:pt x="381342" y="44627"/>
                </a:lnTo>
                <a:lnTo>
                  <a:pt x="388162" y="49072"/>
                </a:lnTo>
                <a:lnTo>
                  <a:pt x="394017" y="55283"/>
                </a:lnTo>
                <a:lnTo>
                  <a:pt x="402272" y="50152"/>
                </a:lnTo>
                <a:close/>
              </a:path>
              <a:path w="589279" h="116840">
                <a:moveTo>
                  <a:pt x="430009" y="33337"/>
                </a:moveTo>
                <a:lnTo>
                  <a:pt x="419519" y="33337"/>
                </a:lnTo>
                <a:lnTo>
                  <a:pt x="419519" y="114300"/>
                </a:lnTo>
                <a:lnTo>
                  <a:pt x="430009" y="114300"/>
                </a:lnTo>
                <a:lnTo>
                  <a:pt x="430009" y="33337"/>
                </a:lnTo>
                <a:close/>
              </a:path>
              <a:path w="589279" h="116840">
                <a:moveTo>
                  <a:pt x="433349" y="6248"/>
                </a:moveTo>
                <a:lnTo>
                  <a:pt x="432511" y="4216"/>
                </a:lnTo>
                <a:lnTo>
                  <a:pt x="429133" y="838"/>
                </a:lnTo>
                <a:lnTo>
                  <a:pt x="427101" y="0"/>
                </a:lnTo>
                <a:lnTo>
                  <a:pt x="422389" y="0"/>
                </a:lnTo>
                <a:lnTo>
                  <a:pt x="420382" y="838"/>
                </a:lnTo>
                <a:lnTo>
                  <a:pt x="417004" y="4216"/>
                </a:lnTo>
                <a:lnTo>
                  <a:pt x="416166" y="6248"/>
                </a:lnTo>
                <a:lnTo>
                  <a:pt x="416166" y="10960"/>
                </a:lnTo>
                <a:lnTo>
                  <a:pt x="417004" y="12966"/>
                </a:lnTo>
                <a:lnTo>
                  <a:pt x="420382" y="16344"/>
                </a:lnTo>
                <a:lnTo>
                  <a:pt x="422389" y="17183"/>
                </a:lnTo>
                <a:lnTo>
                  <a:pt x="427101" y="17183"/>
                </a:lnTo>
                <a:lnTo>
                  <a:pt x="429133" y="16344"/>
                </a:lnTo>
                <a:lnTo>
                  <a:pt x="432511" y="12966"/>
                </a:lnTo>
                <a:lnTo>
                  <a:pt x="433349" y="10960"/>
                </a:lnTo>
                <a:lnTo>
                  <a:pt x="433349" y="6248"/>
                </a:lnTo>
                <a:close/>
              </a:path>
              <a:path w="589279" h="116840">
                <a:moveTo>
                  <a:pt x="492366" y="87858"/>
                </a:moveTo>
                <a:lnTo>
                  <a:pt x="466140" y="64960"/>
                </a:lnTo>
                <a:lnTo>
                  <a:pt x="461975" y="62103"/>
                </a:lnTo>
                <a:lnTo>
                  <a:pt x="459994" y="59677"/>
                </a:lnTo>
                <a:lnTo>
                  <a:pt x="458089" y="57391"/>
                </a:lnTo>
                <a:lnTo>
                  <a:pt x="457022" y="54787"/>
                </a:lnTo>
                <a:lnTo>
                  <a:pt x="457022" y="49187"/>
                </a:lnTo>
                <a:lnTo>
                  <a:pt x="458216" y="46583"/>
                </a:lnTo>
                <a:lnTo>
                  <a:pt x="462953" y="42189"/>
                </a:lnTo>
                <a:lnTo>
                  <a:pt x="464820" y="41427"/>
                </a:lnTo>
                <a:lnTo>
                  <a:pt x="465924" y="40995"/>
                </a:lnTo>
                <a:lnTo>
                  <a:pt x="474599" y="40995"/>
                </a:lnTo>
                <a:lnTo>
                  <a:pt x="480034" y="43700"/>
                </a:lnTo>
                <a:lnTo>
                  <a:pt x="485584" y="49123"/>
                </a:lnTo>
                <a:lnTo>
                  <a:pt x="492290" y="42189"/>
                </a:lnTo>
                <a:lnTo>
                  <a:pt x="491058" y="40995"/>
                </a:lnTo>
                <a:lnTo>
                  <a:pt x="484746" y="34899"/>
                </a:lnTo>
                <a:lnTo>
                  <a:pt x="477253" y="31254"/>
                </a:lnTo>
                <a:lnTo>
                  <a:pt x="463410" y="31254"/>
                </a:lnTo>
                <a:lnTo>
                  <a:pt x="458114" y="33286"/>
                </a:lnTo>
                <a:lnTo>
                  <a:pt x="449732" y="41427"/>
                </a:lnTo>
                <a:lnTo>
                  <a:pt x="447636" y="46583"/>
                </a:lnTo>
                <a:lnTo>
                  <a:pt x="447636" y="57391"/>
                </a:lnTo>
                <a:lnTo>
                  <a:pt x="448957" y="61582"/>
                </a:lnTo>
                <a:lnTo>
                  <a:pt x="454215" y="68922"/>
                </a:lnTo>
                <a:lnTo>
                  <a:pt x="459181" y="72656"/>
                </a:lnTo>
                <a:lnTo>
                  <a:pt x="473265" y="79895"/>
                </a:lnTo>
                <a:lnTo>
                  <a:pt x="477634" y="82765"/>
                </a:lnTo>
                <a:lnTo>
                  <a:pt x="479564" y="85051"/>
                </a:lnTo>
                <a:lnTo>
                  <a:pt x="481495" y="87388"/>
                </a:lnTo>
                <a:lnTo>
                  <a:pt x="482473" y="90030"/>
                </a:lnTo>
                <a:lnTo>
                  <a:pt x="482473" y="96634"/>
                </a:lnTo>
                <a:lnTo>
                  <a:pt x="480999" y="99783"/>
                </a:lnTo>
                <a:lnTo>
                  <a:pt x="475145" y="105143"/>
                </a:lnTo>
                <a:lnTo>
                  <a:pt x="471601" y="106489"/>
                </a:lnTo>
                <a:lnTo>
                  <a:pt x="461479" y="106489"/>
                </a:lnTo>
                <a:lnTo>
                  <a:pt x="455853" y="103479"/>
                </a:lnTo>
                <a:lnTo>
                  <a:pt x="450545" y="97472"/>
                </a:lnTo>
                <a:lnTo>
                  <a:pt x="443992" y="104927"/>
                </a:lnTo>
                <a:lnTo>
                  <a:pt x="446773" y="108496"/>
                </a:lnTo>
                <a:lnTo>
                  <a:pt x="450278" y="111302"/>
                </a:lnTo>
                <a:lnTo>
                  <a:pt x="458762" y="115366"/>
                </a:lnTo>
                <a:lnTo>
                  <a:pt x="463219" y="116382"/>
                </a:lnTo>
                <a:lnTo>
                  <a:pt x="474878" y="116382"/>
                </a:lnTo>
                <a:lnTo>
                  <a:pt x="492366" y="99212"/>
                </a:lnTo>
                <a:lnTo>
                  <a:pt x="492366" y="87858"/>
                </a:lnTo>
                <a:close/>
              </a:path>
              <a:path w="589279" h="116840">
                <a:moveTo>
                  <a:pt x="589140" y="74637"/>
                </a:moveTo>
                <a:lnTo>
                  <a:pt x="577684" y="44373"/>
                </a:lnTo>
                <a:lnTo>
                  <a:pt x="577684" y="65633"/>
                </a:lnTo>
                <a:lnTo>
                  <a:pt x="517410" y="65633"/>
                </a:lnTo>
                <a:lnTo>
                  <a:pt x="519544" y="58191"/>
                </a:lnTo>
                <a:lnTo>
                  <a:pt x="522693" y="52603"/>
                </a:lnTo>
                <a:lnTo>
                  <a:pt x="532574" y="43776"/>
                </a:lnTo>
                <a:lnTo>
                  <a:pt x="539381" y="41224"/>
                </a:lnTo>
                <a:lnTo>
                  <a:pt x="552132" y="41224"/>
                </a:lnTo>
                <a:lnTo>
                  <a:pt x="577684" y="65633"/>
                </a:lnTo>
                <a:lnTo>
                  <a:pt x="577684" y="44373"/>
                </a:lnTo>
                <a:lnTo>
                  <a:pt x="574624" y="41224"/>
                </a:lnTo>
                <a:lnTo>
                  <a:pt x="573519" y="40081"/>
                </a:lnTo>
                <a:lnTo>
                  <a:pt x="565785" y="35179"/>
                </a:lnTo>
                <a:lnTo>
                  <a:pt x="556996" y="32232"/>
                </a:lnTo>
                <a:lnTo>
                  <a:pt x="547179" y="31254"/>
                </a:lnTo>
                <a:lnTo>
                  <a:pt x="537400" y="32232"/>
                </a:lnTo>
                <a:lnTo>
                  <a:pt x="537565" y="32232"/>
                </a:lnTo>
                <a:lnTo>
                  <a:pt x="528828" y="35179"/>
                </a:lnTo>
                <a:lnTo>
                  <a:pt x="528967" y="35179"/>
                </a:lnTo>
                <a:lnTo>
                  <a:pt x="521601" y="39878"/>
                </a:lnTo>
                <a:lnTo>
                  <a:pt x="515099" y="46583"/>
                </a:lnTo>
                <a:lnTo>
                  <a:pt x="510959" y="52844"/>
                </a:lnTo>
                <a:lnTo>
                  <a:pt x="508012" y="59474"/>
                </a:lnTo>
                <a:lnTo>
                  <a:pt x="506247" y="66548"/>
                </a:lnTo>
                <a:lnTo>
                  <a:pt x="505650" y="74041"/>
                </a:lnTo>
                <a:lnTo>
                  <a:pt x="506349" y="82016"/>
                </a:lnTo>
                <a:lnTo>
                  <a:pt x="530136" y="113131"/>
                </a:lnTo>
                <a:lnTo>
                  <a:pt x="547776" y="116382"/>
                </a:lnTo>
                <a:lnTo>
                  <a:pt x="553720" y="116382"/>
                </a:lnTo>
                <a:lnTo>
                  <a:pt x="558507" y="115570"/>
                </a:lnTo>
                <a:lnTo>
                  <a:pt x="558812" y="115570"/>
                </a:lnTo>
                <a:lnTo>
                  <a:pt x="586473" y="92049"/>
                </a:lnTo>
                <a:lnTo>
                  <a:pt x="577684" y="87439"/>
                </a:lnTo>
                <a:lnTo>
                  <a:pt x="574509" y="92748"/>
                </a:lnTo>
                <a:lnTo>
                  <a:pt x="571436" y="96685"/>
                </a:lnTo>
                <a:lnTo>
                  <a:pt x="566102" y="101346"/>
                </a:lnTo>
                <a:lnTo>
                  <a:pt x="562787" y="103263"/>
                </a:lnTo>
                <a:lnTo>
                  <a:pt x="555002" y="106133"/>
                </a:lnTo>
                <a:lnTo>
                  <a:pt x="551002" y="106857"/>
                </a:lnTo>
                <a:lnTo>
                  <a:pt x="538340" y="106857"/>
                </a:lnTo>
                <a:lnTo>
                  <a:pt x="531177" y="103847"/>
                </a:lnTo>
                <a:lnTo>
                  <a:pt x="519569" y="91782"/>
                </a:lnTo>
                <a:lnTo>
                  <a:pt x="516572" y="84061"/>
                </a:lnTo>
                <a:lnTo>
                  <a:pt x="516369" y="74637"/>
                </a:lnTo>
                <a:lnTo>
                  <a:pt x="589140" y="746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7" name="object 287"/>
          <p:cNvPicPr/>
          <p:nvPr/>
        </p:nvPicPr>
        <p:blipFill>
          <a:blip r:embed="rId174" cstate="print"/>
          <a:stretch>
            <a:fillRect/>
          </a:stretch>
        </p:blipFill>
        <p:spPr>
          <a:xfrm>
            <a:off x="6053663" y="7478117"/>
            <a:ext cx="362148" cy="113108"/>
          </a:xfrm>
          <a:prstGeom prst="rect">
            <a:avLst/>
          </a:prstGeom>
        </p:spPr>
      </p:pic>
      <p:grpSp>
        <p:nvGrpSpPr>
          <p:cNvPr id="288" name="object 288"/>
          <p:cNvGrpSpPr/>
          <p:nvPr/>
        </p:nvGrpSpPr>
        <p:grpSpPr>
          <a:xfrm>
            <a:off x="6498456" y="7474842"/>
            <a:ext cx="516255" cy="146050"/>
            <a:chOff x="6498456" y="7474842"/>
            <a:chExt cx="516255" cy="146050"/>
          </a:xfrm>
        </p:grpSpPr>
        <p:pic>
          <p:nvPicPr>
            <p:cNvPr id="289" name="object 289"/>
            <p:cNvPicPr/>
            <p:nvPr/>
          </p:nvPicPr>
          <p:blipFill>
            <a:blip r:embed="rId175" cstate="print"/>
            <a:stretch>
              <a:fillRect/>
            </a:stretch>
          </p:blipFill>
          <p:spPr>
            <a:xfrm>
              <a:off x="6498456" y="7474842"/>
              <a:ext cx="368061" cy="116384"/>
            </a:xfrm>
            <a:prstGeom prst="rect">
              <a:avLst/>
            </a:prstGeom>
          </p:spPr>
        </p:pic>
        <p:pic>
          <p:nvPicPr>
            <p:cNvPr id="290" name="object 290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6886199" y="7506097"/>
              <a:ext cx="84383" cy="114747"/>
            </a:xfrm>
            <a:prstGeom prst="rect">
              <a:avLst/>
            </a:prstGeom>
          </p:spPr>
        </p:pic>
        <p:sp>
          <p:nvSpPr>
            <p:cNvPr id="291" name="object 291"/>
            <p:cNvSpPr/>
            <p:nvPr/>
          </p:nvSpPr>
          <p:spPr>
            <a:xfrm>
              <a:off x="6996129" y="7572770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5" h="19050">
                  <a:moveTo>
                    <a:pt x="11685" y="0"/>
                  </a:moveTo>
                  <a:lnTo>
                    <a:pt x="9154" y="0"/>
                  </a:lnTo>
                  <a:lnTo>
                    <a:pt x="6623" y="0"/>
                  </a:lnTo>
                  <a:lnTo>
                    <a:pt x="4466" y="892"/>
                  </a:lnTo>
                  <a:lnTo>
                    <a:pt x="892" y="4467"/>
                  </a:lnTo>
                  <a:lnTo>
                    <a:pt x="0" y="6648"/>
                  </a:lnTo>
                  <a:lnTo>
                    <a:pt x="0" y="11760"/>
                  </a:lnTo>
                  <a:lnTo>
                    <a:pt x="892" y="13931"/>
                  </a:lnTo>
                  <a:lnTo>
                    <a:pt x="4466" y="17552"/>
                  </a:lnTo>
                  <a:lnTo>
                    <a:pt x="6623" y="18456"/>
                  </a:lnTo>
                  <a:lnTo>
                    <a:pt x="11685" y="18456"/>
                  </a:lnTo>
                  <a:lnTo>
                    <a:pt x="13841" y="17552"/>
                  </a:lnTo>
                  <a:lnTo>
                    <a:pt x="17412" y="13931"/>
                  </a:lnTo>
                  <a:lnTo>
                    <a:pt x="18305" y="11760"/>
                  </a:lnTo>
                  <a:lnTo>
                    <a:pt x="18305" y="6648"/>
                  </a:lnTo>
                  <a:lnTo>
                    <a:pt x="17412" y="4467"/>
                  </a:lnTo>
                  <a:lnTo>
                    <a:pt x="13841" y="892"/>
                  </a:lnTo>
                  <a:lnTo>
                    <a:pt x="116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92" name="object 292"/>
          <p:cNvPicPr/>
          <p:nvPr/>
        </p:nvPicPr>
        <p:blipFill>
          <a:blip r:embed="rId177" cstate="print"/>
          <a:stretch>
            <a:fillRect/>
          </a:stretch>
        </p:blipFill>
        <p:spPr>
          <a:xfrm>
            <a:off x="3848403" y="7665607"/>
            <a:ext cx="98963" cy="112214"/>
          </a:xfrm>
          <a:prstGeom prst="rect">
            <a:avLst/>
          </a:prstGeom>
        </p:spPr>
      </p:pic>
      <p:pic>
        <p:nvPicPr>
          <p:cNvPr id="293" name="object 293"/>
          <p:cNvPicPr/>
          <p:nvPr/>
        </p:nvPicPr>
        <p:blipFill>
          <a:blip r:embed="rId178" cstate="print"/>
          <a:stretch>
            <a:fillRect/>
          </a:stretch>
        </p:blipFill>
        <p:spPr>
          <a:xfrm>
            <a:off x="4004146" y="7664043"/>
            <a:ext cx="342320" cy="113108"/>
          </a:xfrm>
          <a:prstGeom prst="rect">
            <a:avLst/>
          </a:prstGeom>
        </p:spPr>
      </p:pic>
      <p:sp>
        <p:nvSpPr>
          <p:cNvPr id="294" name="object 294"/>
          <p:cNvSpPr/>
          <p:nvPr/>
        </p:nvSpPr>
        <p:spPr>
          <a:xfrm>
            <a:off x="4421696" y="7662852"/>
            <a:ext cx="352425" cy="125095"/>
          </a:xfrm>
          <a:custGeom>
            <a:avLst/>
            <a:gdLst/>
            <a:ahLst/>
            <a:cxnLst/>
            <a:rect l="l" t="t" r="r" b="b"/>
            <a:pathLst>
              <a:path w="352425" h="125095">
                <a:moveTo>
                  <a:pt x="28054" y="2754"/>
                </a:moveTo>
                <a:lnTo>
                  <a:pt x="6548" y="2754"/>
                </a:lnTo>
                <a:lnTo>
                  <a:pt x="0" y="13467"/>
                </a:lnTo>
                <a:lnTo>
                  <a:pt x="17189" y="13467"/>
                </a:lnTo>
                <a:lnTo>
                  <a:pt x="17189" y="112215"/>
                </a:lnTo>
                <a:lnTo>
                  <a:pt x="28054" y="112215"/>
                </a:lnTo>
                <a:lnTo>
                  <a:pt x="28054" y="2754"/>
                </a:lnTo>
                <a:close/>
              </a:path>
              <a:path w="352425" h="125095">
                <a:moveTo>
                  <a:pt x="126906" y="64368"/>
                </a:moveTo>
                <a:lnTo>
                  <a:pt x="113503" y="64368"/>
                </a:lnTo>
                <a:lnTo>
                  <a:pt x="83958" y="109166"/>
                </a:lnTo>
                <a:lnTo>
                  <a:pt x="92966" y="114969"/>
                </a:lnTo>
                <a:lnTo>
                  <a:pt x="126906" y="64368"/>
                </a:lnTo>
                <a:close/>
              </a:path>
              <a:path w="352425" h="125095">
                <a:moveTo>
                  <a:pt x="111368" y="0"/>
                </a:moveTo>
                <a:lnTo>
                  <a:pt x="99165" y="0"/>
                </a:lnTo>
                <a:lnTo>
                  <a:pt x="93398" y="1512"/>
                </a:lnTo>
                <a:lnTo>
                  <a:pt x="82633" y="7566"/>
                </a:lnTo>
                <a:lnTo>
                  <a:pt x="78475" y="11610"/>
                </a:lnTo>
                <a:lnTo>
                  <a:pt x="72622" y="21725"/>
                </a:lnTo>
                <a:lnTo>
                  <a:pt x="71160" y="27532"/>
                </a:lnTo>
                <a:lnTo>
                  <a:pt x="71160" y="42886"/>
                </a:lnTo>
                <a:lnTo>
                  <a:pt x="74188" y="50615"/>
                </a:lnTo>
                <a:lnTo>
                  <a:pt x="86291" y="63165"/>
                </a:lnTo>
                <a:lnTo>
                  <a:pt x="93661" y="66301"/>
                </a:lnTo>
                <a:lnTo>
                  <a:pt x="105813" y="66301"/>
                </a:lnTo>
                <a:lnTo>
                  <a:pt x="109533" y="65656"/>
                </a:lnTo>
                <a:lnTo>
                  <a:pt x="113503" y="64368"/>
                </a:lnTo>
                <a:lnTo>
                  <a:pt x="126906" y="64368"/>
                </a:lnTo>
                <a:lnTo>
                  <a:pt x="130816" y="58539"/>
                </a:lnTo>
                <a:lnTo>
                  <a:pt x="131816" y="56704"/>
                </a:lnTo>
                <a:lnTo>
                  <a:pt x="98520" y="56704"/>
                </a:lnTo>
                <a:lnTo>
                  <a:pt x="93098" y="54457"/>
                </a:lnTo>
                <a:lnTo>
                  <a:pt x="84120" y="45478"/>
                </a:lnTo>
                <a:lnTo>
                  <a:pt x="81878" y="40057"/>
                </a:lnTo>
                <a:lnTo>
                  <a:pt x="81878" y="27532"/>
                </a:lnTo>
                <a:lnTo>
                  <a:pt x="84120" y="21937"/>
                </a:lnTo>
                <a:lnTo>
                  <a:pt x="93098" y="12960"/>
                </a:lnTo>
                <a:lnTo>
                  <a:pt x="98520" y="10713"/>
                </a:lnTo>
                <a:lnTo>
                  <a:pt x="130578" y="10713"/>
                </a:lnTo>
                <a:lnTo>
                  <a:pt x="127231" y="7319"/>
                </a:lnTo>
                <a:lnTo>
                  <a:pt x="117045" y="1512"/>
                </a:lnTo>
                <a:lnTo>
                  <a:pt x="111368" y="0"/>
                </a:lnTo>
                <a:close/>
              </a:path>
              <a:path w="352425" h="125095">
                <a:moveTo>
                  <a:pt x="130578" y="10713"/>
                </a:moveTo>
                <a:lnTo>
                  <a:pt x="111268" y="10713"/>
                </a:lnTo>
                <a:lnTo>
                  <a:pt x="116715" y="12960"/>
                </a:lnTo>
                <a:lnTo>
                  <a:pt x="125693" y="21937"/>
                </a:lnTo>
                <a:lnTo>
                  <a:pt x="127939" y="27532"/>
                </a:lnTo>
                <a:lnTo>
                  <a:pt x="127939" y="40057"/>
                </a:lnTo>
                <a:lnTo>
                  <a:pt x="125693" y="45478"/>
                </a:lnTo>
                <a:lnTo>
                  <a:pt x="116715" y="54457"/>
                </a:lnTo>
                <a:lnTo>
                  <a:pt x="111268" y="56704"/>
                </a:lnTo>
                <a:lnTo>
                  <a:pt x="131816" y="56704"/>
                </a:lnTo>
                <a:lnTo>
                  <a:pt x="134052" y="52599"/>
                </a:lnTo>
                <a:lnTo>
                  <a:pt x="137616" y="42886"/>
                </a:lnTo>
                <a:lnTo>
                  <a:pt x="137674" y="42727"/>
                </a:lnTo>
                <a:lnTo>
                  <a:pt x="138581" y="38002"/>
                </a:lnTo>
                <a:lnTo>
                  <a:pt x="138581" y="27532"/>
                </a:lnTo>
                <a:lnTo>
                  <a:pt x="137119" y="21937"/>
                </a:lnTo>
                <a:lnTo>
                  <a:pt x="131375" y="11610"/>
                </a:lnTo>
                <a:lnTo>
                  <a:pt x="131263" y="11408"/>
                </a:lnTo>
                <a:lnTo>
                  <a:pt x="130578" y="10713"/>
                </a:lnTo>
                <a:close/>
              </a:path>
              <a:path w="352425" h="125095">
                <a:moveTo>
                  <a:pt x="212280" y="64368"/>
                </a:moveTo>
                <a:lnTo>
                  <a:pt x="198878" y="64368"/>
                </a:lnTo>
                <a:lnTo>
                  <a:pt x="169332" y="109166"/>
                </a:lnTo>
                <a:lnTo>
                  <a:pt x="178339" y="114969"/>
                </a:lnTo>
                <a:lnTo>
                  <a:pt x="212280" y="64368"/>
                </a:lnTo>
                <a:close/>
              </a:path>
              <a:path w="352425" h="125095">
                <a:moveTo>
                  <a:pt x="196743" y="0"/>
                </a:moveTo>
                <a:lnTo>
                  <a:pt x="184538" y="0"/>
                </a:lnTo>
                <a:lnTo>
                  <a:pt x="178771" y="1512"/>
                </a:lnTo>
                <a:lnTo>
                  <a:pt x="168008" y="7566"/>
                </a:lnTo>
                <a:lnTo>
                  <a:pt x="163850" y="11610"/>
                </a:lnTo>
                <a:lnTo>
                  <a:pt x="157996" y="21725"/>
                </a:lnTo>
                <a:lnTo>
                  <a:pt x="156535" y="27532"/>
                </a:lnTo>
                <a:lnTo>
                  <a:pt x="156535" y="42886"/>
                </a:lnTo>
                <a:lnTo>
                  <a:pt x="159562" y="50615"/>
                </a:lnTo>
                <a:lnTo>
                  <a:pt x="171665" y="63165"/>
                </a:lnTo>
                <a:lnTo>
                  <a:pt x="179034" y="66301"/>
                </a:lnTo>
                <a:lnTo>
                  <a:pt x="191188" y="66301"/>
                </a:lnTo>
                <a:lnTo>
                  <a:pt x="194906" y="65656"/>
                </a:lnTo>
                <a:lnTo>
                  <a:pt x="198878" y="64368"/>
                </a:lnTo>
                <a:lnTo>
                  <a:pt x="212280" y="64368"/>
                </a:lnTo>
                <a:lnTo>
                  <a:pt x="216190" y="58539"/>
                </a:lnTo>
                <a:lnTo>
                  <a:pt x="217190" y="56704"/>
                </a:lnTo>
                <a:lnTo>
                  <a:pt x="183894" y="56704"/>
                </a:lnTo>
                <a:lnTo>
                  <a:pt x="178473" y="54457"/>
                </a:lnTo>
                <a:lnTo>
                  <a:pt x="169494" y="45478"/>
                </a:lnTo>
                <a:lnTo>
                  <a:pt x="167252" y="40057"/>
                </a:lnTo>
                <a:lnTo>
                  <a:pt x="167252" y="27532"/>
                </a:lnTo>
                <a:lnTo>
                  <a:pt x="169494" y="21937"/>
                </a:lnTo>
                <a:lnTo>
                  <a:pt x="178473" y="12960"/>
                </a:lnTo>
                <a:lnTo>
                  <a:pt x="183894" y="10713"/>
                </a:lnTo>
                <a:lnTo>
                  <a:pt x="215951" y="10713"/>
                </a:lnTo>
                <a:lnTo>
                  <a:pt x="212604" y="7319"/>
                </a:lnTo>
                <a:lnTo>
                  <a:pt x="202420" y="1512"/>
                </a:lnTo>
                <a:lnTo>
                  <a:pt x="196743" y="0"/>
                </a:lnTo>
                <a:close/>
              </a:path>
              <a:path w="352425" h="125095">
                <a:moveTo>
                  <a:pt x="215951" y="10713"/>
                </a:moveTo>
                <a:lnTo>
                  <a:pt x="196642" y="10713"/>
                </a:lnTo>
                <a:lnTo>
                  <a:pt x="202088" y="12960"/>
                </a:lnTo>
                <a:lnTo>
                  <a:pt x="211067" y="21937"/>
                </a:lnTo>
                <a:lnTo>
                  <a:pt x="213314" y="27532"/>
                </a:lnTo>
                <a:lnTo>
                  <a:pt x="213314" y="40057"/>
                </a:lnTo>
                <a:lnTo>
                  <a:pt x="211067" y="45478"/>
                </a:lnTo>
                <a:lnTo>
                  <a:pt x="202088" y="54457"/>
                </a:lnTo>
                <a:lnTo>
                  <a:pt x="196642" y="56704"/>
                </a:lnTo>
                <a:lnTo>
                  <a:pt x="217190" y="56704"/>
                </a:lnTo>
                <a:lnTo>
                  <a:pt x="219426" y="52599"/>
                </a:lnTo>
                <a:lnTo>
                  <a:pt x="222990" y="42886"/>
                </a:lnTo>
                <a:lnTo>
                  <a:pt x="223048" y="42727"/>
                </a:lnTo>
                <a:lnTo>
                  <a:pt x="223955" y="38002"/>
                </a:lnTo>
                <a:lnTo>
                  <a:pt x="223955" y="27532"/>
                </a:lnTo>
                <a:lnTo>
                  <a:pt x="222492" y="21937"/>
                </a:lnTo>
                <a:lnTo>
                  <a:pt x="216748" y="11610"/>
                </a:lnTo>
                <a:lnTo>
                  <a:pt x="216636" y="11408"/>
                </a:lnTo>
                <a:lnTo>
                  <a:pt x="215951" y="10713"/>
                </a:lnTo>
                <a:close/>
              </a:path>
              <a:path w="352425" h="125095">
                <a:moveTo>
                  <a:pt x="290353" y="0"/>
                </a:moveTo>
                <a:lnTo>
                  <a:pt x="252500" y="56502"/>
                </a:lnTo>
                <a:lnTo>
                  <a:pt x="244737" y="77017"/>
                </a:lnTo>
                <a:lnTo>
                  <a:pt x="244790" y="87685"/>
                </a:lnTo>
                <a:lnTo>
                  <a:pt x="271922" y="114969"/>
                </a:lnTo>
                <a:lnTo>
                  <a:pt x="284125" y="114969"/>
                </a:lnTo>
                <a:lnTo>
                  <a:pt x="289722" y="113518"/>
                </a:lnTo>
                <a:lnTo>
                  <a:pt x="300682" y="107467"/>
                </a:lnTo>
                <a:lnTo>
                  <a:pt x="303908" y="104327"/>
                </a:lnTo>
                <a:lnTo>
                  <a:pt x="272022" y="104327"/>
                </a:lnTo>
                <a:lnTo>
                  <a:pt x="266600" y="102085"/>
                </a:lnTo>
                <a:lnTo>
                  <a:pt x="257630" y="93113"/>
                </a:lnTo>
                <a:lnTo>
                  <a:pt x="255376" y="87685"/>
                </a:lnTo>
                <a:lnTo>
                  <a:pt x="255376" y="74933"/>
                </a:lnTo>
                <a:lnTo>
                  <a:pt x="257623" y="69490"/>
                </a:lnTo>
                <a:lnTo>
                  <a:pt x="266600" y="60512"/>
                </a:lnTo>
                <a:lnTo>
                  <a:pt x="272022" y="58266"/>
                </a:lnTo>
                <a:lnTo>
                  <a:pt x="303257" y="58266"/>
                </a:lnTo>
                <a:lnTo>
                  <a:pt x="297025" y="51804"/>
                </a:lnTo>
                <a:lnTo>
                  <a:pt x="294371" y="50674"/>
                </a:lnTo>
                <a:lnTo>
                  <a:pt x="269816" y="50674"/>
                </a:lnTo>
                <a:lnTo>
                  <a:pt x="299358" y="5878"/>
                </a:lnTo>
                <a:lnTo>
                  <a:pt x="290353" y="0"/>
                </a:lnTo>
                <a:close/>
              </a:path>
              <a:path w="352425" h="125095">
                <a:moveTo>
                  <a:pt x="303257" y="58266"/>
                </a:moveTo>
                <a:lnTo>
                  <a:pt x="284720" y="58266"/>
                </a:lnTo>
                <a:lnTo>
                  <a:pt x="290141" y="60512"/>
                </a:lnTo>
                <a:lnTo>
                  <a:pt x="299120" y="69490"/>
                </a:lnTo>
                <a:lnTo>
                  <a:pt x="301365" y="74933"/>
                </a:lnTo>
                <a:lnTo>
                  <a:pt x="301365" y="87685"/>
                </a:lnTo>
                <a:lnTo>
                  <a:pt x="299112" y="93113"/>
                </a:lnTo>
                <a:lnTo>
                  <a:pt x="290141" y="102085"/>
                </a:lnTo>
                <a:lnTo>
                  <a:pt x="284720" y="104327"/>
                </a:lnTo>
                <a:lnTo>
                  <a:pt x="303908" y="104327"/>
                </a:lnTo>
                <a:lnTo>
                  <a:pt x="304836" y="103424"/>
                </a:lnTo>
                <a:lnTo>
                  <a:pt x="310690" y="93251"/>
                </a:lnTo>
                <a:lnTo>
                  <a:pt x="312123" y="87685"/>
                </a:lnTo>
                <a:lnTo>
                  <a:pt x="312155" y="72082"/>
                </a:lnTo>
                <a:lnTo>
                  <a:pt x="309128" y="64353"/>
                </a:lnTo>
                <a:lnTo>
                  <a:pt x="303257" y="58266"/>
                </a:lnTo>
                <a:close/>
              </a:path>
              <a:path w="352425" h="125095">
                <a:moveTo>
                  <a:pt x="289655" y="48665"/>
                </a:moveTo>
                <a:lnTo>
                  <a:pt x="277502" y="48665"/>
                </a:lnTo>
                <a:lnTo>
                  <a:pt x="273782" y="49334"/>
                </a:lnTo>
                <a:lnTo>
                  <a:pt x="269816" y="50674"/>
                </a:lnTo>
                <a:lnTo>
                  <a:pt x="294371" y="50674"/>
                </a:lnTo>
                <a:lnTo>
                  <a:pt x="289655" y="48665"/>
                </a:lnTo>
                <a:close/>
              </a:path>
              <a:path w="352425" h="125095">
                <a:moveTo>
                  <a:pt x="345441" y="29170"/>
                </a:moveTo>
                <a:lnTo>
                  <a:pt x="340379" y="29170"/>
                </a:lnTo>
                <a:lnTo>
                  <a:pt x="338223" y="30078"/>
                </a:lnTo>
                <a:lnTo>
                  <a:pt x="334648" y="33699"/>
                </a:lnTo>
                <a:lnTo>
                  <a:pt x="333756" y="35867"/>
                </a:lnTo>
                <a:lnTo>
                  <a:pt x="333756" y="40979"/>
                </a:lnTo>
                <a:lnTo>
                  <a:pt x="334648" y="43160"/>
                </a:lnTo>
                <a:lnTo>
                  <a:pt x="338223" y="46732"/>
                </a:lnTo>
                <a:lnTo>
                  <a:pt x="340379" y="47625"/>
                </a:lnTo>
                <a:lnTo>
                  <a:pt x="345441" y="47625"/>
                </a:lnTo>
                <a:lnTo>
                  <a:pt x="347597" y="46732"/>
                </a:lnTo>
                <a:lnTo>
                  <a:pt x="351168" y="43160"/>
                </a:lnTo>
                <a:lnTo>
                  <a:pt x="352061" y="40979"/>
                </a:lnTo>
                <a:lnTo>
                  <a:pt x="352061" y="35867"/>
                </a:lnTo>
                <a:lnTo>
                  <a:pt x="351195" y="33699"/>
                </a:lnTo>
                <a:lnTo>
                  <a:pt x="347612" y="30078"/>
                </a:lnTo>
                <a:lnTo>
                  <a:pt x="345441" y="29170"/>
                </a:lnTo>
                <a:close/>
              </a:path>
              <a:path w="352425" h="125095">
                <a:moveTo>
                  <a:pt x="341793" y="92124"/>
                </a:moveTo>
                <a:lnTo>
                  <a:pt x="329366" y="121888"/>
                </a:lnTo>
                <a:lnTo>
                  <a:pt x="336732" y="125013"/>
                </a:lnTo>
                <a:lnTo>
                  <a:pt x="351838" y="96887"/>
                </a:lnTo>
                <a:lnTo>
                  <a:pt x="341793" y="921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5" name="object 295"/>
          <p:cNvPicPr/>
          <p:nvPr/>
        </p:nvPicPr>
        <p:blipFill>
          <a:blip r:embed="rId179" cstate="print"/>
          <a:stretch>
            <a:fillRect/>
          </a:stretch>
        </p:blipFill>
        <p:spPr>
          <a:xfrm>
            <a:off x="4845370" y="7662852"/>
            <a:ext cx="907340" cy="114969"/>
          </a:xfrm>
          <a:prstGeom prst="rect">
            <a:avLst/>
          </a:prstGeom>
        </p:spPr>
      </p:pic>
      <p:pic>
        <p:nvPicPr>
          <p:cNvPr id="296" name="object 296"/>
          <p:cNvPicPr/>
          <p:nvPr/>
        </p:nvPicPr>
        <p:blipFill>
          <a:blip r:embed="rId180" cstate="print"/>
          <a:stretch>
            <a:fillRect/>
          </a:stretch>
        </p:blipFill>
        <p:spPr>
          <a:xfrm>
            <a:off x="723278" y="8040510"/>
            <a:ext cx="1652634" cy="298143"/>
          </a:xfrm>
          <a:prstGeom prst="rect">
            <a:avLst/>
          </a:prstGeom>
        </p:spPr>
      </p:pic>
      <p:sp>
        <p:nvSpPr>
          <p:cNvPr id="297" name="object 297"/>
          <p:cNvSpPr/>
          <p:nvPr/>
        </p:nvSpPr>
        <p:spPr>
          <a:xfrm>
            <a:off x="2451722" y="8221611"/>
            <a:ext cx="714375" cy="144145"/>
          </a:xfrm>
          <a:custGeom>
            <a:avLst/>
            <a:gdLst/>
            <a:ahLst/>
            <a:cxnLst/>
            <a:rect l="l" t="t" r="r" b="b"/>
            <a:pathLst>
              <a:path w="714375" h="144145">
                <a:moveTo>
                  <a:pt x="25006" y="1638"/>
                </a:moveTo>
                <a:lnTo>
                  <a:pt x="0" y="1638"/>
                </a:lnTo>
                <a:lnTo>
                  <a:pt x="0" y="13068"/>
                </a:lnTo>
                <a:lnTo>
                  <a:pt x="0" y="133718"/>
                </a:lnTo>
                <a:lnTo>
                  <a:pt x="0" y="143878"/>
                </a:lnTo>
                <a:lnTo>
                  <a:pt x="25006" y="143878"/>
                </a:lnTo>
                <a:lnTo>
                  <a:pt x="25006" y="133718"/>
                </a:lnTo>
                <a:lnTo>
                  <a:pt x="10414" y="133718"/>
                </a:lnTo>
                <a:lnTo>
                  <a:pt x="10414" y="13068"/>
                </a:lnTo>
                <a:lnTo>
                  <a:pt x="25006" y="13068"/>
                </a:lnTo>
                <a:lnTo>
                  <a:pt x="25006" y="1638"/>
                </a:lnTo>
                <a:close/>
              </a:path>
              <a:path w="714375" h="144145">
                <a:moveTo>
                  <a:pt x="124371" y="74637"/>
                </a:moveTo>
                <a:lnTo>
                  <a:pt x="123761" y="66675"/>
                </a:lnTo>
                <a:lnTo>
                  <a:pt x="123507" y="65620"/>
                </a:lnTo>
                <a:lnTo>
                  <a:pt x="122072" y="59474"/>
                </a:lnTo>
                <a:lnTo>
                  <a:pt x="119291" y="52844"/>
                </a:lnTo>
                <a:lnTo>
                  <a:pt x="115443" y="46951"/>
                </a:lnTo>
                <a:lnTo>
                  <a:pt x="112915" y="44373"/>
                </a:lnTo>
                <a:lnTo>
                  <a:pt x="112915" y="65620"/>
                </a:lnTo>
                <a:lnTo>
                  <a:pt x="52641" y="65620"/>
                </a:lnTo>
                <a:lnTo>
                  <a:pt x="54775" y="58191"/>
                </a:lnTo>
                <a:lnTo>
                  <a:pt x="57924" y="52603"/>
                </a:lnTo>
                <a:lnTo>
                  <a:pt x="67792" y="43776"/>
                </a:lnTo>
                <a:lnTo>
                  <a:pt x="74612" y="41224"/>
                </a:lnTo>
                <a:lnTo>
                  <a:pt x="87363" y="41224"/>
                </a:lnTo>
                <a:lnTo>
                  <a:pt x="112915" y="65620"/>
                </a:lnTo>
                <a:lnTo>
                  <a:pt x="112915" y="44373"/>
                </a:lnTo>
                <a:lnTo>
                  <a:pt x="109855" y="41224"/>
                </a:lnTo>
                <a:lnTo>
                  <a:pt x="108750" y="40081"/>
                </a:lnTo>
                <a:lnTo>
                  <a:pt x="101003" y="35179"/>
                </a:lnTo>
                <a:lnTo>
                  <a:pt x="92227" y="32232"/>
                </a:lnTo>
                <a:lnTo>
                  <a:pt x="82397" y="31254"/>
                </a:lnTo>
                <a:lnTo>
                  <a:pt x="72631" y="32232"/>
                </a:lnTo>
                <a:lnTo>
                  <a:pt x="72796" y="32232"/>
                </a:lnTo>
                <a:lnTo>
                  <a:pt x="64058" y="35179"/>
                </a:lnTo>
                <a:lnTo>
                  <a:pt x="64185" y="35179"/>
                </a:lnTo>
                <a:lnTo>
                  <a:pt x="56832" y="39878"/>
                </a:lnTo>
                <a:lnTo>
                  <a:pt x="50330" y="46583"/>
                </a:lnTo>
                <a:lnTo>
                  <a:pt x="46189" y="52844"/>
                </a:lnTo>
                <a:lnTo>
                  <a:pt x="43243" y="59474"/>
                </a:lnTo>
                <a:lnTo>
                  <a:pt x="41465" y="66548"/>
                </a:lnTo>
                <a:lnTo>
                  <a:pt x="40881" y="74041"/>
                </a:lnTo>
                <a:lnTo>
                  <a:pt x="41579" y="82016"/>
                </a:lnTo>
                <a:lnTo>
                  <a:pt x="65354" y="113131"/>
                </a:lnTo>
                <a:lnTo>
                  <a:pt x="82994" y="116382"/>
                </a:lnTo>
                <a:lnTo>
                  <a:pt x="88950" y="116382"/>
                </a:lnTo>
                <a:lnTo>
                  <a:pt x="93738" y="115570"/>
                </a:lnTo>
                <a:lnTo>
                  <a:pt x="94043" y="115570"/>
                </a:lnTo>
                <a:lnTo>
                  <a:pt x="121691" y="92049"/>
                </a:lnTo>
                <a:lnTo>
                  <a:pt x="112915" y="87426"/>
                </a:lnTo>
                <a:lnTo>
                  <a:pt x="109740" y="92748"/>
                </a:lnTo>
                <a:lnTo>
                  <a:pt x="106667" y="96685"/>
                </a:lnTo>
                <a:lnTo>
                  <a:pt x="101333" y="101346"/>
                </a:lnTo>
                <a:lnTo>
                  <a:pt x="98018" y="103263"/>
                </a:lnTo>
                <a:lnTo>
                  <a:pt x="90233" y="106133"/>
                </a:lnTo>
                <a:lnTo>
                  <a:pt x="86220" y="106857"/>
                </a:lnTo>
                <a:lnTo>
                  <a:pt x="73571" y="106857"/>
                </a:lnTo>
                <a:lnTo>
                  <a:pt x="66408" y="103835"/>
                </a:lnTo>
                <a:lnTo>
                  <a:pt x="54787" y="91782"/>
                </a:lnTo>
                <a:lnTo>
                  <a:pt x="51790" y="84061"/>
                </a:lnTo>
                <a:lnTo>
                  <a:pt x="51587" y="74637"/>
                </a:lnTo>
                <a:lnTo>
                  <a:pt x="124371" y="74637"/>
                </a:lnTo>
                <a:close/>
              </a:path>
              <a:path w="714375" h="144145">
                <a:moveTo>
                  <a:pt x="225983" y="2082"/>
                </a:moveTo>
                <a:lnTo>
                  <a:pt x="216382" y="2082"/>
                </a:lnTo>
                <a:lnTo>
                  <a:pt x="216382" y="64884"/>
                </a:lnTo>
                <a:lnTo>
                  <a:pt x="216382" y="80416"/>
                </a:lnTo>
                <a:lnTo>
                  <a:pt x="214998" y="85940"/>
                </a:lnTo>
                <a:lnTo>
                  <a:pt x="209626" y="95542"/>
                </a:lnTo>
                <a:lnTo>
                  <a:pt x="209499" y="95770"/>
                </a:lnTo>
                <a:lnTo>
                  <a:pt x="205562" y="99656"/>
                </a:lnTo>
                <a:lnTo>
                  <a:pt x="195351" y="105410"/>
                </a:lnTo>
                <a:lnTo>
                  <a:pt x="189941" y="106857"/>
                </a:lnTo>
                <a:lnTo>
                  <a:pt x="178574" y="106857"/>
                </a:lnTo>
                <a:lnTo>
                  <a:pt x="152158" y="79667"/>
                </a:lnTo>
                <a:lnTo>
                  <a:pt x="152158" y="68211"/>
                </a:lnTo>
                <a:lnTo>
                  <a:pt x="178498" y="41300"/>
                </a:lnTo>
                <a:lnTo>
                  <a:pt x="193332" y="41300"/>
                </a:lnTo>
                <a:lnTo>
                  <a:pt x="200939" y="44450"/>
                </a:lnTo>
                <a:lnTo>
                  <a:pt x="213296" y="57048"/>
                </a:lnTo>
                <a:lnTo>
                  <a:pt x="216382" y="64884"/>
                </a:lnTo>
                <a:lnTo>
                  <a:pt x="216382" y="2082"/>
                </a:lnTo>
                <a:lnTo>
                  <a:pt x="215709" y="2082"/>
                </a:lnTo>
                <a:lnTo>
                  <a:pt x="215709" y="48221"/>
                </a:lnTo>
                <a:lnTo>
                  <a:pt x="211759" y="42722"/>
                </a:lnTo>
                <a:lnTo>
                  <a:pt x="211645" y="42557"/>
                </a:lnTo>
                <a:lnTo>
                  <a:pt x="210235" y="41300"/>
                </a:lnTo>
                <a:lnTo>
                  <a:pt x="206921" y="38315"/>
                </a:lnTo>
                <a:lnTo>
                  <a:pt x="196151" y="32664"/>
                </a:lnTo>
                <a:lnTo>
                  <a:pt x="190144" y="31254"/>
                </a:lnTo>
                <a:lnTo>
                  <a:pt x="183489" y="31254"/>
                </a:lnTo>
                <a:lnTo>
                  <a:pt x="148577" y="50203"/>
                </a:lnTo>
                <a:lnTo>
                  <a:pt x="142519" y="64884"/>
                </a:lnTo>
                <a:lnTo>
                  <a:pt x="142430" y="65163"/>
                </a:lnTo>
                <a:lnTo>
                  <a:pt x="141668" y="73583"/>
                </a:lnTo>
                <a:lnTo>
                  <a:pt x="142430" y="82181"/>
                </a:lnTo>
                <a:lnTo>
                  <a:pt x="144703" y="90106"/>
                </a:lnTo>
                <a:lnTo>
                  <a:pt x="174904" y="115595"/>
                </a:lnTo>
                <a:lnTo>
                  <a:pt x="183197" y="116382"/>
                </a:lnTo>
                <a:lnTo>
                  <a:pt x="189636" y="116382"/>
                </a:lnTo>
                <a:lnTo>
                  <a:pt x="215709" y="100380"/>
                </a:lnTo>
                <a:lnTo>
                  <a:pt x="215709" y="114300"/>
                </a:lnTo>
                <a:lnTo>
                  <a:pt x="225983" y="114300"/>
                </a:lnTo>
                <a:lnTo>
                  <a:pt x="225983" y="100380"/>
                </a:lnTo>
                <a:lnTo>
                  <a:pt x="225983" y="48221"/>
                </a:lnTo>
                <a:lnTo>
                  <a:pt x="225983" y="2082"/>
                </a:lnTo>
                <a:close/>
              </a:path>
              <a:path w="714375" h="144145">
                <a:moveTo>
                  <a:pt x="257733" y="33337"/>
                </a:moveTo>
                <a:lnTo>
                  <a:pt x="247243" y="33337"/>
                </a:lnTo>
                <a:lnTo>
                  <a:pt x="247243" y="114300"/>
                </a:lnTo>
                <a:lnTo>
                  <a:pt x="257733" y="114300"/>
                </a:lnTo>
                <a:lnTo>
                  <a:pt x="257733" y="33337"/>
                </a:lnTo>
                <a:close/>
              </a:path>
              <a:path w="714375" h="144145">
                <a:moveTo>
                  <a:pt x="261086" y="6248"/>
                </a:moveTo>
                <a:lnTo>
                  <a:pt x="260235" y="4216"/>
                </a:lnTo>
                <a:lnTo>
                  <a:pt x="256870" y="838"/>
                </a:lnTo>
                <a:lnTo>
                  <a:pt x="254838" y="0"/>
                </a:lnTo>
                <a:lnTo>
                  <a:pt x="250126" y="0"/>
                </a:lnTo>
                <a:lnTo>
                  <a:pt x="248119" y="838"/>
                </a:lnTo>
                <a:lnTo>
                  <a:pt x="244741" y="4216"/>
                </a:lnTo>
                <a:lnTo>
                  <a:pt x="243890" y="6248"/>
                </a:lnTo>
                <a:lnTo>
                  <a:pt x="243890" y="10960"/>
                </a:lnTo>
                <a:lnTo>
                  <a:pt x="244741" y="12966"/>
                </a:lnTo>
                <a:lnTo>
                  <a:pt x="248119" y="16344"/>
                </a:lnTo>
                <a:lnTo>
                  <a:pt x="250126" y="17183"/>
                </a:lnTo>
                <a:lnTo>
                  <a:pt x="254838" y="17183"/>
                </a:lnTo>
                <a:lnTo>
                  <a:pt x="256870" y="16344"/>
                </a:lnTo>
                <a:lnTo>
                  <a:pt x="260235" y="12966"/>
                </a:lnTo>
                <a:lnTo>
                  <a:pt x="261086" y="10960"/>
                </a:lnTo>
                <a:lnTo>
                  <a:pt x="261086" y="6248"/>
                </a:lnTo>
                <a:close/>
              </a:path>
              <a:path w="714375" h="144145">
                <a:moveTo>
                  <a:pt x="315404" y="33337"/>
                </a:moveTo>
                <a:lnTo>
                  <a:pt x="298881" y="33337"/>
                </a:lnTo>
                <a:lnTo>
                  <a:pt x="298881" y="3276"/>
                </a:lnTo>
                <a:lnTo>
                  <a:pt x="288391" y="3276"/>
                </a:lnTo>
                <a:lnTo>
                  <a:pt x="288391" y="33337"/>
                </a:lnTo>
                <a:lnTo>
                  <a:pt x="274180" y="33337"/>
                </a:lnTo>
                <a:lnTo>
                  <a:pt x="274180" y="42265"/>
                </a:lnTo>
                <a:lnTo>
                  <a:pt x="288391" y="42265"/>
                </a:lnTo>
                <a:lnTo>
                  <a:pt x="288391" y="114300"/>
                </a:lnTo>
                <a:lnTo>
                  <a:pt x="298881" y="114300"/>
                </a:lnTo>
                <a:lnTo>
                  <a:pt x="298881" y="42265"/>
                </a:lnTo>
                <a:lnTo>
                  <a:pt x="315404" y="42265"/>
                </a:lnTo>
                <a:lnTo>
                  <a:pt x="315404" y="33337"/>
                </a:lnTo>
                <a:close/>
              </a:path>
              <a:path w="714375" h="144145">
                <a:moveTo>
                  <a:pt x="411403" y="74041"/>
                </a:moveTo>
                <a:lnTo>
                  <a:pt x="410705" y="65913"/>
                </a:lnTo>
                <a:lnTo>
                  <a:pt x="408622" y="58331"/>
                </a:lnTo>
                <a:lnTo>
                  <a:pt x="405155" y="51320"/>
                </a:lnTo>
                <a:lnTo>
                  <a:pt x="400837" y="45605"/>
                </a:lnTo>
                <a:lnTo>
                  <a:pt x="400837" y="65189"/>
                </a:lnTo>
                <a:lnTo>
                  <a:pt x="400837" y="80111"/>
                </a:lnTo>
                <a:lnTo>
                  <a:pt x="375043" y="106489"/>
                </a:lnTo>
                <a:lnTo>
                  <a:pt x="363524" y="106489"/>
                </a:lnTo>
                <a:lnTo>
                  <a:pt x="337731" y="80111"/>
                </a:lnTo>
                <a:lnTo>
                  <a:pt x="337731" y="65189"/>
                </a:lnTo>
                <a:lnTo>
                  <a:pt x="340829" y="57442"/>
                </a:lnTo>
                <a:lnTo>
                  <a:pt x="353237" y="44640"/>
                </a:lnTo>
                <a:lnTo>
                  <a:pt x="360654" y="41440"/>
                </a:lnTo>
                <a:lnTo>
                  <a:pt x="377863" y="41440"/>
                </a:lnTo>
                <a:lnTo>
                  <a:pt x="385267" y="44640"/>
                </a:lnTo>
                <a:lnTo>
                  <a:pt x="397713" y="57442"/>
                </a:lnTo>
                <a:lnTo>
                  <a:pt x="400837" y="65189"/>
                </a:lnTo>
                <a:lnTo>
                  <a:pt x="400837" y="45605"/>
                </a:lnTo>
                <a:lnTo>
                  <a:pt x="369277" y="31254"/>
                </a:lnTo>
                <a:lnTo>
                  <a:pt x="360311" y="32105"/>
                </a:lnTo>
                <a:lnTo>
                  <a:pt x="329882" y="58331"/>
                </a:lnTo>
                <a:lnTo>
                  <a:pt x="327088" y="74041"/>
                </a:lnTo>
                <a:lnTo>
                  <a:pt x="327825" y="82257"/>
                </a:lnTo>
                <a:lnTo>
                  <a:pt x="352374" y="113207"/>
                </a:lnTo>
                <a:lnTo>
                  <a:pt x="369277" y="116382"/>
                </a:lnTo>
                <a:lnTo>
                  <a:pt x="378129" y="115582"/>
                </a:lnTo>
                <a:lnTo>
                  <a:pt x="408444" y="89928"/>
                </a:lnTo>
                <a:lnTo>
                  <a:pt x="410667" y="82257"/>
                </a:lnTo>
                <a:lnTo>
                  <a:pt x="411403" y="74041"/>
                </a:lnTo>
                <a:close/>
              </a:path>
              <a:path w="714375" h="144145">
                <a:moveTo>
                  <a:pt x="468490" y="33997"/>
                </a:moveTo>
                <a:lnTo>
                  <a:pt x="465226" y="32169"/>
                </a:lnTo>
                <a:lnTo>
                  <a:pt x="462140" y="31254"/>
                </a:lnTo>
                <a:lnTo>
                  <a:pt x="455447" y="31254"/>
                </a:lnTo>
                <a:lnTo>
                  <a:pt x="451777" y="32397"/>
                </a:lnTo>
                <a:lnTo>
                  <a:pt x="444728" y="37020"/>
                </a:lnTo>
                <a:lnTo>
                  <a:pt x="441388" y="40500"/>
                </a:lnTo>
                <a:lnTo>
                  <a:pt x="438213" y="45161"/>
                </a:lnTo>
                <a:lnTo>
                  <a:pt x="438213" y="33337"/>
                </a:lnTo>
                <a:lnTo>
                  <a:pt x="427570" y="33337"/>
                </a:lnTo>
                <a:lnTo>
                  <a:pt x="427570" y="114300"/>
                </a:lnTo>
                <a:lnTo>
                  <a:pt x="438213" y="114300"/>
                </a:lnTo>
                <a:lnTo>
                  <a:pt x="438327" y="77266"/>
                </a:lnTo>
                <a:lnTo>
                  <a:pt x="438696" y="69380"/>
                </a:lnTo>
                <a:lnTo>
                  <a:pt x="454075" y="41363"/>
                </a:lnTo>
                <a:lnTo>
                  <a:pt x="459041" y="41363"/>
                </a:lnTo>
                <a:lnTo>
                  <a:pt x="460883" y="41846"/>
                </a:lnTo>
                <a:lnTo>
                  <a:pt x="463092" y="42799"/>
                </a:lnTo>
                <a:lnTo>
                  <a:pt x="463931" y="41363"/>
                </a:lnTo>
                <a:lnTo>
                  <a:pt x="468490" y="33997"/>
                </a:lnTo>
                <a:close/>
              </a:path>
              <a:path w="714375" h="144145">
                <a:moveTo>
                  <a:pt x="486283" y="33337"/>
                </a:moveTo>
                <a:lnTo>
                  <a:pt x="475792" y="33337"/>
                </a:lnTo>
                <a:lnTo>
                  <a:pt x="475792" y="114300"/>
                </a:lnTo>
                <a:lnTo>
                  <a:pt x="486283" y="114300"/>
                </a:lnTo>
                <a:lnTo>
                  <a:pt x="486283" y="33337"/>
                </a:lnTo>
                <a:close/>
              </a:path>
              <a:path w="714375" h="144145">
                <a:moveTo>
                  <a:pt x="489623" y="6248"/>
                </a:moveTo>
                <a:lnTo>
                  <a:pt x="488784" y="4216"/>
                </a:lnTo>
                <a:lnTo>
                  <a:pt x="485406" y="838"/>
                </a:lnTo>
                <a:lnTo>
                  <a:pt x="483374" y="0"/>
                </a:lnTo>
                <a:lnTo>
                  <a:pt x="478663" y="0"/>
                </a:lnTo>
                <a:lnTo>
                  <a:pt x="476656" y="838"/>
                </a:lnTo>
                <a:lnTo>
                  <a:pt x="473278" y="4216"/>
                </a:lnTo>
                <a:lnTo>
                  <a:pt x="472440" y="6248"/>
                </a:lnTo>
                <a:lnTo>
                  <a:pt x="472440" y="10960"/>
                </a:lnTo>
                <a:lnTo>
                  <a:pt x="473278" y="12966"/>
                </a:lnTo>
                <a:lnTo>
                  <a:pt x="476656" y="16344"/>
                </a:lnTo>
                <a:lnTo>
                  <a:pt x="478663" y="17183"/>
                </a:lnTo>
                <a:lnTo>
                  <a:pt x="483374" y="17183"/>
                </a:lnTo>
                <a:lnTo>
                  <a:pt x="485406" y="16344"/>
                </a:lnTo>
                <a:lnTo>
                  <a:pt x="488784" y="12966"/>
                </a:lnTo>
                <a:lnTo>
                  <a:pt x="489623" y="10960"/>
                </a:lnTo>
                <a:lnTo>
                  <a:pt x="489623" y="6248"/>
                </a:lnTo>
                <a:close/>
              </a:path>
              <a:path w="714375" h="144145">
                <a:moveTo>
                  <a:pt x="588530" y="33337"/>
                </a:moveTo>
                <a:lnTo>
                  <a:pt x="578929" y="33337"/>
                </a:lnTo>
                <a:lnTo>
                  <a:pt x="578929" y="64884"/>
                </a:lnTo>
                <a:lnTo>
                  <a:pt x="578929" y="80416"/>
                </a:lnTo>
                <a:lnTo>
                  <a:pt x="577545" y="85940"/>
                </a:lnTo>
                <a:lnTo>
                  <a:pt x="572160" y="95542"/>
                </a:lnTo>
                <a:lnTo>
                  <a:pt x="572046" y="95770"/>
                </a:lnTo>
                <a:lnTo>
                  <a:pt x="568109" y="99656"/>
                </a:lnTo>
                <a:lnTo>
                  <a:pt x="557885" y="105410"/>
                </a:lnTo>
                <a:lnTo>
                  <a:pt x="552488" y="106857"/>
                </a:lnTo>
                <a:lnTo>
                  <a:pt x="541121" y="106857"/>
                </a:lnTo>
                <a:lnTo>
                  <a:pt x="514705" y="79667"/>
                </a:lnTo>
                <a:lnTo>
                  <a:pt x="514705" y="68211"/>
                </a:lnTo>
                <a:lnTo>
                  <a:pt x="541045" y="41300"/>
                </a:lnTo>
                <a:lnTo>
                  <a:pt x="555879" y="41300"/>
                </a:lnTo>
                <a:lnTo>
                  <a:pt x="563486" y="44450"/>
                </a:lnTo>
                <a:lnTo>
                  <a:pt x="575830" y="57048"/>
                </a:lnTo>
                <a:lnTo>
                  <a:pt x="578929" y="64884"/>
                </a:lnTo>
                <a:lnTo>
                  <a:pt x="578929" y="33337"/>
                </a:lnTo>
                <a:lnTo>
                  <a:pt x="578256" y="33337"/>
                </a:lnTo>
                <a:lnTo>
                  <a:pt x="578256" y="48221"/>
                </a:lnTo>
                <a:lnTo>
                  <a:pt x="574294" y="42722"/>
                </a:lnTo>
                <a:lnTo>
                  <a:pt x="574192" y="42557"/>
                </a:lnTo>
                <a:lnTo>
                  <a:pt x="572770" y="41300"/>
                </a:lnTo>
                <a:lnTo>
                  <a:pt x="569455" y="38315"/>
                </a:lnTo>
                <a:lnTo>
                  <a:pt x="558698" y="32664"/>
                </a:lnTo>
                <a:lnTo>
                  <a:pt x="552678" y="31254"/>
                </a:lnTo>
                <a:lnTo>
                  <a:pt x="546036" y="31254"/>
                </a:lnTo>
                <a:lnTo>
                  <a:pt x="511124" y="50203"/>
                </a:lnTo>
                <a:lnTo>
                  <a:pt x="505066" y="64884"/>
                </a:lnTo>
                <a:lnTo>
                  <a:pt x="504977" y="65163"/>
                </a:lnTo>
                <a:lnTo>
                  <a:pt x="504215" y="73583"/>
                </a:lnTo>
                <a:lnTo>
                  <a:pt x="504977" y="82181"/>
                </a:lnTo>
                <a:lnTo>
                  <a:pt x="507250" y="90106"/>
                </a:lnTo>
                <a:lnTo>
                  <a:pt x="537451" y="115595"/>
                </a:lnTo>
                <a:lnTo>
                  <a:pt x="545731" y="116382"/>
                </a:lnTo>
                <a:lnTo>
                  <a:pt x="552183" y="116382"/>
                </a:lnTo>
                <a:lnTo>
                  <a:pt x="578256" y="100380"/>
                </a:lnTo>
                <a:lnTo>
                  <a:pt x="578256" y="114300"/>
                </a:lnTo>
                <a:lnTo>
                  <a:pt x="588530" y="114300"/>
                </a:lnTo>
                <a:lnTo>
                  <a:pt x="588530" y="100380"/>
                </a:lnTo>
                <a:lnTo>
                  <a:pt x="588530" y="48221"/>
                </a:lnTo>
                <a:lnTo>
                  <a:pt x="588530" y="33337"/>
                </a:lnTo>
                <a:close/>
              </a:path>
              <a:path w="714375" h="144145">
                <a:moveTo>
                  <a:pt x="620204" y="2082"/>
                </a:moveTo>
                <a:lnTo>
                  <a:pt x="609790" y="2082"/>
                </a:lnTo>
                <a:lnTo>
                  <a:pt x="609790" y="114300"/>
                </a:lnTo>
                <a:lnTo>
                  <a:pt x="620204" y="114300"/>
                </a:lnTo>
                <a:lnTo>
                  <a:pt x="620204" y="2082"/>
                </a:lnTo>
                <a:close/>
              </a:path>
              <a:path w="714375" h="144145">
                <a:moveTo>
                  <a:pt x="659130" y="1638"/>
                </a:moveTo>
                <a:lnTo>
                  <a:pt x="634123" y="1638"/>
                </a:lnTo>
                <a:lnTo>
                  <a:pt x="634123" y="11798"/>
                </a:lnTo>
                <a:lnTo>
                  <a:pt x="648639" y="11798"/>
                </a:lnTo>
                <a:lnTo>
                  <a:pt x="648639" y="133718"/>
                </a:lnTo>
                <a:lnTo>
                  <a:pt x="634123" y="133718"/>
                </a:lnTo>
                <a:lnTo>
                  <a:pt x="634123" y="143878"/>
                </a:lnTo>
                <a:lnTo>
                  <a:pt x="659130" y="143878"/>
                </a:lnTo>
                <a:lnTo>
                  <a:pt x="659130" y="133718"/>
                </a:lnTo>
                <a:lnTo>
                  <a:pt x="659130" y="11798"/>
                </a:lnTo>
                <a:lnTo>
                  <a:pt x="659130" y="1638"/>
                </a:lnTo>
                <a:close/>
              </a:path>
              <a:path w="714375" h="144145">
                <a:moveTo>
                  <a:pt x="714146" y="104571"/>
                </a:moveTo>
                <a:lnTo>
                  <a:pt x="713257" y="102387"/>
                </a:lnTo>
                <a:lnTo>
                  <a:pt x="709688" y="98818"/>
                </a:lnTo>
                <a:lnTo>
                  <a:pt x="707529" y="97917"/>
                </a:lnTo>
                <a:lnTo>
                  <a:pt x="705002" y="97917"/>
                </a:lnTo>
                <a:lnTo>
                  <a:pt x="702475" y="97917"/>
                </a:lnTo>
                <a:lnTo>
                  <a:pt x="700316" y="98818"/>
                </a:lnTo>
                <a:lnTo>
                  <a:pt x="696734" y="102387"/>
                </a:lnTo>
                <a:lnTo>
                  <a:pt x="695845" y="104571"/>
                </a:lnTo>
                <a:lnTo>
                  <a:pt x="695845" y="109689"/>
                </a:lnTo>
                <a:lnTo>
                  <a:pt x="696734" y="111848"/>
                </a:lnTo>
                <a:lnTo>
                  <a:pt x="700316" y="115481"/>
                </a:lnTo>
                <a:lnTo>
                  <a:pt x="702475" y="116382"/>
                </a:lnTo>
                <a:lnTo>
                  <a:pt x="707529" y="116382"/>
                </a:lnTo>
                <a:lnTo>
                  <a:pt x="709688" y="115481"/>
                </a:lnTo>
                <a:lnTo>
                  <a:pt x="713257" y="111848"/>
                </a:lnTo>
                <a:lnTo>
                  <a:pt x="714146" y="109689"/>
                </a:lnTo>
                <a:lnTo>
                  <a:pt x="714146" y="104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8" name="object 298"/>
          <p:cNvGrpSpPr/>
          <p:nvPr/>
        </p:nvGrpSpPr>
        <p:grpSpPr>
          <a:xfrm>
            <a:off x="3221967" y="8223685"/>
            <a:ext cx="106680" cy="115570"/>
            <a:chOff x="3221967" y="8223685"/>
            <a:chExt cx="106680" cy="115570"/>
          </a:xfrm>
        </p:grpSpPr>
        <p:pic>
          <p:nvPicPr>
            <p:cNvPr id="299" name="object 299"/>
            <p:cNvPicPr/>
            <p:nvPr/>
          </p:nvPicPr>
          <p:blipFill>
            <a:blip r:embed="rId181" cstate="print"/>
            <a:stretch>
              <a:fillRect/>
            </a:stretch>
          </p:blipFill>
          <p:spPr>
            <a:xfrm>
              <a:off x="3221967" y="8223685"/>
              <a:ext cx="64070" cy="114969"/>
            </a:xfrm>
            <a:prstGeom prst="rect">
              <a:avLst/>
            </a:prstGeom>
          </p:spPr>
        </p:pic>
        <p:sp>
          <p:nvSpPr>
            <p:cNvPr id="300" name="object 300"/>
            <p:cNvSpPr/>
            <p:nvPr/>
          </p:nvSpPr>
          <p:spPr>
            <a:xfrm>
              <a:off x="3310070" y="8319528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4" h="19050">
                  <a:moveTo>
                    <a:pt x="11685" y="0"/>
                  </a:moveTo>
                  <a:lnTo>
                    <a:pt x="9154" y="0"/>
                  </a:lnTo>
                  <a:lnTo>
                    <a:pt x="6623" y="0"/>
                  </a:lnTo>
                  <a:lnTo>
                    <a:pt x="4466" y="892"/>
                  </a:lnTo>
                  <a:lnTo>
                    <a:pt x="892" y="4467"/>
                  </a:lnTo>
                  <a:lnTo>
                    <a:pt x="0" y="6648"/>
                  </a:lnTo>
                  <a:lnTo>
                    <a:pt x="0" y="11761"/>
                  </a:lnTo>
                  <a:lnTo>
                    <a:pt x="892" y="13931"/>
                  </a:lnTo>
                  <a:lnTo>
                    <a:pt x="4466" y="17552"/>
                  </a:lnTo>
                  <a:lnTo>
                    <a:pt x="6623" y="18456"/>
                  </a:lnTo>
                  <a:lnTo>
                    <a:pt x="11685" y="18456"/>
                  </a:lnTo>
                  <a:lnTo>
                    <a:pt x="13841" y="17552"/>
                  </a:lnTo>
                  <a:lnTo>
                    <a:pt x="17412" y="13931"/>
                  </a:lnTo>
                  <a:lnTo>
                    <a:pt x="18305" y="11761"/>
                  </a:lnTo>
                  <a:lnTo>
                    <a:pt x="18305" y="6648"/>
                  </a:lnTo>
                  <a:lnTo>
                    <a:pt x="17412" y="4467"/>
                  </a:lnTo>
                  <a:lnTo>
                    <a:pt x="13841" y="892"/>
                  </a:lnTo>
                  <a:lnTo>
                    <a:pt x="116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1" name="object 301"/>
          <p:cNvPicPr/>
          <p:nvPr/>
        </p:nvPicPr>
        <p:blipFill>
          <a:blip r:embed="rId182" cstate="print"/>
          <a:stretch>
            <a:fillRect/>
          </a:stretch>
        </p:blipFill>
        <p:spPr>
          <a:xfrm>
            <a:off x="3385403" y="8221601"/>
            <a:ext cx="232787" cy="116384"/>
          </a:xfrm>
          <a:prstGeom prst="rect">
            <a:avLst/>
          </a:prstGeom>
        </p:spPr>
      </p:pic>
      <p:grpSp>
        <p:nvGrpSpPr>
          <p:cNvPr id="302" name="object 302"/>
          <p:cNvGrpSpPr/>
          <p:nvPr/>
        </p:nvGrpSpPr>
        <p:grpSpPr>
          <a:xfrm>
            <a:off x="3679649" y="8223685"/>
            <a:ext cx="365760" cy="114300"/>
            <a:chOff x="3679649" y="8223685"/>
            <a:chExt cx="365760" cy="114300"/>
          </a:xfrm>
        </p:grpSpPr>
        <p:pic>
          <p:nvPicPr>
            <p:cNvPr id="303" name="object 303"/>
            <p:cNvPicPr/>
            <p:nvPr/>
          </p:nvPicPr>
          <p:blipFill>
            <a:blip r:embed="rId183" cstate="print"/>
            <a:stretch>
              <a:fillRect/>
            </a:stretch>
          </p:blipFill>
          <p:spPr>
            <a:xfrm>
              <a:off x="3679649" y="8223685"/>
              <a:ext cx="321660" cy="114300"/>
            </a:xfrm>
            <a:prstGeom prst="rect">
              <a:avLst/>
            </a:prstGeom>
          </p:spPr>
        </p:pic>
        <p:sp>
          <p:nvSpPr>
            <p:cNvPr id="304" name="object 304"/>
            <p:cNvSpPr/>
            <p:nvPr/>
          </p:nvSpPr>
          <p:spPr>
            <a:xfrm>
              <a:off x="4026607" y="8319528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4" h="19050">
                  <a:moveTo>
                    <a:pt x="11685" y="0"/>
                  </a:moveTo>
                  <a:lnTo>
                    <a:pt x="9154" y="0"/>
                  </a:lnTo>
                  <a:lnTo>
                    <a:pt x="6624" y="0"/>
                  </a:lnTo>
                  <a:lnTo>
                    <a:pt x="4467" y="892"/>
                  </a:lnTo>
                  <a:lnTo>
                    <a:pt x="892" y="4467"/>
                  </a:lnTo>
                  <a:lnTo>
                    <a:pt x="0" y="6648"/>
                  </a:lnTo>
                  <a:lnTo>
                    <a:pt x="0" y="11761"/>
                  </a:lnTo>
                  <a:lnTo>
                    <a:pt x="892" y="13931"/>
                  </a:lnTo>
                  <a:lnTo>
                    <a:pt x="4467" y="17552"/>
                  </a:lnTo>
                  <a:lnTo>
                    <a:pt x="6624" y="18456"/>
                  </a:lnTo>
                  <a:lnTo>
                    <a:pt x="11685" y="18456"/>
                  </a:lnTo>
                  <a:lnTo>
                    <a:pt x="13841" y="17552"/>
                  </a:lnTo>
                  <a:lnTo>
                    <a:pt x="17412" y="13931"/>
                  </a:lnTo>
                  <a:lnTo>
                    <a:pt x="18305" y="11761"/>
                  </a:lnTo>
                  <a:lnTo>
                    <a:pt x="18305" y="6648"/>
                  </a:lnTo>
                  <a:lnTo>
                    <a:pt x="17412" y="4467"/>
                  </a:lnTo>
                  <a:lnTo>
                    <a:pt x="13841" y="892"/>
                  </a:lnTo>
                  <a:lnTo>
                    <a:pt x="116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5" name="object 305"/>
          <p:cNvSpPr/>
          <p:nvPr/>
        </p:nvSpPr>
        <p:spPr>
          <a:xfrm>
            <a:off x="4104424" y="8226450"/>
            <a:ext cx="99695" cy="112395"/>
          </a:xfrm>
          <a:custGeom>
            <a:avLst/>
            <a:gdLst/>
            <a:ahLst/>
            <a:cxnLst/>
            <a:rect l="l" t="t" r="r" b="b"/>
            <a:pathLst>
              <a:path w="99695" h="112395">
                <a:moveTo>
                  <a:pt x="53733" y="0"/>
                </a:moveTo>
                <a:lnTo>
                  <a:pt x="42722" y="0"/>
                </a:lnTo>
                <a:lnTo>
                  <a:pt x="42722" y="82486"/>
                </a:lnTo>
                <a:lnTo>
                  <a:pt x="42214" y="88544"/>
                </a:lnTo>
                <a:lnTo>
                  <a:pt x="40170" y="94792"/>
                </a:lnTo>
                <a:lnTo>
                  <a:pt x="38392" y="97307"/>
                </a:lnTo>
                <a:lnTo>
                  <a:pt x="33286" y="101066"/>
                </a:lnTo>
                <a:lnTo>
                  <a:pt x="30441" y="102019"/>
                </a:lnTo>
                <a:lnTo>
                  <a:pt x="24930" y="102019"/>
                </a:lnTo>
                <a:lnTo>
                  <a:pt x="22504" y="101473"/>
                </a:lnTo>
                <a:lnTo>
                  <a:pt x="16256" y="98742"/>
                </a:lnTo>
                <a:lnTo>
                  <a:pt x="11518" y="95910"/>
                </a:lnTo>
                <a:lnTo>
                  <a:pt x="5803" y="91897"/>
                </a:lnTo>
                <a:lnTo>
                  <a:pt x="0" y="100596"/>
                </a:lnTo>
                <a:lnTo>
                  <a:pt x="5219" y="104914"/>
                </a:lnTo>
                <a:lnTo>
                  <a:pt x="9969" y="107937"/>
                </a:lnTo>
                <a:lnTo>
                  <a:pt x="18542" y="111353"/>
                </a:lnTo>
                <a:lnTo>
                  <a:pt x="22898" y="112204"/>
                </a:lnTo>
                <a:lnTo>
                  <a:pt x="33172" y="112204"/>
                </a:lnTo>
                <a:lnTo>
                  <a:pt x="53733" y="85242"/>
                </a:lnTo>
                <a:lnTo>
                  <a:pt x="53733" y="0"/>
                </a:lnTo>
                <a:close/>
              </a:path>
              <a:path w="99695" h="112395">
                <a:moveTo>
                  <a:pt x="99237" y="99733"/>
                </a:moveTo>
                <a:lnTo>
                  <a:pt x="98336" y="97548"/>
                </a:lnTo>
                <a:lnTo>
                  <a:pt x="94767" y="93980"/>
                </a:lnTo>
                <a:lnTo>
                  <a:pt x="92608" y="93078"/>
                </a:lnTo>
                <a:lnTo>
                  <a:pt x="90081" y="93078"/>
                </a:lnTo>
                <a:lnTo>
                  <a:pt x="87553" y="93078"/>
                </a:lnTo>
                <a:lnTo>
                  <a:pt x="85394" y="93980"/>
                </a:lnTo>
                <a:lnTo>
                  <a:pt x="81813" y="97548"/>
                </a:lnTo>
                <a:lnTo>
                  <a:pt x="80924" y="99733"/>
                </a:lnTo>
                <a:lnTo>
                  <a:pt x="80924" y="104851"/>
                </a:lnTo>
                <a:lnTo>
                  <a:pt x="81813" y="107010"/>
                </a:lnTo>
                <a:lnTo>
                  <a:pt x="85394" y="110642"/>
                </a:lnTo>
                <a:lnTo>
                  <a:pt x="87553" y="111544"/>
                </a:lnTo>
                <a:lnTo>
                  <a:pt x="92608" y="111544"/>
                </a:lnTo>
                <a:lnTo>
                  <a:pt x="94767" y="110642"/>
                </a:lnTo>
                <a:lnTo>
                  <a:pt x="98336" y="107010"/>
                </a:lnTo>
                <a:lnTo>
                  <a:pt x="99237" y="104851"/>
                </a:lnTo>
                <a:lnTo>
                  <a:pt x="99237" y="997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6" name="object 306"/>
          <p:cNvGrpSpPr/>
          <p:nvPr/>
        </p:nvGrpSpPr>
        <p:grpSpPr>
          <a:xfrm>
            <a:off x="4278441" y="8223685"/>
            <a:ext cx="348615" cy="125095"/>
            <a:chOff x="4278441" y="8223685"/>
            <a:chExt cx="348615" cy="125095"/>
          </a:xfrm>
        </p:grpSpPr>
        <p:sp>
          <p:nvSpPr>
            <p:cNvPr id="307" name="object 307"/>
            <p:cNvSpPr/>
            <p:nvPr/>
          </p:nvSpPr>
          <p:spPr>
            <a:xfrm>
              <a:off x="4278441" y="8226438"/>
              <a:ext cx="28575" cy="109855"/>
            </a:xfrm>
            <a:custGeom>
              <a:avLst/>
              <a:gdLst/>
              <a:ahLst/>
              <a:cxnLst/>
              <a:rect l="l" t="t" r="r" b="b"/>
              <a:pathLst>
                <a:path w="28575" h="109854">
                  <a:moveTo>
                    <a:pt x="28054" y="0"/>
                  </a:moveTo>
                  <a:lnTo>
                    <a:pt x="6548" y="0"/>
                  </a:lnTo>
                  <a:lnTo>
                    <a:pt x="0" y="10713"/>
                  </a:lnTo>
                  <a:lnTo>
                    <a:pt x="17189" y="10713"/>
                  </a:lnTo>
                  <a:lnTo>
                    <a:pt x="17189" y="109462"/>
                  </a:lnTo>
                  <a:lnTo>
                    <a:pt x="28054" y="109462"/>
                  </a:lnTo>
                  <a:lnTo>
                    <a:pt x="280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8" name="object 308"/>
            <p:cNvPicPr/>
            <p:nvPr/>
          </p:nvPicPr>
          <p:blipFill>
            <a:blip r:embed="rId184" cstate="print"/>
            <a:stretch>
              <a:fillRect/>
            </a:stretch>
          </p:blipFill>
          <p:spPr>
            <a:xfrm>
              <a:off x="4349447" y="8223685"/>
              <a:ext cx="277549" cy="125013"/>
            </a:xfrm>
            <a:prstGeom prst="rect">
              <a:avLst/>
            </a:prstGeom>
          </p:spPr>
        </p:pic>
      </p:grpSp>
      <p:pic>
        <p:nvPicPr>
          <p:cNvPr id="309" name="object 309"/>
          <p:cNvPicPr/>
          <p:nvPr/>
        </p:nvPicPr>
        <p:blipFill>
          <a:blip r:embed="rId185" cstate="print"/>
          <a:stretch>
            <a:fillRect/>
          </a:stretch>
        </p:blipFill>
        <p:spPr>
          <a:xfrm>
            <a:off x="4682544" y="8223685"/>
            <a:ext cx="197835" cy="114969"/>
          </a:xfrm>
          <a:prstGeom prst="rect">
            <a:avLst/>
          </a:prstGeom>
        </p:spPr>
      </p:pic>
      <p:pic>
        <p:nvPicPr>
          <p:cNvPr id="310" name="object 310"/>
          <p:cNvPicPr/>
          <p:nvPr/>
        </p:nvPicPr>
        <p:blipFill>
          <a:blip r:embed="rId186" cstate="print"/>
          <a:stretch>
            <a:fillRect/>
          </a:stretch>
        </p:blipFill>
        <p:spPr>
          <a:xfrm>
            <a:off x="4952429" y="8226438"/>
            <a:ext cx="181314" cy="112215"/>
          </a:xfrm>
          <a:prstGeom prst="rect">
            <a:avLst/>
          </a:prstGeom>
        </p:spPr>
      </p:pic>
      <p:pic>
        <p:nvPicPr>
          <p:cNvPr id="311" name="object 311"/>
          <p:cNvPicPr/>
          <p:nvPr/>
        </p:nvPicPr>
        <p:blipFill>
          <a:blip r:embed="rId187" cstate="print"/>
          <a:stretch>
            <a:fillRect/>
          </a:stretch>
        </p:blipFill>
        <p:spPr>
          <a:xfrm>
            <a:off x="2498921" y="8782686"/>
            <a:ext cx="243356" cy="116384"/>
          </a:xfrm>
          <a:prstGeom prst="rect">
            <a:avLst/>
          </a:prstGeom>
        </p:spPr>
      </p:pic>
      <p:pic>
        <p:nvPicPr>
          <p:cNvPr id="312" name="object 312"/>
          <p:cNvPicPr/>
          <p:nvPr/>
        </p:nvPicPr>
        <p:blipFill>
          <a:blip r:embed="rId188" cstate="print"/>
          <a:stretch>
            <a:fillRect/>
          </a:stretch>
        </p:blipFill>
        <p:spPr>
          <a:xfrm>
            <a:off x="2819487" y="8785962"/>
            <a:ext cx="813549" cy="113107"/>
          </a:xfrm>
          <a:prstGeom prst="rect">
            <a:avLst/>
          </a:prstGeom>
        </p:spPr>
      </p:pic>
      <p:pic>
        <p:nvPicPr>
          <p:cNvPr id="313" name="object 313"/>
          <p:cNvPicPr/>
          <p:nvPr/>
        </p:nvPicPr>
        <p:blipFill>
          <a:blip r:embed="rId189" cstate="print"/>
          <a:stretch>
            <a:fillRect/>
          </a:stretch>
        </p:blipFill>
        <p:spPr>
          <a:xfrm>
            <a:off x="721342" y="8601595"/>
            <a:ext cx="1852744" cy="516067"/>
          </a:xfrm>
          <a:prstGeom prst="rect">
            <a:avLst/>
          </a:prstGeom>
        </p:spPr>
      </p:pic>
      <p:pic>
        <p:nvPicPr>
          <p:cNvPr id="314" name="object 314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3715631" y="8782686"/>
            <a:ext cx="134708" cy="116384"/>
          </a:xfrm>
          <a:prstGeom prst="rect">
            <a:avLst/>
          </a:prstGeom>
        </p:spPr>
      </p:pic>
      <p:pic>
        <p:nvPicPr>
          <p:cNvPr id="315" name="object 315"/>
          <p:cNvPicPr/>
          <p:nvPr/>
        </p:nvPicPr>
        <p:blipFill>
          <a:blip r:embed="rId190" cstate="print"/>
          <a:stretch>
            <a:fillRect/>
          </a:stretch>
        </p:blipFill>
        <p:spPr>
          <a:xfrm>
            <a:off x="3935908" y="8782686"/>
            <a:ext cx="407822" cy="116384"/>
          </a:xfrm>
          <a:prstGeom prst="rect">
            <a:avLst/>
          </a:prstGeom>
        </p:spPr>
      </p:pic>
      <p:grpSp>
        <p:nvGrpSpPr>
          <p:cNvPr id="316" name="object 316"/>
          <p:cNvGrpSpPr/>
          <p:nvPr/>
        </p:nvGrpSpPr>
        <p:grpSpPr>
          <a:xfrm>
            <a:off x="5655271" y="8784769"/>
            <a:ext cx="282575" cy="114300"/>
            <a:chOff x="5655271" y="8784769"/>
            <a:chExt cx="282575" cy="114300"/>
          </a:xfrm>
        </p:grpSpPr>
        <p:pic>
          <p:nvPicPr>
            <p:cNvPr id="317" name="object 317"/>
            <p:cNvPicPr/>
            <p:nvPr/>
          </p:nvPicPr>
          <p:blipFill>
            <a:blip r:embed="rId191" cstate="print"/>
            <a:stretch>
              <a:fillRect/>
            </a:stretch>
          </p:blipFill>
          <p:spPr>
            <a:xfrm>
              <a:off x="5655271" y="8813940"/>
              <a:ext cx="84312" cy="85129"/>
            </a:xfrm>
            <a:prstGeom prst="rect">
              <a:avLst/>
            </a:prstGeom>
          </p:spPr>
        </p:pic>
        <p:pic>
          <p:nvPicPr>
            <p:cNvPr id="318" name="object 318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5762566" y="8813940"/>
              <a:ext cx="70618" cy="83045"/>
            </a:xfrm>
            <a:prstGeom prst="rect">
              <a:avLst/>
            </a:prstGeom>
          </p:spPr>
        </p:pic>
        <p:pic>
          <p:nvPicPr>
            <p:cNvPr id="319" name="object 319"/>
            <p:cNvPicPr/>
            <p:nvPr/>
          </p:nvPicPr>
          <p:blipFill>
            <a:blip r:embed="rId193" cstate="print"/>
            <a:stretch>
              <a:fillRect/>
            </a:stretch>
          </p:blipFill>
          <p:spPr>
            <a:xfrm>
              <a:off x="5853384" y="8784769"/>
              <a:ext cx="84311" cy="114300"/>
            </a:xfrm>
            <a:prstGeom prst="rect">
              <a:avLst/>
            </a:prstGeom>
          </p:spPr>
        </p:pic>
      </p:grpSp>
      <p:grpSp>
        <p:nvGrpSpPr>
          <p:cNvPr id="320" name="object 320"/>
          <p:cNvGrpSpPr/>
          <p:nvPr/>
        </p:nvGrpSpPr>
        <p:grpSpPr>
          <a:xfrm>
            <a:off x="6026904" y="8782686"/>
            <a:ext cx="984885" cy="144145"/>
            <a:chOff x="6026904" y="8782686"/>
            <a:chExt cx="984885" cy="144145"/>
          </a:xfrm>
        </p:grpSpPr>
        <p:pic>
          <p:nvPicPr>
            <p:cNvPr id="321" name="object 321"/>
            <p:cNvPicPr/>
            <p:nvPr/>
          </p:nvPicPr>
          <p:blipFill>
            <a:blip r:embed="rId194" cstate="print"/>
            <a:stretch>
              <a:fillRect/>
            </a:stretch>
          </p:blipFill>
          <p:spPr>
            <a:xfrm>
              <a:off x="6026904" y="8782686"/>
              <a:ext cx="952851" cy="143917"/>
            </a:xfrm>
            <a:prstGeom prst="rect">
              <a:avLst/>
            </a:prstGeom>
          </p:spPr>
        </p:pic>
        <p:sp>
          <p:nvSpPr>
            <p:cNvPr id="322" name="object 322"/>
            <p:cNvSpPr/>
            <p:nvPr/>
          </p:nvSpPr>
          <p:spPr>
            <a:xfrm>
              <a:off x="7001175" y="8784770"/>
              <a:ext cx="10795" cy="112395"/>
            </a:xfrm>
            <a:custGeom>
              <a:avLst/>
              <a:gdLst/>
              <a:ahLst/>
              <a:cxnLst/>
              <a:rect l="l" t="t" r="r" b="b"/>
              <a:pathLst>
                <a:path w="10795" h="112395">
                  <a:moveTo>
                    <a:pt x="10414" y="0"/>
                  </a:moveTo>
                  <a:lnTo>
                    <a:pt x="0" y="0"/>
                  </a:lnTo>
                  <a:lnTo>
                    <a:pt x="0" y="112215"/>
                  </a:lnTo>
                  <a:lnTo>
                    <a:pt x="10414" y="112215"/>
                  </a:lnTo>
                  <a:lnTo>
                    <a:pt x="104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23" name="object 323"/>
          <p:cNvPicPr/>
          <p:nvPr/>
        </p:nvPicPr>
        <p:blipFill>
          <a:blip r:embed="rId195" cstate="print"/>
          <a:stretch>
            <a:fillRect/>
          </a:stretch>
        </p:blipFill>
        <p:spPr>
          <a:xfrm>
            <a:off x="3976433" y="8782686"/>
            <a:ext cx="1599909" cy="332892"/>
          </a:xfrm>
          <a:prstGeom prst="rect">
            <a:avLst/>
          </a:prstGeom>
        </p:spPr>
      </p:pic>
      <p:pic>
        <p:nvPicPr>
          <p:cNvPr id="324" name="object 324"/>
          <p:cNvPicPr/>
          <p:nvPr/>
        </p:nvPicPr>
        <p:blipFill>
          <a:blip r:embed="rId196" cstate="print"/>
          <a:stretch>
            <a:fillRect/>
          </a:stretch>
        </p:blipFill>
        <p:spPr>
          <a:xfrm>
            <a:off x="2595506" y="8973745"/>
            <a:ext cx="151437" cy="112215"/>
          </a:xfrm>
          <a:prstGeom prst="rect">
            <a:avLst/>
          </a:prstGeom>
        </p:spPr>
      </p:pic>
      <p:sp>
        <p:nvSpPr>
          <p:cNvPr id="325" name="object 325"/>
          <p:cNvSpPr/>
          <p:nvPr/>
        </p:nvSpPr>
        <p:spPr>
          <a:xfrm>
            <a:off x="2815615" y="8974937"/>
            <a:ext cx="664845" cy="140970"/>
          </a:xfrm>
          <a:custGeom>
            <a:avLst/>
            <a:gdLst/>
            <a:ahLst/>
            <a:cxnLst/>
            <a:rect l="l" t="t" r="r" b="b"/>
            <a:pathLst>
              <a:path w="664845" h="140970">
                <a:moveTo>
                  <a:pt x="68389" y="23495"/>
                </a:moveTo>
                <a:lnTo>
                  <a:pt x="57086" y="7048"/>
                </a:lnTo>
                <a:lnTo>
                  <a:pt x="57086" y="27063"/>
                </a:lnTo>
                <a:lnTo>
                  <a:pt x="57086" y="34505"/>
                </a:lnTo>
                <a:lnTo>
                  <a:pt x="36969" y="49644"/>
                </a:lnTo>
                <a:lnTo>
                  <a:pt x="29476" y="49644"/>
                </a:lnTo>
                <a:lnTo>
                  <a:pt x="10947" y="49415"/>
                </a:lnTo>
                <a:lnTo>
                  <a:pt x="10947" y="12204"/>
                </a:lnTo>
                <a:lnTo>
                  <a:pt x="37680" y="12204"/>
                </a:lnTo>
                <a:lnTo>
                  <a:pt x="43002" y="12852"/>
                </a:lnTo>
                <a:lnTo>
                  <a:pt x="49504" y="15430"/>
                </a:lnTo>
                <a:lnTo>
                  <a:pt x="52120" y="17602"/>
                </a:lnTo>
                <a:lnTo>
                  <a:pt x="56083" y="23698"/>
                </a:lnTo>
                <a:lnTo>
                  <a:pt x="57086" y="27063"/>
                </a:lnTo>
                <a:lnTo>
                  <a:pt x="57086" y="7048"/>
                </a:lnTo>
                <a:lnTo>
                  <a:pt x="53365" y="4737"/>
                </a:lnTo>
                <a:lnTo>
                  <a:pt x="42748" y="2108"/>
                </a:lnTo>
                <a:lnTo>
                  <a:pt x="34315" y="1562"/>
                </a:lnTo>
                <a:lnTo>
                  <a:pt x="0" y="1562"/>
                </a:lnTo>
                <a:lnTo>
                  <a:pt x="0" y="111023"/>
                </a:lnTo>
                <a:lnTo>
                  <a:pt x="10947" y="111023"/>
                </a:lnTo>
                <a:lnTo>
                  <a:pt x="10947" y="60134"/>
                </a:lnTo>
                <a:lnTo>
                  <a:pt x="25552" y="60134"/>
                </a:lnTo>
                <a:lnTo>
                  <a:pt x="66459" y="44043"/>
                </a:lnTo>
                <a:lnTo>
                  <a:pt x="68389" y="38023"/>
                </a:lnTo>
                <a:lnTo>
                  <a:pt x="68389" y="23495"/>
                </a:lnTo>
                <a:close/>
              </a:path>
              <a:path w="664845" h="140970">
                <a:moveTo>
                  <a:pt x="166357" y="71374"/>
                </a:moveTo>
                <a:lnTo>
                  <a:pt x="154889" y="41084"/>
                </a:lnTo>
                <a:lnTo>
                  <a:pt x="154889" y="62357"/>
                </a:lnTo>
                <a:lnTo>
                  <a:pt x="94615" y="62357"/>
                </a:lnTo>
                <a:lnTo>
                  <a:pt x="96748" y="54914"/>
                </a:lnTo>
                <a:lnTo>
                  <a:pt x="99898" y="49339"/>
                </a:lnTo>
                <a:lnTo>
                  <a:pt x="109778" y="40513"/>
                </a:lnTo>
                <a:lnTo>
                  <a:pt x="116598" y="37947"/>
                </a:lnTo>
                <a:lnTo>
                  <a:pt x="129349" y="37947"/>
                </a:lnTo>
                <a:lnTo>
                  <a:pt x="154889" y="62357"/>
                </a:lnTo>
                <a:lnTo>
                  <a:pt x="154889" y="41084"/>
                </a:lnTo>
                <a:lnTo>
                  <a:pt x="124383" y="27990"/>
                </a:lnTo>
                <a:lnTo>
                  <a:pt x="114604" y="28968"/>
                </a:lnTo>
                <a:lnTo>
                  <a:pt x="114769" y="28968"/>
                </a:lnTo>
                <a:lnTo>
                  <a:pt x="106045" y="31915"/>
                </a:lnTo>
                <a:lnTo>
                  <a:pt x="106172" y="31915"/>
                </a:lnTo>
                <a:lnTo>
                  <a:pt x="98806" y="36601"/>
                </a:lnTo>
                <a:lnTo>
                  <a:pt x="92316" y="43319"/>
                </a:lnTo>
                <a:lnTo>
                  <a:pt x="88163" y="49568"/>
                </a:lnTo>
                <a:lnTo>
                  <a:pt x="85229" y="56197"/>
                </a:lnTo>
                <a:lnTo>
                  <a:pt x="83451" y="63271"/>
                </a:lnTo>
                <a:lnTo>
                  <a:pt x="82867" y="70764"/>
                </a:lnTo>
                <a:lnTo>
                  <a:pt x="83553" y="78740"/>
                </a:lnTo>
                <a:lnTo>
                  <a:pt x="85648" y="86296"/>
                </a:lnTo>
                <a:lnTo>
                  <a:pt x="89141" y="93421"/>
                </a:lnTo>
                <a:lnTo>
                  <a:pt x="93916" y="99987"/>
                </a:lnTo>
                <a:lnTo>
                  <a:pt x="94018" y="100126"/>
                </a:lnTo>
                <a:lnTo>
                  <a:pt x="100139" y="105816"/>
                </a:lnTo>
                <a:lnTo>
                  <a:pt x="107340" y="109867"/>
                </a:lnTo>
                <a:lnTo>
                  <a:pt x="115620" y="112306"/>
                </a:lnTo>
                <a:lnTo>
                  <a:pt x="124980" y="113118"/>
                </a:lnTo>
                <a:lnTo>
                  <a:pt x="130937" y="113118"/>
                </a:lnTo>
                <a:lnTo>
                  <a:pt x="135724" y="112306"/>
                </a:lnTo>
                <a:lnTo>
                  <a:pt x="136029" y="112306"/>
                </a:lnTo>
                <a:lnTo>
                  <a:pt x="163677" y="88773"/>
                </a:lnTo>
                <a:lnTo>
                  <a:pt x="154889" y="84162"/>
                </a:lnTo>
                <a:lnTo>
                  <a:pt x="151714" y="89471"/>
                </a:lnTo>
                <a:lnTo>
                  <a:pt x="148653" y="93421"/>
                </a:lnTo>
                <a:lnTo>
                  <a:pt x="143306" y="98082"/>
                </a:lnTo>
                <a:lnTo>
                  <a:pt x="139992" y="99987"/>
                </a:lnTo>
                <a:lnTo>
                  <a:pt x="132207" y="102870"/>
                </a:lnTo>
                <a:lnTo>
                  <a:pt x="128206" y="103593"/>
                </a:lnTo>
                <a:lnTo>
                  <a:pt x="115557" y="103593"/>
                </a:lnTo>
                <a:lnTo>
                  <a:pt x="108381" y="100571"/>
                </a:lnTo>
                <a:lnTo>
                  <a:pt x="96774" y="88519"/>
                </a:lnTo>
                <a:lnTo>
                  <a:pt x="93776" y="80797"/>
                </a:lnTo>
                <a:lnTo>
                  <a:pt x="93573" y="71374"/>
                </a:lnTo>
                <a:lnTo>
                  <a:pt x="166357" y="71374"/>
                </a:lnTo>
                <a:close/>
              </a:path>
              <a:path w="664845" h="140970">
                <a:moveTo>
                  <a:pt x="224129" y="30734"/>
                </a:moveTo>
                <a:lnTo>
                  <a:pt x="220865" y="28905"/>
                </a:lnTo>
                <a:lnTo>
                  <a:pt x="217779" y="27990"/>
                </a:lnTo>
                <a:lnTo>
                  <a:pt x="211086" y="27990"/>
                </a:lnTo>
                <a:lnTo>
                  <a:pt x="207416" y="29133"/>
                </a:lnTo>
                <a:lnTo>
                  <a:pt x="200367" y="33756"/>
                </a:lnTo>
                <a:lnTo>
                  <a:pt x="197015" y="37236"/>
                </a:lnTo>
                <a:lnTo>
                  <a:pt x="193840" y="41897"/>
                </a:lnTo>
                <a:lnTo>
                  <a:pt x="193840" y="30060"/>
                </a:lnTo>
                <a:lnTo>
                  <a:pt x="183210" y="30060"/>
                </a:lnTo>
                <a:lnTo>
                  <a:pt x="183210" y="111023"/>
                </a:lnTo>
                <a:lnTo>
                  <a:pt x="193840" y="111023"/>
                </a:lnTo>
                <a:lnTo>
                  <a:pt x="193967" y="74002"/>
                </a:lnTo>
                <a:lnTo>
                  <a:pt x="194322" y="66116"/>
                </a:lnTo>
                <a:lnTo>
                  <a:pt x="209715" y="38100"/>
                </a:lnTo>
                <a:lnTo>
                  <a:pt x="214680" y="38100"/>
                </a:lnTo>
                <a:lnTo>
                  <a:pt x="216509" y="38569"/>
                </a:lnTo>
                <a:lnTo>
                  <a:pt x="218719" y="39535"/>
                </a:lnTo>
                <a:lnTo>
                  <a:pt x="219570" y="38100"/>
                </a:lnTo>
                <a:lnTo>
                  <a:pt x="224129" y="30734"/>
                </a:lnTo>
                <a:close/>
              </a:path>
              <a:path w="664845" h="140970">
                <a:moveTo>
                  <a:pt x="273761" y="84582"/>
                </a:moveTo>
                <a:lnTo>
                  <a:pt x="247548" y="61696"/>
                </a:lnTo>
                <a:lnTo>
                  <a:pt x="243382" y="58839"/>
                </a:lnTo>
                <a:lnTo>
                  <a:pt x="241388" y="56413"/>
                </a:lnTo>
                <a:lnTo>
                  <a:pt x="239496" y="54127"/>
                </a:lnTo>
                <a:lnTo>
                  <a:pt x="238417" y="51523"/>
                </a:lnTo>
                <a:lnTo>
                  <a:pt x="238417" y="45910"/>
                </a:lnTo>
                <a:lnTo>
                  <a:pt x="239623" y="43319"/>
                </a:lnTo>
                <a:lnTo>
                  <a:pt x="244360" y="38925"/>
                </a:lnTo>
                <a:lnTo>
                  <a:pt x="246227" y="38150"/>
                </a:lnTo>
                <a:lnTo>
                  <a:pt x="247319" y="37731"/>
                </a:lnTo>
                <a:lnTo>
                  <a:pt x="256006" y="37731"/>
                </a:lnTo>
                <a:lnTo>
                  <a:pt x="261442" y="40436"/>
                </a:lnTo>
                <a:lnTo>
                  <a:pt x="266992" y="45847"/>
                </a:lnTo>
                <a:lnTo>
                  <a:pt x="273685" y="38925"/>
                </a:lnTo>
                <a:lnTo>
                  <a:pt x="272453" y="37731"/>
                </a:lnTo>
                <a:lnTo>
                  <a:pt x="266153" y="31635"/>
                </a:lnTo>
                <a:lnTo>
                  <a:pt x="258660" y="27990"/>
                </a:lnTo>
                <a:lnTo>
                  <a:pt x="244817" y="27990"/>
                </a:lnTo>
                <a:lnTo>
                  <a:pt x="239522" y="30022"/>
                </a:lnTo>
                <a:lnTo>
                  <a:pt x="231140" y="38150"/>
                </a:lnTo>
                <a:lnTo>
                  <a:pt x="229044" y="43319"/>
                </a:lnTo>
                <a:lnTo>
                  <a:pt x="229044" y="54127"/>
                </a:lnTo>
                <a:lnTo>
                  <a:pt x="230352" y="58318"/>
                </a:lnTo>
                <a:lnTo>
                  <a:pt x="235610" y="65659"/>
                </a:lnTo>
                <a:lnTo>
                  <a:pt x="240576" y="69380"/>
                </a:lnTo>
                <a:lnTo>
                  <a:pt x="254673" y="76631"/>
                </a:lnTo>
                <a:lnTo>
                  <a:pt x="259029" y="79502"/>
                </a:lnTo>
                <a:lnTo>
                  <a:pt x="260972" y="81788"/>
                </a:lnTo>
                <a:lnTo>
                  <a:pt x="262902" y="84112"/>
                </a:lnTo>
                <a:lnTo>
                  <a:pt x="263867" y="86766"/>
                </a:lnTo>
                <a:lnTo>
                  <a:pt x="263867" y="93370"/>
                </a:lnTo>
                <a:lnTo>
                  <a:pt x="262407" y="96520"/>
                </a:lnTo>
                <a:lnTo>
                  <a:pt x="256552" y="101879"/>
                </a:lnTo>
                <a:lnTo>
                  <a:pt x="253009" y="103212"/>
                </a:lnTo>
                <a:lnTo>
                  <a:pt x="242887" y="103212"/>
                </a:lnTo>
                <a:lnTo>
                  <a:pt x="237248" y="100215"/>
                </a:lnTo>
                <a:lnTo>
                  <a:pt x="231940" y="94208"/>
                </a:lnTo>
                <a:lnTo>
                  <a:pt x="225399" y="101650"/>
                </a:lnTo>
                <a:lnTo>
                  <a:pt x="228180" y="105232"/>
                </a:lnTo>
                <a:lnTo>
                  <a:pt x="231686" y="108026"/>
                </a:lnTo>
                <a:lnTo>
                  <a:pt x="240169" y="112102"/>
                </a:lnTo>
                <a:lnTo>
                  <a:pt x="244614" y="113118"/>
                </a:lnTo>
                <a:lnTo>
                  <a:pt x="256273" y="113118"/>
                </a:lnTo>
                <a:lnTo>
                  <a:pt x="262102" y="110807"/>
                </a:lnTo>
                <a:lnTo>
                  <a:pt x="269773" y="103212"/>
                </a:lnTo>
                <a:lnTo>
                  <a:pt x="271360" y="101650"/>
                </a:lnTo>
                <a:lnTo>
                  <a:pt x="271995" y="100215"/>
                </a:lnTo>
                <a:lnTo>
                  <a:pt x="273761" y="95948"/>
                </a:lnTo>
                <a:lnTo>
                  <a:pt x="273761" y="84582"/>
                </a:lnTo>
                <a:close/>
              </a:path>
              <a:path w="664845" h="140970">
                <a:moveTo>
                  <a:pt x="375234" y="70319"/>
                </a:moveTo>
                <a:lnTo>
                  <a:pt x="374472" y="61899"/>
                </a:lnTo>
                <a:lnTo>
                  <a:pt x="372160" y="54102"/>
                </a:lnTo>
                <a:lnTo>
                  <a:pt x="368325" y="46939"/>
                </a:lnTo>
                <a:lnTo>
                  <a:pt x="364744" y="42595"/>
                </a:lnTo>
                <a:lnTo>
                  <a:pt x="364744" y="64947"/>
                </a:lnTo>
                <a:lnTo>
                  <a:pt x="364744" y="76403"/>
                </a:lnTo>
                <a:lnTo>
                  <a:pt x="338353" y="103593"/>
                </a:lnTo>
                <a:lnTo>
                  <a:pt x="327037" y="103593"/>
                </a:lnTo>
                <a:lnTo>
                  <a:pt x="300520" y="77139"/>
                </a:lnTo>
                <a:lnTo>
                  <a:pt x="300520" y="61620"/>
                </a:lnTo>
                <a:lnTo>
                  <a:pt x="303606" y="53784"/>
                </a:lnTo>
                <a:lnTo>
                  <a:pt x="312267" y="44945"/>
                </a:lnTo>
                <a:lnTo>
                  <a:pt x="315963" y="41173"/>
                </a:lnTo>
                <a:lnTo>
                  <a:pt x="323570" y="38023"/>
                </a:lnTo>
                <a:lnTo>
                  <a:pt x="338404" y="38023"/>
                </a:lnTo>
                <a:lnTo>
                  <a:pt x="364744" y="64947"/>
                </a:lnTo>
                <a:lnTo>
                  <a:pt x="364744" y="42595"/>
                </a:lnTo>
                <a:lnTo>
                  <a:pt x="333413" y="27990"/>
                </a:lnTo>
                <a:lnTo>
                  <a:pt x="326809" y="27990"/>
                </a:lnTo>
                <a:lnTo>
                  <a:pt x="320840" y="29400"/>
                </a:lnTo>
                <a:lnTo>
                  <a:pt x="310121" y="35052"/>
                </a:lnTo>
                <a:lnTo>
                  <a:pt x="305384" y="39293"/>
                </a:lnTo>
                <a:lnTo>
                  <a:pt x="301269" y="44945"/>
                </a:lnTo>
                <a:lnTo>
                  <a:pt x="301269" y="30060"/>
                </a:lnTo>
                <a:lnTo>
                  <a:pt x="290918" y="30060"/>
                </a:lnTo>
                <a:lnTo>
                  <a:pt x="290918" y="140652"/>
                </a:lnTo>
                <a:lnTo>
                  <a:pt x="301269" y="140652"/>
                </a:lnTo>
                <a:lnTo>
                  <a:pt x="301269" y="97116"/>
                </a:lnTo>
                <a:lnTo>
                  <a:pt x="305638" y="102425"/>
                </a:lnTo>
                <a:lnTo>
                  <a:pt x="310515" y="106413"/>
                </a:lnTo>
                <a:lnTo>
                  <a:pt x="321335" y="111772"/>
                </a:lnTo>
                <a:lnTo>
                  <a:pt x="327266" y="113118"/>
                </a:lnTo>
                <a:lnTo>
                  <a:pt x="333717" y="113118"/>
                </a:lnTo>
                <a:lnTo>
                  <a:pt x="368388" y="94081"/>
                </a:lnTo>
                <a:lnTo>
                  <a:pt x="374472" y="78917"/>
                </a:lnTo>
                <a:lnTo>
                  <a:pt x="375234" y="70319"/>
                </a:lnTo>
                <a:close/>
              </a:path>
              <a:path w="664845" h="140970">
                <a:moveTo>
                  <a:pt x="474357" y="71374"/>
                </a:moveTo>
                <a:lnTo>
                  <a:pt x="462889" y="41084"/>
                </a:lnTo>
                <a:lnTo>
                  <a:pt x="462889" y="62357"/>
                </a:lnTo>
                <a:lnTo>
                  <a:pt x="402615" y="62357"/>
                </a:lnTo>
                <a:lnTo>
                  <a:pt x="404749" y="54914"/>
                </a:lnTo>
                <a:lnTo>
                  <a:pt x="407911" y="49339"/>
                </a:lnTo>
                <a:lnTo>
                  <a:pt x="417779" y="40513"/>
                </a:lnTo>
                <a:lnTo>
                  <a:pt x="424599" y="37947"/>
                </a:lnTo>
                <a:lnTo>
                  <a:pt x="437349" y="37947"/>
                </a:lnTo>
                <a:lnTo>
                  <a:pt x="462889" y="62357"/>
                </a:lnTo>
                <a:lnTo>
                  <a:pt x="462889" y="41084"/>
                </a:lnTo>
                <a:lnTo>
                  <a:pt x="432384" y="27990"/>
                </a:lnTo>
                <a:lnTo>
                  <a:pt x="422617" y="28968"/>
                </a:lnTo>
                <a:lnTo>
                  <a:pt x="422770" y="28968"/>
                </a:lnTo>
                <a:lnTo>
                  <a:pt x="414045" y="31915"/>
                </a:lnTo>
                <a:lnTo>
                  <a:pt x="414172" y="31915"/>
                </a:lnTo>
                <a:lnTo>
                  <a:pt x="406806" y="36601"/>
                </a:lnTo>
                <a:lnTo>
                  <a:pt x="400316" y="43319"/>
                </a:lnTo>
                <a:lnTo>
                  <a:pt x="396163" y="49568"/>
                </a:lnTo>
                <a:lnTo>
                  <a:pt x="393230" y="56197"/>
                </a:lnTo>
                <a:lnTo>
                  <a:pt x="391452" y="63271"/>
                </a:lnTo>
                <a:lnTo>
                  <a:pt x="390867" y="70764"/>
                </a:lnTo>
                <a:lnTo>
                  <a:pt x="391566" y="78740"/>
                </a:lnTo>
                <a:lnTo>
                  <a:pt x="393649" y="86296"/>
                </a:lnTo>
                <a:lnTo>
                  <a:pt x="397141" y="93421"/>
                </a:lnTo>
                <a:lnTo>
                  <a:pt x="401916" y="99987"/>
                </a:lnTo>
                <a:lnTo>
                  <a:pt x="402018" y="100126"/>
                </a:lnTo>
                <a:lnTo>
                  <a:pt x="408139" y="105816"/>
                </a:lnTo>
                <a:lnTo>
                  <a:pt x="415340" y="109867"/>
                </a:lnTo>
                <a:lnTo>
                  <a:pt x="423621" y="112306"/>
                </a:lnTo>
                <a:lnTo>
                  <a:pt x="432981" y="113118"/>
                </a:lnTo>
                <a:lnTo>
                  <a:pt x="438937" y="113118"/>
                </a:lnTo>
                <a:lnTo>
                  <a:pt x="443725" y="112306"/>
                </a:lnTo>
                <a:lnTo>
                  <a:pt x="444030" y="112306"/>
                </a:lnTo>
                <a:lnTo>
                  <a:pt x="471678" y="88773"/>
                </a:lnTo>
                <a:lnTo>
                  <a:pt x="462889" y="84162"/>
                </a:lnTo>
                <a:lnTo>
                  <a:pt x="459714" y="89471"/>
                </a:lnTo>
                <a:lnTo>
                  <a:pt x="456653" y="93421"/>
                </a:lnTo>
                <a:lnTo>
                  <a:pt x="451307" y="98082"/>
                </a:lnTo>
                <a:lnTo>
                  <a:pt x="447992" y="99987"/>
                </a:lnTo>
                <a:lnTo>
                  <a:pt x="440207" y="102870"/>
                </a:lnTo>
                <a:lnTo>
                  <a:pt x="436206" y="103593"/>
                </a:lnTo>
                <a:lnTo>
                  <a:pt x="423557" y="103593"/>
                </a:lnTo>
                <a:lnTo>
                  <a:pt x="416382" y="100571"/>
                </a:lnTo>
                <a:lnTo>
                  <a:pt x="404774" y="88519"/>
                </a:lnTo>
                <a:lnTo>
                  <a:pt x="401777" y="80797"/>
                </a:lnTo>
                <a:lnTo>
                  <a:pt x="401574" y="71374"/>
                </a:lnTo>
                <a:lnTo>
                  <a:pt x="474357" y="71374"/>
                </a:lnTo>
                <a:close/>
              </a:path>
              <a:path w="664845" h="140970">
                <a:moveTo>
                  <a:pt x="573430" y="46888"/>
                </a:moveTo>
                <a:lnTo>
                  <a:pt x="541731" y="27990"/>
                </a:lnTo>
                <a:lnTo>
                  <a:pt x="527837" y="27990"/>
                </a:lnTo>
                <a:lnTo>
                  <a:pt x="493026" y="56095"/>
                </a:lnTo>
                <a:lnTo>
                  <a:pt x="491045" y="63385"/>
                </a:lnTo>
                <a:lnTo>
                  <a:pt x="491045" y="71221"/>
                </a:lnTo>
                <a:lnTo>
                  <a:pt x="510438" y="106248"/>
                </a:lnTo>
                <a:lnTo>
                  <a:pt x="535546" y="113118"/>
                </a:lnTo>
                <a:lnTo>
                  <a:pt x="543890" y="113118"/>
                </a:lnTo>
                <a:lnTo>
                  <a:pt x="551319" y="111518"/>
                </a:lnTo>
                <a:lnTo>
                  <a:pt x="564362" y="105117"/>
                </a:lnTo>
                <a:lnTo>
                  <a:pt x="569556" y="100609"/>
                </a:lnTo>
                <a:lnTo>
                  <a:pt x="573430" y="94805"/>
                </a:lnTo>
                <a:lnTo>
                  <a:pt x="565162" y="89369"/>
                </a:lnTo>
                <a:lnTo>
                  <a:pt x="559104" y="95592"/>
                </a:lnTo>
                <a:lnTo>
                  <a:pt x="552221" y="100037"/>
                </a:lnTo>
                <a:lnTo>
                  <a:pt x="544512" y="102704"/>
                </a:lnTo>
                <a:lnTo>
                  <a:pt x="535990" y="103593"/>
                </a:lnTo>
                <a:lnTo>
                  <a:pt x="529501" y="103593"/>
                </a:lnTo>
                <a:lnTo>
                  <a:pt x="501548" y="76377"/>
                </a:lnTo>
                <a:lnTo>
                  <a:pt x="501548" y="61391"/>
                </a:lnTo>
                <a:lnTo>
                  <a:pt x="535927" y="37807"/>
                </a:lnTo>
                <a:lnTo>
                  <a:pt x="544703" y="38696"/>
                </a:lnTo>
                <a:lnTo>
                  <a:pt x="552500" y="41363"/>
                </a:lnTo>
                <a:lnTo>
                  <a:pt x="559320" y="45796"/>
                </a:lnTo>
                <a:lnTo>
                  <a:pt x="565162" y="52019"/>
                </a:lnTo>
                <a:lnTo>
                  <a:pt x="573430" y="46888"/>
                </a:lnTo>
                <a:close/>
              </a:path>
              <a:path w="664845" h="140970">
                <a:moveTo>
                  <a:pt x="628472" y="30060"/>
                </a:moveTo>
                <a:lnTo>
                  <a:pt x="611949" y="30060"/>
                </a:lnTo>
                <a:lnTo>
                  <a:pt x="611949" y="0"/>
                </a:lnTo>
                <a:lnTo>
                  <a:pt x="601459" y="0"/>
                </a:lnTo>
                <a:lnTo>
                  <a:pt x="601459" y="30060"/>
                </a:lnTo>
                <a:lnTo>
                  <a:pt x="587248" y="30060"/>
                </a:lnTo>
                <a:lnTo>
                  <a:pt x="587248" y="39001"/>
                </a:lnTo>
                <a:lnTo>
                  <a:pt x="601459" y="39001"/>
                </a:lnTo>
                <a:lnTo>
                  <a:pt x="601459" y="111023"/>
                </a:lnTo>
                <a:lnTo>
                  <a:pt x="611949" y="111023"/>
                </a:lnTo>
                <a:lnTo>
                  <a:pt x="611949" y="39001"/>
                </a:lnTo>
                <a:lnTo>
                  <a:pt x="628472" y="39001"/>
                </a:lnTo>
                <a:lnTo>
                  <a:pt x="628472" y="30060"/>
                </a:lnTo>
                <a:close/>
              </a:path>
              <a:path w="664845" h="140970">
                <a:moveTo>
                  <a:pt x="664629" y="101307"/>
                </a:moveTo>
                <a:lnTo>
                  <a:pt x="663740" y="99123"/>
                </a:lnTo>
                <a:lnTo>
                  <a:pt x="660171" y="95554"/>
                </a:lnTo>
                <a:lnTo>
                  <a:pt x="658012" y="94653"/>
                </a:lnTo>
                <a:lnTo>
                  <a:pt x="652945" y="94653"/>
                </a:lnTo>
                <a:lnTo>
                  <a:pt x="650798" y="95554"/>
                </a:lnTo>
                <a:lnTo>
                  <a:pt x="647217" y="99123"/>
                </a:lnTo>
                <a:lnTo>
                  <a:pt x="646328" y="101307"/>
                </a:lnTo>
                <a:lnTo>
                  <a:pt x="646328" y="106413"/>
                </a:lnTo>
                <a:lnTo>
                  <a:pt x="647217" y="108585"/>
                </a:lnTo>
                <a:lnTo>
                  <a:pt x="650798" y="112204"/>
                </a:lnTo>
                <a:lnTo>
                  <a:pt x="652945" y="113118"/>
                </a:lnTo>
                <a:lnTo>
                  <a:pt x="658012" y="113118"/>
                </a:lnTo>
                <a:lnTo>
                  <a:pt x="660171" y="112204"/>
                </a:lnTo>
                <a:lnTo>
                  <a:pt x="663740" y="108585"/>
                </a:lnTo>
                <a:lnTo>
                  <a:pt x="664629" y="106413"/>
                </a:lnTo>
                <a:lnTo>
                  <a:pt x="664629" y="1013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6" name="object 326"/>
          <p:cNvGrpSpPr/>
          <p:nvPr/>
        </p:nvGrpSpPr>
        <p:grpSpPr>
          <a:xfrm>
            <a:off x="3555809" y="8973745"/>
            <a:ext cx="346075" cy="125095"/>
            <a:chOff x="3555809" y="8973745"/>
            <a:chExt cx="346075" cy="125095"/>
          </a:xfrm>
        </p:grpSpPr>
        <p:sp>
          <p:nvSpPr>
            <p:cNvPr id="327" name="object 327"/>
            <p:cNvSpPr/>
            <p:nvPr/>
          </p:nvSpPr>
          <p:spPr>
            <a:xfrm>
              <a:off x="3555809" y="8976499"/>
              <a:ext cx="28575" cy="109855"/>
            </a:xfrm>
            <a:custGeom>
              <a:avLst/>
              <a:gdLst/>
              <a:ahLst/>
              <a:cxnLst/>
              <a:rect l="l" t="t" r="r" b="b"/>
              <a:pathLst>
                <a:path w="28575" h="109854">
                  <a:moveTo>
                    <a:pt x="28055" y="0"/>
                  </a:moveTo>
                  <a:lnTo>
                    <a:pt x="6549" y="0"/>
                  </a:lnTo>
                  <a:lnTo>
                    <a:pt x="0" y="10713"/>
                  </a:lnTo>
                  <a:lnTo>
                    <a:pt x="17190" y="10713"/>
                  </a:lnTo>
                  <a:lnTo>
                    <a:pt x="17190" y="109461"/>
                  </a:lnTo>
                  <a:lnTo>
                    <a:pt x="28055" y="109461"/>
                  </a:lnTo>
                  <a:lnTo>
                    <a:pt x="280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8" name="object 328"/>
            <p:cNvPicPr/>
            <p:nvPr/>
          </p:nvPicPr>
          <p:blipFill>
            <a:blip r:embed="rId197" cstate="print"/>
            <a:stretch>
              <a:fillRect/>
            </a:stretch>
          </p:blipFill>
          <p:spPr>
            <a:xfrm>
              <a:off x="3626820" y="8973745"/>
              <a:ext cx="274651" cy="125013"/>
            </a:xfrm>
            <a:prstGeom prst="rect">
              <a:avLst/>
            </a:prstGeom>
          </p:spPr>
        </p:pic>
      </p:grpSp>
      <p:pic>
        <p:nvPicPr>
          <p:cNvPr id="329" name="object 329"/>
          <p:cNvPicPr/>
          <p:nvPr/>
        </p:nvPicPr>
        <p:blipFill>
          <a:blip r:embed="rId198" cstate="print"/>
          <a:stretch>
            <a:fillRect/>
          </a:stretch>
        </p:blipFill>
        <p:spPr>
          <a:xfrm>
            <a:off x="2178212" y="9374799"/>
            <a:ext cx="171597" cy="85129"/>
          </a:xfrm>
          <a:prstGeom prst="rect">
            <a:avLst/>
          </a:prstGeom>
        </p:spPr>
      </p:pic>
      <p:grpSp>
        <p:nvGrpSpPr>
          <p:cNvPr id="330" name="object 330"/>
          <p:cNvGrpSpPr/>
          <p:nvPr/>
        </p:nvGrpSpPr>
        <p:grpSpPr>
          <a:xfrm>
            <a:off x="2406282" y="9374799"/>
            <a:ext cx="487045" cy="85725"/>
            <a:chOff x="2406282" y="9374799"/>
            <a:chExt cx="487045" cy="85725"/>
          </a:xfrm>
        </p:grpSpPr>
        <p:pic>
          <p:nvPicPr>
            <p:cNvPr id="331" name="object 331"/>
            <p:cNvPicPr/>
            <p:nvPr/>
          </p:nvPicPr>
          <p:blipFill>
            <a:blip r:embed="rId199" cstate="print"/>
            <a:stretch>
              <a:fillRect/>
            </a:stretch>
          </p:blipFill>
          <p:spPr>
            <a:xfrm>
              <a:off x="2406282" y="9376881"/>
              <a:ext cx="70991" cy="80963"/>
            </a:xfrm>
            <a:prstGeom prst="rect">
              <a:avLst/>
            </a:prstGeom>
          </p:spPr>
        </p:pic>
        <p:sp>
          <p:nvSpPr>
            <p:cNvPr id="332" name="object 332"/>
            <p:cNvSpPr/>
            <p:nvPr/>
          </p:nvSpPr>
          <p:spPr>
            <a:xfrm>
              <a:off x="2494475" y="9374799"/>
              <a:ext cx="270510" cy="85725"/>
            </a:xfrm>
            <a:custGeom>
              <a:avLst/>
              <a:gdLst/>
              <a:ahLst/>
              <a:cxnLst/>
              <a:rect l="l" t="t" r="r" b="b"/>
              <a:pathLst>
                <a:path w="270510" h="85725">
                  <a:moveTo>
                    <a:pt x="42886" y="0"/>
                  </a:moveTo>
                  <a:lnTo>
                    <a:pt x="38027" y="0"/>
                  </a:lnTo>
                  <a:lnTo>
                    <a:pt x="30400" y="748"/>
                  </a:lnTo>
                  <a:lnTo>
                    <a:pt x="693" y="33761"/>
                  </a:lnTo>
                  <a:lnTo>
                    <a:pt x="0" y="42713"/>
                  </a:lnTo>
                  <a:lnTo>
                    <a:pt x="716" y="51384"/>
                  </a:lnTo>
                  <a:lnTo>
                    <a:pt x="23981" y="82087"/>
                  </a:lnTo>
                  <a:lnTo>
                    <a:pt x="38620" y="85129"/>
                  </a:lnTo>
                  <a:lnTo>
                    <a:pt x="43282" y="85129"/>
                  </a:lnTo>
                  <a:lnTo>
                    <a:pt x="47242" y="84368"/>
                  </a:lnTo>
                  <a:lnTo>
                    <a:pt x="47442" y="84368"/>
                  </a:lnTo>
                  <a:lnTo>
                    <a:pt x="55599" y="80975"/>
                  </a:lnTo>
                  <a:lnTo>
                    <a:pt x="59540" y="78284"/>
                  </a:lnTo>
                  <a:lnTo>
                    <a:pt x="63550" y="74488"/>
                  </a:lnTo>
                  <a:lnTo>
                    <a:pt x="83790" y="74488"/>
                  </a:lnTo>
                  <a:lnTo>
                    <a:pt x="83790" y="66525"/>
                  </a:lnTo>
                  <a:lnTo>
                    <a:pt x="36065" y="66525"/>
                  </a:lnTo>
                  <a:lnTo>
                    <a:pt x="30930" y="64303"/>
                  </a:lnTo>
                  <a:lnTo>
                    <a:pt x="26192" y="59316"/>
                  </a:lnTo>
                  <a:lnTo>
                    <a:pt x="22359" y="55238"/>
                  </a:lnTo>
                  <a:lnTo>
                    <a:pt x="20285" y="49608"/>
                  </a:lnTo>
                  <a:lnTo>
                    <a:pt x="20304" y="35370"/>
                  </a:lnTo>
                  <a:lnTo>
                    <a:pt x="22324" y="29851"/>
                  </a:lnTo>
                  <a:lnTo>
                    <a:pt x="30657" y="20974"/>
                  </a:lnTo>
                  <a:lnTo>
                    <a:pt x="35892" y="18752"/>
                  </a:lnTo>
                  <a:lnTo>
                    <a:pt x="83790" y="18752"/>
                  </a:lnTo>
                  <a:lnTo>
                    <a:pt x="83790" y="11012"/>
                  </a:lnTo>
                  <a:lnTo>
                    <a:pt x="63550" y="11012"/>
                  </a:lnTo>
                  <a:lnTo>
                    <a:pt x="59930" y="7340"/>
                  </a:lnTo>
                  <a:lnTo>
                    <a:pt x="55984" y="4587"/>
                  </a:lnTo>
                  <a:lnTo>
                    <a:pt x="47452" y="918"/>
                  </a:lnTo>
                  <a:lnTo>
                    <a:pt x="42886" y="0"/>
                  </a:lnTo>
                  <a:close/>
                </a:path>
                <a:path w="270510" h="85725">
                  <a:moveTo>
                    <a:pt x="83790" y="74488"/>
                  </a:moveTo>
                  <a:lnTo>
                    <a:pt x="63550" y="74488"/>
                  </a:lnTo>
                  <a:lnTo>
                    <a:pt x="63550" y="83045"/>
                  </a:lnTo>
                  <a:lnTo>
                    <a:pt x="83790" y="83045"/>
                  </a:lnTo>
                  <a:lnTo>
                    <a:pt x="83790" y="74488"/>
                  </a:lnTo>
                  <a:close/>
                </a:path>
                <a:path w="270510" h="85725">
                  <a:moveTo>
                    <a:pt x="83790" y="18752"/>
                  </a:moveTo>
                  <a:lnTo>
                    <a:pt x="48639" y="18752"/>
                  </a:lnTo>
                  <a:lnTo>
                    <a:pt x="54013" y="20974"/>
                  </a:lnTo>
                  <a:lnTo>
                    <a:pt x="62406" y="29668"/>
                  </a:lnTo>
                  <a:lnTo>
                    <a:pt x="64515" y="35370"/>
                  </a:lnTo>
                  <a:lnTo>
                    <a:pt x="64515" y="49608"/>
                  </a:lnTo>
                  <a:lnTo>
                    <a:pt x="62474" y="55238"/>
                  </a:lnTo>
                  <a:lnTo>
                    <a:pt x="62406" y="55425"/>
                  </a:lnTo>
                  <a:lnTo>
                    <a:pt x="53975" y="64303"/>
                  </a:lnTo>
                  <a:lnTo>
                    <a:pt x="48665" y="66525"/>
                  </a:lnTo>
                  <a:lnTo>
                    <a:pt x="83790" y="66525"/>
                  </a:lnTo>
                  <a:lnTo>
                    <a:pt x="83790" y="18752"/>
                  </a:lnTo>
                  <a:close/>
                </a:path>
                <a:path w="270510" h="85725">
                  <a:moveTo>
                    <a:pt x="83790" y="2081"/>
                  </a:moveTo>
                  <a:lnTo>
                    <a:pt x="63550" y="2081"/>
                  </a:lnTo>
                  <a:lnTo>
                    <a:pt x="63550" y="11012"/>
                  </a:lnTo>
                  <a:lnTo>
                    <a:pt x="83790" y="11012"/>
                  </a:lnTo>
                  <a:lnTo>
                    <a:pt x="83790" y="2081"/>
                  </a:lnTo>
                  <a:close/>
                </a:path>
                <a:path w="270510" h="85725">
                  <a:moveTo>
                    <a:pt x="154264" y="0"/>
                  </a:moveTo>
                  <a:lnTo>
                    <a:pt x="137546" y="0"/>
                  </a:lnTo>
                  <a:lnTo>
                    <a:pt x="129693" y="1887"/>
                  </a:lnTo>
                  <a:lnTo>
                    <a:pt x="115653" y="9424"/>
                  </a:lnTo>
                  <a:lnTo>
                    <a:pt x="110185" y="14608"/>
                  </a:lnTo>
                  <a:lnTo>
                    <a:pt x="102344" y="27806"/>
                  </a:lnTo>
                  <a:lnTo>
                    <a:pt x="100385" y="35025"/>
                  </a:lnTo>
                  <a:lnTo>
                    <a:pt x="100385" y="42862"/>
                  </a:lnTo>
                  <a:lnTo>
                    <a:pt x="101047" y="50054"/>
                  </a:lnTo>
                  <a:lnTo>
                    <a:pt x="101141" y="51075"/>
                  </a:lnTo>
                  <a:lnTo>
                    <a:pt x="126886" y="81967"/>
                  </a:lnTo>
                  <a:lnTo>
                    <a:pt x="145926" y="85129"/>
                  </a:lnTo>
                  <a:lnTo>
                    <a:pt x="157126" y="84073"/>
                  </a:lnTo>
                  <a:lnTo>
                    <a:pt x="166986" y="80906"/>
                  </a:lnTo>
                  <a:lnTo>
                    <a:pt x="175507" y="75628"/>
                  </a:lnTo>
                  <a:lnTo>
                    <a:pt x="182689" y="68238"/>
                  </a:lnTo>
                  <a:lnTo>
                    <a:pt x="180293" y="66600"/>
                  </a:lnTo>
                  <a:lnTo>
                    <a:pt x="138139" y="66600"/>
                  </a:lnTo>
                  <a:lnTo>
                    <a:pt x="132210" y="64418"/>
                  </a:lnTo>
                  <a:lnTo>
                    <a:pt x="123181" y="55685"/>
                  </a:lnTo>
                  <a:lnTo>
                    <a:pt x="120924" y="50054"/>
                  </a:lnTo>
                  <a:lnTo>
                    <a:pt x="120924" y="36065"/>
                  </a:lnTo>
                  <a:lnTo>
                    <a:pt x="123267" y="30251"/>
                  </a:lnTo>
                  <a:lnTo>
                    <a:pt x="132646" y="21172"/>
                  </a:lnTo>
                  <a:lnTo>
                    <a:pt x="138784" y="18900"/>
                  </a:lnTo>
                  <a:lnTo>
                    <a:pt x="182772" y="18900"/>
                  </a:lnTo>
                  <a:lnTo>
                    <a:pt x="183582" y="18454"/>
                  </a:lnTo>
                  <a:lnTo>
                    <a:pt x="179514" y="12550"/>
                  </a:lnTo>
                  <a:lnTo>
                    <a:pt x="174279" y="7999"/>
                  </a:lnTo>
                  <a:lnTo>
                    <a:pt x="161481" y="1598"/>
                  </a:lnTo>
                  <a:lnTo>
                    <a:pt x="154264" y="0"/>
                  </a:lnTo>
                  <a:close/>
                </a:path>
                <a:path w="270510" h="85725">
                  <a:moveTo>
                    <a:pt x="166687" y="57298"/>
                  </a:moveTo>
                  <a:lnTo>
                    <a:pt x="161629" y="63501"/>
                  </a:lnTo>
                  <a:lnTo>
                    <a:pt x="154558" y="66600"/>
                  </a:lnTo>
                  <a:lnTo>
                    <a:pt x="180293" y="66600"/>
                  </a:lnTo>
                  <a:lnTo>
                    <a:pt x="166687" y="57298"/>
                  </a:lnTo>
                  <a:close/>
                </a:path>
                <a:path w="270510" h="85725">
                  <a:moveTo>
                    <a:pt x="182772" y="18900"/>
                  </a:moveTo>
                  <a:lnTo>
                    <a:pt x="150541" y="18900"/>
                  </a:lnTo>
                  <a:lnTo>
                    <a:pt x="154177" y="19545"/>
                  </a:lnTo>
                  <a:lnTo>
                    <a:pt x="160376" y="22125"/>
                  </a:lnTo>
                  <a:lnTo>
                    <a:pt x="163516" y="24433"/>
                  </a:lnTo>
                  <a:lnTo>
                    <a:pt x="166735" y="27806"/>
                  </a:lnTo>
                  <a:lnTo>
                    <a:pt x="166595" y="27806"/>
                  </a:lnTo>
                  <a:lnTo>
                    <a:pt x="182772" y="18900"/>
                  </a:lnTo>
                  <a:close/>
                </a:path>
                <a:path w="270510" h="85725">
                  <a:moveTo>
                    <a:pt x="243259" y="21431"/>
                  </a:moveTo>
                  <a:lnTo>
                    <a:pt x="222872" y="21431"/>
                  </a:lnTo>
                  <a:lnTo>
                    <a:pt x="222872" y="83045"/>
                  </a:lnTo>
                  <a:lnTo>
                    <a:pt x="243259" y="83045"/>
                  </a:lnTo>
                  <a:lnTo>
                    <a:pt x="243259" y="21431"/>
                  </a:lnTo>
                  <a:close/>
                </a:path>
                <a:path w="270510" h="85725">
                  <a:moveTo>
                    <a:pt x="270122" y="2081"/>
                  </a:moveTo>
                  <a:lnTo>
                    <a:pt x="194666" y="2081"/>
                  </a:lnTo>
                  <a:lnTo>
                    <a:pt x="194666" y="21431"/>
                  </a:lnTo>
                  <a:lnTo>
                    <a:pt x="270122" y="21431"/>
                  </a:lnTo>
                  <a:lnTo>
                    <a:pt x="270122" y="20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3" name="object 333"/>
            <p:cNvPicPr/>
            <p:nvPr/>
          </p:nvPicPr>
          <p:blipFill>
            <a:blip r:embed="rId200" cstate="print"/>
            <a:stretch>
              <a:fillRect/>
            </a:stretch>
          </p:blipFill>
          <p:spPr>
            <a:xfrm>
              <a:off x="2778459" y="9374799"/>
              <a:ext cx="114300" cy="85129"/>
            </a:xfrm>
            <a:prstGeom prst="rect">
              <a:avLst/>
            </a:prstGeom>
          </p:spPr>
        </p:pic>
      </p:grpSp>
      <p:grpSp>
        <p:nvGrpSpPr>
          <p:cNvPr id="334" name="object 334"/>
          <p:cNvGrpSpPr/>
          <p:nvPr/>
        </p:nvGrpSpPr>
        <p:grpSpPr>
          <a:xfrm>
            <a:off x="2777403" y="9537700"/>
            <a:ext cx="494030" cy="111760"/>
            <a:chOff x="2777403" y="9537700"/>
            <a:chExt cx="494030" cy="111760"/>
          </a:xfrm>
        </p:grpSpPr>
        <p:pic>
          <p:nvPicPr>
            <p:cNvPr id="335" name="object 335"/>
            <p:cNvPicPr/>
            <p:nvPr/>
          </p:nvPicPr>
          <p:blipFill>
            <a:blip r:embed="rId201" cstate="print"/>
            <a:stretch>
              <a:fillRect/>
            </a:stretch>
          </p:blipFill>
          <p:spPr>
            <a:xfrm>
              <a:off x="2777403" y="9537700"/>
              <a:ext cx="142632" cy="111509"/>
            </a:xfrm>
            <a:prstGeom prst="rect">
              <a:avLst/>
            </a:prstGeom>
          </p:spPr>
        </p:pic>
        <p:pic>
          <p:nvPicPr>
            <p:cNvPr id="336" name="object 336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2941962" y="9564080"/>
              <a:ext cx="70618" cy="83045"/>
            </a:xfrm>
            <a:prstGeom prst="rect">
              <a:avLst/>
            </a:prstGeom>
          </p:spPr>
        </p:pic>
        <p:pic>
          <p:nvPicPr>
            <p:cNvPr id="337" name="object 337"/>
            <p:cNvPicPr/>
            <p:nvPr/>
          </p:nvPicPr>
          <p:blipFill>
            <a:blip r:embed="rId202" cstate="print"/>
            <a:stretch>
              <a:fillRect/>
            </a:stretch>
          </p:blipFill>
          <p:spPr>
            <a:xfrm>
              <a:off x="3032481" y="9564080"/>
              <a:ext cx="238729" cy="85129"/>
            </a:xfrm>
            <a:prstGeom prst="rect">
              <a:avLst/>
            </a:prstGeom>
          </p:spPr>
        </p:pic>
      </p:grpSp>
      <p:pic>
        <p:nvPicPr>
          <p:cNvPr id="338" name="object 338"/>
          <p:cNvPicPr/>
          <p:nvPr/>
        </p:nvPicPr>
        <p:blipFill>
          <a:blip r:embed="rId203" cstate="print"/>
          <a:stretch>
            <a:fillRect/>
          </a:stretch>
        </p:blipFill>
        <p:spPr>
          <a:xfrm>
            <a:off x="3386009" y="9537664"/>
            <a:ext cx="131561" cy="111545"/>
          </a:xfrm>
          <a:prstGeom prst="rect">
            <a:avLst/>
          </a:prstGeom>
        </p:spPr>
      </p:pic>
      <p:pic>
        <p:nvPicPr>
          <p:cNvPr id="339" name="object 339"/>
          <p:cNvPicPr/>
          <p:nvPr/>
        </p:nvPicPr>
        <p:blipFill>
          <a:blip r:embed="rId204" cstate="print"/>
          <a:stretch>
            <a:fillRect/>
          </a:stretch>
        </p:blipFill>
        <p:spPr>
          <a:xfrm>
            <a:off x="3644935" y="9537664"/>
            <a:ext cx="68388" cy="109461"/>
          </a:xfrm>
          <a:prstGeom prst="rect">
            <a:avLst/>
          </a:prstGeom>
        </p:spPr>
      </p:pic>
      <p:pic>
        <p:nvPicPr>
          <p:cNvPr id="340" name="object 340"/>
          <p:cNvPicPr/>
          <p:nvPr/>
        </p:nvPicPr>
        <p:blipFill>
          <a:blip r:embed="rId205" cstate="print"/>
          <a:stretch>
            <a:fillRect/>
          </a:stretch>
        </p:blipFill>
        <p:spPr>
          <a:xfrm>
            <a:off x="721342" y="9341164"/>
            <a:ext cx="2114643" cy="521506"/>
          </a:xfrm>
          <a:prstGeom prst="rect">
            <a:avLst/>
          </a:prstGeom>
        </p:spPr>
      </p:pic>
      <p:pic>
        <p:nvPicPr>
          <p:cNvPr id="341" name="object 341"/>
          <p:cNvPicPr/>
          <p:nvPr/>
        </p:nvPicPr>
        <p:blipFill>
          <a:blip r:embed="rId206" cstate="print"/>
          <a:stretch>
            <a:fillRect/>
          </a:stretch>
        </p:blipFill>
        <p:spPr>
          <a:xfrm>
            <a:off x="3732998" y="9534909"/>
            <a:ext cx="414223" cy="114300"/>
          </a:xfrm>
          <a:prstGeom prst="rect">
            <a:avLst/>
          </a:prstGeom>
        </p:spPr>
      </p:pic>
      <p:grpSp>
        <p:nvGrpSpPr>
          <p:cNvPr id="342" name="object 342"/>
          <p:cNvGrpSpPr/>
          <p:nvPr/>
        </p:nvGrpSpPr>
        <p:grpSpPr>
          <a:xfrm>
            <a:off x="4270846" y="9534909"/>
            <a:ext cx="282575" cy="114300"/>
            <a:chOff x="4270846" y="9534909"/>
            <a:chExt cx="282575" cy="114300"/>
          </a:xfrm>
        </p:grpSpPr>
        <p:pic>
          <p:nvPicPr>
            <p:cNvPr id="343" name="object 343"/>
            <p:cNvPicPr/>
            <p:nvPr/>
          </p:nvPicPr>
          <p:blipFill>
            <a:blip r:embed="rId207" cstate="print"/>
            <a:stretch>
              <a:fillRect/>
            </a:stretch>
          </p:blipFill>
          <p:spPr>
            <a:xfrm>
              <a:off x="4270846" y="9564080"/>
              <a:ext cx="84311" cy="85129"/>
            </a:xfrm>
            <a:prstGeom prst="rect">
              <a:avLst/>
            </a:prstGeom>
          </p:spPr>
        </p:pic>
        <p:pic>
          <p:nvPicPr>
            <p:cNvPr id="344" name="object 344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4378139" y="9564080"/>
              <a:ext cx="70618" cy="83045"/>
            </a:xfrm>
            <a:prstGeom prst="rect">
              <a:avLst/>
            </a:prstGeom>
          </p:spPr>
        </p:pic>
        <p:pic>
          <p:nvPicPr>
            <p:cNvPr id="345" name="object 345"/>
            <p:cNvPicPr/>
            <p:nvPr/>
          </p:nvPicPr>
          <p:blipFill>
            <a:blip r:embed="rId193" cstate="print"/>
            <a:stretch>
              <a:fillRect/>
            </a:stretch>
          </p:blipFill>
          <p:spPr>
            <a:xfrm>
              <a:off x="4468957" y="9534909"/>
              <a:ext cx="84311" cy="114300"/>
            </a:xfrm>
            <a:prstGeom prst="rect">
              <a:avLst/>
            </a:prstGeom>
          </p:spPr>
        </p:pic>
      </p:grpSp>
      <p:grpSp>
        <p:nvGrpSpPr>
          <p:cNvPr id="346" name="object 346"/>
          <p:cNvGrpSpPr/>
          <p:nvPr/>
        </p:nvGrpSpPr>
        <p:grpSpPr>
          <a:xfrm>
            <a:off x="4678538" y="9532825"/>
            <a:ext cx="342900" cy="116839"/>
            <a:chOff x="4678538" y="9532825"/>
            <a:chExt cx="342900" cy="116839"/>
          </a:xfrm>
        </p:grpSpPr>
        <p:pic>
          <p:nvPicPr>
            <p:cNvPr id="347" name="object 347"/>
            <p:cNvPicPr/>
            <p:nvPr/>
          </p:nvPicPr>
          <p:blipFill>
            <a:blip r:embed="rId208" cstate="print"/>
            <a:stretch>
              <a:fillRect/>
            </a:stretch>
          </p:blipFill>
          <p:spPr>
            <a:xfrm>
              <a:off x="4678538" y="9532825"/>
              <a:ext cx="239730" cy="116384"/>
            </a:xfrm>
            <a:prstGeom prst="rect">
              <a:avLst/>
            </a:prstGeom>
          </p:spPr>
        </p:pic>
        <p:pic>
          <p:nvPicPr>
            <p:cNvPr id="348" name="object 348"/>
            <p:cNvPicPr/>
            <p:nvPr/>
          </p:nvPicPr>
          <p:blipFill>
            <a:blip r:embed="rId209" cstate="print"/>
            <a:stretch>
              <a:fillRect/>
            </a:stretch>
          </p:blipFill>
          <p:spPr>
            <a:xfrm>
              <a:off x="4937946" y="9564080"/>
              <a:ext cx="83492" cy="85129"/>
            </a:xfrm>
            <a:prstGeom prst="rect">
              <a:avLst/>
            </a:prstGeom>
          </p:spPr>
        </p:pic>
      </p:grpSp>
      <p:grpSp>
        <p:nvGrpSpPr>
          <p:cNvPr id="349" name="object 349"/>
          <p:cNvGrpSpPr/>
          <p:nvPr/>
        </p:nvGrpSpPr>
        <p:grpSpPr>
          <a:xfrm>
            <a:off x="5139006" y="9532825"/>
            <a:ext cx="339725" cy="116839"/>
            <a:chOff x="5139006" y="9532825"/>
            <a:chExt cx="339725" cy="116839"/>
          </a:xfrm>
        </p:grpSpPr>
        <p:pic>
          <p:nvPicPr>
            <p:cNvPr id="350" name="object 350"/>
            <p:cNvPicPr/>
            <p:nvPr/>
          </p:nvPicPr>
          <p:blipFill>
            <a:blip r:embed="rId210" cstate="print"/>
            <a:stretch>
              <a:fillRect/>
            </a:stretch>
          </p:blipFill>
          <p:spPr>
            <a:xfrm>
              <a:off x="5139006" y="9532825"/>
              <a:ext cx="176710" cy="116384"/>
            </a:xfrm>
            <a:prstGeom prst="rect">
              <a:avLst/>
            </a:prstGeom>
          </p:spPr>
        </p:pic>
        <p:pic>
          <p:nvPicPr>
            <p:cNvPr id="351" name="object 351"/>
            <p:cNvPicPr/>
            <p:nvPr/>
          </p:nvPicPr>
          <p:blipFill>
            <a:blip r:embed="rId211" cstate="print"/>
            <a:stretch>
              <a:fillRect/>
            </a:stretch>
          </p:blipFill>
          <p:spPr>
            <a:xfrm>
              <a:off x="5337137" y="9532825"/>
              <a:ext cx="141163" cy="116384"/>
            </a:xfrm>
            <a:prstGeom prst="rect">
              <a:avLst/>
            </a:prstGeom>
          </p:spPr>
        </p:pic>
      </p:grpSp>
      <p:grpSp>
        <p:nvGrpSpPr>
          <p:cNvPr id="352" name="object 352"/>
          <p:cNvGrpSpPr/>
          <p:nvPr/>
        </p:nvGrpSpPr>
        <p:grpSpPr>
          <a:xfrm>
            <a:off x="5597107" y="9532825"/>
            <a:ext cx="316230" cy="116839"/>
            <a:chOff x="5597107" y="9532825"/>
            <a:chExt cx="316230" cy="116839"/>
          </a:xfrm>
        </p:grpSpPr>
        <p:pic>
          <p:nvPicPr>
            <p:cNvPr id="353" name="object 35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597107" y="9564080"/>
              <a:ext cx="84311" cy="85129"/>
            </a:xfrm>
            <a:prstGeom prst="rect">
              <a:avLst/>
            </a:prstGeom>
          </p:spPr>
        </p:pic>
        <p:pic>
          <p:nvPicPr>
            <p:cNvPr id="354" name="object 354"/>
            <p:cNvPicPr/>
            <p:nvPr/>
          </p:nvPicPr>
          <p:blipFill>
            <a:blip r:embed="rId212" cstate="print"/>
            <a:stretch>
              <a:fillRect/>
            </a:stretch>
          </p:blipFill>
          <p:spPr>
            <a:xfrm>
              <a:off x="5700603" y="9532825"/>
              <a:ext cx="212652" cy="116384"/>
            </a:xfrm>
            <a:prstGeom prst="rect">
              <a:avLst/>
            </a:prstGeom>
          </p:spPr>
        </p:pic>
      </p:grpSp>
      <p:pic>
        <p:nvPicPr>
          <p:cNvPr id="355" name="object 355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6035004" y="9532825"/>
            <a:ext cx="106041" cy="114300"/>
          </a:xfrm>
          <a:prstGeom prst="rect">
            <a:avLst/>
          </a:prstGeom>
        </p:spPr>
      </p:pic>
      <p:grpSp>
        <p:nvGrpSpPr>
          <p:cNvPr id="356" name="object 356"/>
          <p:cNvGrpSpPr/>
          <p:nvPr/>
        </p:nvGrpSpPr>
        <p:grpSpPr>
          <a:xfrm>
            <a:off x="6268518" y="9532825"/>
            <a:ext cx="744855" cy="116839"/>
            <a:chOff x="6268518" y="9532825"/>
            <a:chExt cx="744855" cy="116839"/>
          </a:xfrm>
        </p:grpSpPr>
        <p:pic>
          <p:nvPicPr>
            <p:cNvPr id="357" name="object 357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6268518" y="9564080"/>
              <a:ext cx="70617" cy="83045"/>
            </a:xfrm>
            <a:prstGeom prst="rect">
              <a:avLst/>
            </a:prstGeom>
          </p:spPr>
        </p:pic>
        <p:pic>
          <p:nvPicPr>
            <p:cNvPr id="358" name="object 358"/>
            <p:cNvPicPr/>
            <p:nvPr/>
          </p:nvPicPr>
          <p:blipFill>
            <a:blip r:embed="rId213" cstate="print"/>
            <a:stretch>
              <a:fillRect/>
            </a:stretch>
          </p:blipFill>
          <p:spPr>
            <a:xfrm>
              <a:off x="6358965" y="9564080"/>
              <a:ext cx="84307" cy="85129"/>
            </a:xfrm>
            <a:prstGeom prst="rect">
              <a:avLst/>
            </a:prstGeom>
          </p:spPr>
        </p:pic>
        <p:pic>
          <p:nvPicPr>
            <p:cNvPr id="359" name="object 359"/>
            <p:cNvPicPr/>
            <p:nvPr/>
          </p:nvPicPr>
          <p:blipFill>
            <a:blip r:embed="rId214" cstate="print"/>
            <a:stretch>
              <a:fillRect/>
            </a:stretch>
          </p:blipFill>
          <p:spPr>
            <a:xfrm>
              <a:off x="6463234" y="9532825"/>
              <a:ext cx="396259" cy="116384"/>
            </a:xfrm>
            <a:prstGeom prst="rect">
              <a:avLst/>
            </a:prstGeom>
          </p:spPr>
        </p:pic>
        <p:pic>
          <p:nvPicPr>
            <p:cNvPr id="360" name="object 360"/>
            <p:cNvPicPr/>
            <p:nvPr/>
          </p:nvPicPr>
          <p:blipFill>
            <a:blip r:embed="rId215" cstate="print"/>
            <a:stretch>
              <a:fillRect/>
            </a:stretch>
          </p:blipFill>
          <p:spPr>
            <a:xfrm>
              <a:off x="6879859" y="9532825"/>
              <a:ext cx="133200" cy="114300"/>
            </a:xfrm>
            <a:prstGeom prst="rect">
              <a:avLst/>
            </a:prstGeom>
          </p:spPr>
        </p:pic>
      </p:grpSp>
      <p:grpSp>
        <p:nvGrpSpPr>
          <p:cNvPr id="361" name="object 361"/>
          <p:cNvGrpSpPr/>
          <p:nvPr/>
        </p:nvGrpSpPr>
        <p:grpSpPr>
          <a:xfrm>
            <a:off x="2930997" y="9723594"/>
            <a:ext cx="327660" cy="111760"/>
            <a:chOff x="2930997" y="9723594"/>
            <a:chExt cx="327660" cy="111760"/>
          </a:xfrm>
        </p:grpSpPr>
        <p:pic>
          <p:nvPicPr>
            <p:cNvPr id="362" name="object 362"/>
            <p:cNvPicPr/>
            <p:nvPr/>
          </p:nvPicPr>
          <p:blipFill>
            <a:blip r:embed="rId216" cstate="print"/>
            <a:stretch>
              <a:fillRect/>
            </a:stretch>
          </p:blipFill>
          <p:spPr>
            <a:xfrm>
              <a:off x="2930997" y="9723594"/>
              <a:ext cx="191319" cy="109461"/>
            </a:xfrm>
            <a:prstGeom prst="rect">
              <a:avLst/>
            </a:prstGeom>
          </p:spPr>
        </p:pic>
        <p:pic>
          <p:nvPicPr>
            <p:cNvPr id="363" name="object 363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3143116" y="9750010"/>
              <a:ext cx="70618" cy="83045"/>
            </a:xfrm>
            <a:prstGeom prst="rect">
              <a:avLst/>
            </a:prstGeom>
          </p:spPr>
        </p:pic>
        <p:sp>
          <p:nvSpPr>
            <p:cNvPr id="364" name="object 364"/>
            <p:cNvSpPr/>
            <p:nvPr/>
          </p:nvSpPr>
          <p:spPr>
            <a:xfrm>
              <a:off x="3239968" y="9816682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4" h="19050">
                  <a:moveTo>
                    <a:pt x="11685" y="0"/>
                  </a:moveTo>
                  <a:lnTo>
                    <a:pt x="9154" y="0"/>
                  </a:lnTo>
                  <a:lnTo>
                    <a:pt x="6623" y="0"/>
                  </a:lnTo>
                  <a:lnTo>
                    <a:pt x="4466" y="892"/>
                  </a:lnTo>
                  <a:lnTo>
                    <a:pt x="892" y="4467"/>
                  </a:lnTo>
                  <a:lnTo>
                    <a:pt x="0" y="6648"/>
                  </a:lnTo>
                  <a:lnTo>
                    <a:pt x="0" y="11761"/>
                  </a:lnTo>
                  <a:lnTo>
                    <a:pt x="892" y="13931"/>
                  </a:lnTo>
                  <a:lnTo>
                    <a:pt x="4466" y="17553"/>
                  </a:lnTo>
                  <a:lnTo>
                    <a:pt x="6623" y="18456"/>
                  </a:lnTo>
                  <a:lnTo>
                    <a:pt x="11685" y="18456"/>
                  </a:lnTo>
                  <a:lnTo>
                    <a:pt x="13841" y="17553"/>
                  </a:lnTo>
                  <a:lnTo>
                    <a:pt x="17412" y="13931"/>
                  </a:lnTo>
                  <a:lnTo>
                    <a:pt x="18305" y="11761"/>
                  </a:lnTo>
                  <a:lnTo>
                    <a:pt x="18305" y="6648"/>
                  </a:lnTo>
                  <a:lnTo>
                    <a:pt x="17412" y="4467"/>
                  </a:lnTo>
                  <a:lnTo>
                    <a:pt x="13841" y="892"/>
                  </a:lnTo>
                  <a:lnTo>
                    <a:pt x="116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5" name="object 365"/>
          <p:cNvGrpSpPr/>
          <p:nvPr/>
        </p:nvGrpSpPr>
        <p:grpSpPr>
          <a:xfrm>
            <a:off x="3319656" y="9718754"/>
            <a:ext cx="301625" cy="117475"/>
            <a:chOff x="3319656" y="9718754"/>
            <a:chExt cx="301625" cy="117475"/>
          </a:xfrm>
        </p:grpSpPr>
        <p:pic>
          <p:nvPicPr>
            <p:cNvPr id="366" name="object 366"/>
            <p:cNvPicPr/>
            <p:nvPr/>
          </p:nvPicPr>
          <p:blipFill>
            <a:blip r:embed="rId217" cstate="print"/>
            <a:stretch>
              <a:fillRect/>
            </a:stretch>
          </p:blipFill>
          <p:spPr>
            <a:xfrm>
              <a:off x="3319656" y="9720838"/>
              <a:ext cx="107010" cy="114969"/>
            </a:xfrm>
            <a:prstGeom prst="rect">
              <a:avLst/>
            </a:prstGeom>
          </p:spPr>
        </p:pic>
        <p:pic>
          <p:nvPicPr>
            <p:cNvPr id="367" name="object 367"/>
            <p:cNvPicPr/>
            <p:nvPr/>
          </p:nvPicPr>
          <p:blipFill>
            <a:blip r:embed="rId218" cstate="print"/>
            <a:stretch>
              <a:fillRect/>
            </a:stretch>
          </p:blipFill>
          <p:spPr>
            <a:xfrm>
              <a:off x="3446261" y="9718754"/>
              <a:ext cx="130150" cy="114300"/>
            </a:xfrm>
            <a:prstGeom prst="rect">
              <a:avLst/>
            </a:prstGeom>
          </p:spPr>
        </p:pic>
        <p:sp>
          <p:nvSpPr>
            <p:cNvPr id="368" name="object 368"/>
            <p:cNvSpPr/>
            <p:nvPr/>
          </p:nvSpPr>
          <p:spPr>
            <a:xfrm>
              <a:off x="3602933" y="9816682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4" h="19050">
                  <a:moveTo>
                    <a:pt x="11685" y="0"/>
                  </a:moveTo>
                  <a:lnTo>
                    <a:pt x="9154" y="0"/>
                  </a:lnTo>
                  <a:lnTo>
                    <a:pt x="6624" y="0"/>
                  </a:lnTo>
                  <a:lnTo>
                    <a:pt x="4467" y="892"/>
                  </a:lnTo>
                  <a:lnTo>
                    <a:pt x="892" y="4467"/>
                  </a:lnTo>
                  <a:lnTo>
                    <a:pt x="0" y="6648"/>
                  </a:lnTo>
                  <a:lnTo>
                    <a:pt x="0" y="11761"/>
                  </a:lnTo>
                  <a:lnTo>
                    <a:pt x="892" y="13931"/>
                  </a:lnTo>
                  <a:lnTo>
                    <a:pt x="4467" y="17553"/>
                  </a:lnTo>
                  <a:lnTo>
                    <a:pt x="6624" y="18456"/>
                  </a:lnTo>
                  <a:lnTo>
                    <a:pt x="11685" y="18456"/>
                  </a:lnTo>
                  <a:lnTo>
                    <a:pt x="13841" y="17553"/>
                  </a:lnTo>
                  <a:lnTo>
                    <a:pt x="17412" y="13931"/>
                  </a:lnTo>
                  <a:lnTo>
                    <a:pt x="18305" y="11761"/>
                  </a:lnTo>
                  <a:lnTo>
                    <a:pt x="18305" y="6648"/>
                  </a:lnTo>
                  <a:lnTo>
                    <a:pt x="17412" y="4467"/>
                  </a:lnTo>
                  <a:lnTo>
                    <a:pt x="13841" y="892"/>
                  </a:lnTo>
                  <a:lnTo>
                    <a:pt x="116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69" name="object 369"/>
          <p:cNvPicPr/>
          <p:nvPr/>
        </p:nvPicPr>
        <p:blipFill>
          <a:blip r:embed="rId219" cstate="print"/>
          <a:stretch>
            <a:fillRect/>
          </a:stretch>
        </p:blipFill>
        <p:spPr>
          <a:xfrm>
            <a:off x="3684934" y="9718754"/>
            <a:ext cx="385326" cy="116384"/>
          </a:xfrm>
          <a:prstGeom prst="rect">
            <a:avLst/>
          </a:prstGeom>
        </p:spPr>
      </p:pic>
      <p:grpSp>
        <p:nvGrpSpPr>
          <p:cNvPr id="370" name="object 370"/>
          <p:cNvGrpSpPr/>
          <p:nvPr/>
        </p:nvGrpSpPr>
        <p:grpSpPr>
          <a:xfrm>
            <a:off x="4090089" y="9750009"/>
            <a:ext cx="269240" cy="85725"/>
            <a:chOff x="4090089" y="9750009"/>
            <a:chExt cx="269240" cy="85725"/>
          </a:xfrm>
        </p:grpSpPr>
        <p:pic>
          <p:nvPicPr>
            <p:cNvPr id="371" name="object 371"/>
            <p:cNvPicPr/>
            <p:nvPr/>
          </p:nvPicPr>
          <p:blipFill>
            <a:blip r:embed="rId220" cstate="print"/>
            <a:stretch>
              <a:fillRect/>
            </a:stretch>
          </p:blipFill>
          <p:spPr>
            <a:xfrm>
              <a:off x="4194301" y="9750009"/>
              <a:ext cx="121071" cy="83045"/>
            </a:xfrm>
            <a:prstGeom prst="rect">
              <a:avLst/>
            </a:prstGeom>
          </p:spPr>
        </p:pic>
        <p:pic>
          <p:nvPicPr>
            <p:cNvPr id="372" name="object 372"/>
            <p:cNvPicPr/>
            <p:nvPr/>
          </p:nvPicPr>
          <p:blipFill>
            <a:blip r:embed="rId209" cstate="print"/>
            <a:stretch>
              <a:fillRect/>
            </a:stretch>
          </p:blipFill>
          <p:spPr>
            <a:xfrm>
              <a:off x="4090089" y="9750009"/>
              <a:ext cx="83491" cy="85129"/>
            </a:xfrm>
            <a:prstGeom prst="rect">
              <a:avLst/>
            </a:prstGeom>
          </p:spPr>
        </p:pic>
        <p:sp>
          <p:nvSpPr>
            <p:cNvPr id="373" name="object 373"/>
            <p:cNvSpPr/>
            <p:nvPr/>
          </p:nvSpPr>
          <p:spPr>
            <a:xfrm>
              <a:off x="4340804" y="9816681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4" h="19050">
                  <a:moveTo>
                    <a:pt x="11685" y="0"/>
                  </a:moveTo>
                  <a:lnTo>
                    <a:pt x="9155" y="0"/>
                  </a:lnTo>
                  <a:lnTo>
                    <a:pt x="6624" y="0"/>
                  </a:lnTo>
                  <a:lnTo>
                    <a:pt x="4467" y="892"/>
                  </a:lnTo>
                  <a:lnTo>
                    <a:pt x="892" y="4467"/>
                  </a:lnTo>
                  <a:lnTo>
                    <a:pt x="0" y="6648"/>
                  </a:lnTo>
                  <a:lnTo>
                    <a:pt x="0" y="11761"/>
                  </a:lnTo>
                  <a:lnTo>
                    <a:pt x="892" y="13931"/>
                  </a:lnTo>
                  <a:lnTo>
                    <a:pt x="4467" y="17553"/>
                  </a:lnTo>
                  <a:lnTo>
                    <a:pt x="6624" y="18456"/>
                  </a:lnTo>
                  <a:lnTo>
                    <a:pt x="11685" y="18456"/>
                  </a:lnTo>
                  <a:lnTo>
                    <a:pt x="13841" y="17553"/>
                  </a:lnTo>
                  <a:lnTo>
                    <a:pt x="17412" y="13931"/>
                  </a:lnTo>
                  <a:lnTo>
                    <a:pt x="18305" y="11761"/>
                  </a:lnTo>
                  <a:lnTo>
                    <a:pt x="18305" y="6648"/>
                  </a:lnTo>
                  <a:lnTo>
                    <a:pt x="17412" y="4467"/>
                  </a:lnTo>
                  <a:lnTo>
                    <a:pt x="13841" y="892"/>
                  </a:lnTo>
                  <a:lnTo>
                    <a:pt x="116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4" name="object 374"/>
          <p:cNvGrpSpPr/>
          <p:nvPr/>
        </p:nvGrpSpPr>
        <p:grpSpPr>
          <a:xfrm>
            <a:off x="4430840" y="9718754"/>
            <a:ext cx="1626870" cy="146050"/>
            <a:chOff x="4430840" y="9718754"/>
            <a:chExt cx="1626870" cy="146050"/>
          </a:xfrm>
        </p:grpSpPr>
        <p:pic>
          <p:nvPicPr>
            <p:cNvPr id="375" name="object 375"/>
            <p:cNvPicPr/>
            <p:nvPr/>
          </p:nvPicPr>
          <p:blipFill>
            <a:blip r:embed="rId221" cstate="print"/>
            <a:stretch>
              <a:fillRect/>
            </a:stretch>
          </p:blipFill>
          <p:spPr>
            <a:xfrm>
              <a:off x="4430840" y="9718754"/>
              <a:ext cx="1282510" cy="146001"/>
            </a:xfrm>
            <a:prstGeom prst="rect">
              <a:avLst/>
            </a:prstGeom>
          </p:spPr>
        </p:pic>
        <p:sp>
          <p:nvSpPr>
            <p:cNvPr id="376" name="object 376"/>
            <p:cNvSpPr/>
            <p:nvPr/>
          </p:nvSpPr>
          <p:spPr>
            <a:xfrm>
              <a:off x="5725299" y="9720846"/>
              <a:ext cx="332740" cy="115570"/>
            </a:xfrm>
            <a:custGeom>
              <a:avLst/>
              <a:gdLst/>
              <a:ahLst/>
              <a:cxnLst/>
              <a:rect l="l" t="t" r="r" b="b"/>
              <a:pathLst>
                <a:path w="332739" h="115570">
                  <a:moveTo>
                    <a:pt x="40919" y="66522"/>
                  </a:moveTo>
                  <a:lnTo>
                    <a:pt x="0" y="66522"/>
                  </a:lnTo>
                  <a:lnTo>
                    <a:pt x="0" y="75603"/>
                  </a:lnTo>
                  <a:lnTo>
                    <a:pt x="40919" y="75603"/>
                  </a:lnTo>
                  <a:lnTo>
                    <a:pt x="40919" y="66522"/>
                  </a:lnTo>
                  <a:close/>
                </a:path>
                <a:path w="332739" h="115570">
                  <a:moveTo>
                    <a:pt x="125552" y="85750"/>
                  </a:moveTo>
                  <a:lnTo>
                    <a:pt x="105460" y="50673"/>
                  </a:lnTo>
                  <a:lnTo>
                    <a:pt x="111607" y="46177"/>
                  </a:lnTo>
                  <a:lnTo>
                    <a:pt x="116014" y="40944"/>
                  </a:lnTo>
                  <a:lnTo>
                    <a:pt x="118643" y="34975"/>
                  </a:lnTo>
                  <a:lnTo>
                    <a:pt x="119519" y="28270"/>
                  </a:lnTo>
                  <a:lnTo>
                    <a:pt x="119519" y="23456"/>
                  </a:lnTo>
                  <a:lnTo>
                    <a:pt x="118313" y="19316"/>
                  </a:lnTo>
                  <a:lnTo>
                    <a:pt x="118237" y="19100"/>
                  </a:lnTo>
                  <a:lnTo>
                    <a:pt x="118173" y="18846"/>
                  </a:lnTo>
                  <a:lnTo>
                    <a:pt x="113144" y="10642"/>
                  </a:lnTo>
                  <a:lnTo>
                    <a:pt x="112763" y="10020"/>
                  </a:lnTo>
                  <a:lnTo>
                    <a:pt x="108940" y="6502"/>
                  </a:lnTo>
                  <a:lnTo>
                    <a:pt x="99072" y="1295"/>
                  </a:lnTo>
                  <a:lnTo>
                    <a:pt x="93751" y="0"/>
                  </a:lnTo>
                  <a:lnTo>
                    <a:pt x="80213" y="0"/>
                  </a:lnTo>
                  <a:lnTo>
                    <a:pt x="73418" y="2425"/>
                  </a:lnTo>
                  <a:lnTo>
                    <a:pt x="61899" y="12153"/>
                  </a:lnTo>
                  <a:lnTo>
                    <a:pt x="58013" y="19100"/>
                  </a:lnTo>
                  <a:lnTo>
                    <a:pt x="55968" y="28130"/>
                  </a:lnTo>
                  <a:lnTo>
                    <a:pt x="67132" y="28130"/>
                  </a:lnTo>
                  <a:lnTo>
                    <a:pt x="69519" y="21780"/>
                  </a:lnTo>
                  <a:lnTo>
                    <a:pt x="72415" y="17272"/>
                  </a:lnTo>
                  <a:lnTo>
                    <a:pt x="79260" y="11963"/>
                  </a:lnTo>
                  <a:lnTo>
                    <a:pt x="83337" y="10642"/>
                  </a:lnTo>
                  <a:lnTo>
                    <a:pt x="93853" y="10642"/>
                  </a:lnTo>
                  <a:lnTo>
                    <a:pt x="98653" y="12369"/>
                  </a:lnTo>
                  <a:lnTo>
                    <a:pt x="106235" y="19316"/>
                  </a:lnTo>
                  <a:lnTo>
                    <a:pt x="108140" y="23456"/>
                  </a:lnTo>
                  <a:lnTo>
                    <a:pt x="108140" y="31432"/>
                  </a:lnTo>
                  <a:lnTo>
                    <a:pt x="87706" y="46507"/>
                  </a:lnTo>
                  <a:lnTo>
                    <a:pt x="82689" y="46507"/>
                  </a:lnTo>
                  <a:lnTo>
                    <a:pt x="82689" y="56553"/>
                  </a:lnTo>
                  <a:lnTo>
                    <a:pt x="114757" y="76174"/>
                  </a:lnTo>
                  <a:lnTo>
                    <a:pt x="114757" y="86842"/>
                  </a:lnTo>
                  <a:lnTo>
                    <a:pt x="112356" y="92417"/>
                  </a:lnTo>
                  <a:lnTo>
                    <a:pt x="102730" y="101942"/>
                  </a:lnTo>
                  <a:lnTo>
                    <a:pt x="96354" y="104330"/>
                  </a:lnTo>
                  <a:lnTo>
                    <a:pt x="81432" y="104330"/>
                  </a:lnTo>
                  <a:lnTo>
                    <a:pt x="63042" y="82892"/>
                  </a:lnTo>
                  <a:lnTo>
                    <a:pt x="52324" y="82892"/>
                  </a:lnTo>
                  <a:lnTo>
                    <a:pt x="78841" y="114973"/>
                  </a:lnTo>
                  <a:lnTo>
                    <a:pt x="95262" y="114973"/>
                  </a:lnTo>
                  <a:lnTo>
                    <a:pt x="101587" y="113436"/>
                  </a:lnTo>
                  <a:lnTo>
                    <a:pt x="112903" y="107276"/>
                  </a:lnTo>
                  <a:lnTo>
                    <a:pt x="115925" y="104330"/>
                  </a:lnTo>
                  <a:lnTo>
                    <a:pt x="117373" y="102920"/>
                  </a:lnTo>
                  <a:lnTo>
                    <a:pt x="123913" y="91655"/>
                  </a:lnTo>
                  <a:lnTo>
                    <a:pt x="125552" y="85750"/>
                  </a:lnTo>
                  <a:close/>
                </a:path>
                <a:path w="332739" h="115570">
                  <a:moveTo>
                    <a:pt x="208851" y="57518"/>
                  </a:moveTo>
                  <a:lnTo>
                    <a:pt x="200469" y="16370"/>
                  </a:lnTo>
                  <a:lnTo>
                    <a:pt x="198577" y="13817"/>
                  </a:lnTo>
                  <a:lnTo>
                    <a:pt x="198577" y="57746"/>
                  </a:lnTo>
                  <a:lnTo>
                    <a:pt x="198323" y="65671"/>
                  </a:lnTo>
                  <a:lnTo>
                    <a:pt x="180670" y="103466"/>
                  </a:lnTo>
                  <a:lnTo>
                    <a:pt x="176136" y="105067"/>
                  </a:lnTo>
                  <a:lnTo>
                    <a:pt x="166458" y="105067"/>
                  </a:lnTo>
                  <a:lnTo>
                    <a:pt x="144792" y="67678"/>
                  </a:lnTo>
                  <a:lnTo>
                    <a:pt x="144475" y="57746"/>
                  </a:lnTo>
                  <a:lnTo>
                    <a:pt x="144665" y="49860"/>
                  </a:lnTo>
                  <a:lnTo>
                    <a:pt x="144691" y="49009"/>
                  </a:lnTo>
                  <a:lnTo>
                    <a:pt x="145211" y="42722"/>
                  </a:lnTo>
                  <a:lnTo>
                    <a:pt x="145313" y="41414"/>
                  </a:lnTo>
                  <a:lnTo>
                    <a:pt x="146367" y="34963"/>
                  </a:lnTo>
                  <a:lnTo>
                    <a:pt x="147828" y="29654"/>
                  </a:lnTo>
                  <a:lnTo>
                    <a:pt x="149809" y="24041"/>
                  </a:lnTo>
                  <a:lnTo>
                    <a:pt x="149936" y="23672"/>
                  </a:lnTo>
                  <a:lnTo>
                    <a:pt x="150063" y="23329"/>
                  </a:lnTo>
                  <a:lnTo>
                    <a:pt x="153301" y="18542"/>
                  </a:lnTo>
                  <a:lnTo>
                    <a:pt x="161836" y="12039"/>
                  </a:lnTo>
                  <a:lnTo>
                    <a:pt x="166408" y="10414"/>
                  </a:lnTo>
                  <a:lnTo>
                    <a:pt x="176034" y="10414"/>
                  </a:lnTo>
                  <a:lnTo>
                    <a:pt x="197662" y="42722"/>
                  </a:lnTo>
                  <a:lnTo>
                    <a:pt x="198145" y="47701"/>
                  </a:lnTo>
                  <a:lnTo>
                    <a:pt x="198272" y="49009"/>
                  </a:lnTo>
                  <a:lnTo>
                    <a:pt x="198348" y="49860"/>
                  </a:lnTo>
                  <a:lnTo>
                    <a:pt x="198564" y="57518"/>
                  </a:lnTo>
                  <a:lnTo>
                    <a:pt x="198577" y="57746"/>
                  </a:lnTo>
                  <a:lnTo>
                    <a:pt x="198577" y="13817"/>
                  </a:lnTo>
                  <a:lnTo>
                    <a:pt x="196062" y="10414"/>
                  </a:lnTo>
                  <a:lnTo>
                    <a:pt x="195922" y="10223"/>
                  </a:lnTo>
                  <a:lnTo>
                    <a:pt x="184416" y="2044"/>
                  </a:lnTo>
                  <a:lnTo>
                    <a:pt x="177990" y="0"/>
                  </a:lnTo>
                  <a:lnTo>
                    <a:pt x="163906" y="0"/>
                  </a:lnTo>
                  <a:lnTo>
                    <a:pt x="136753" y="30568"/>
                  </a:lnTo>
                  <a:lnTo>
                    <a:pt x="134137" y="57518"/>
                  </a:lnTo>
                  <a:lnTo>
                    <a:pt x="134378" y="65671"/>
                  </a:lnTo>
                  <a:lnTo>
                    <a:pt x="134429" y="67678"/>
                  </a:lnTo>
                  <a:lnTo>
                    <a:pt x="146392" y="104914"/>
                  </a:lnTo>
                  <a:lnTo>
                    <a:pt x="163906" y="114973"/>
                  </a:lnTo>
                  <a:lnTo>
                    <a:pt x="177990" y="114973"/>
                  </a:lnTo>
                  <a:lnTo>
                    <a:pt x="184251" y="112953"/>
                  </a:lnTo>
                  <a:lnTo>
                    <a:pt x="195402" y="105067"/>
                  </a:lnTo>
                  <a:lnTo>
                    <a:pt x="196049" y="104609"/>
                  </a:lnTo>
                  <a:lnTo>
                    <a:pt x="208495" y="67678"/>
                  </a:lnTo>
                  <a:lnTo>
                    <a:pt x="208838" y="57746"/>
                  </a:lnTo>
                  <a:lnTo>
                    <a:pt x="208851" y="57518"/>
                  </a:lnTo>
                  <a:close/>
                </a:path>
                <a:path w="332739" h="115570">
                  <a:moveTo>
                    <a:pt x="292303" y="72085"/>
                  </a:moveTo>
                  <a:lnTo>
                    <a:pt x="289267" y="64350"/>
                  </a:lnTo>
                  <a:lnTo>
                    <a:pt x="283400" y="58267"/>
                  </a:lnTo>
                  <a:lnTo>
                    <a:pt x="281508" y="56311"/>
                  </a:lnTo>
                  <a:lnTo>
                    <a:pt x="281508" y="74930"/>
                  </a:lnTo>
                  <a:lnTo>
                    <a:pt x="281508" y="87680"/>
                  </a:lnTo>
                  <a:lnTo>
                    <a:pt x="279260" y="93116"/>
                  </a:lnTo>
                  <a:lnTo>
                    <a:pt x="270281" y="102082"/>
                  </a:lnTo>
                  <a:lnTo>
                    <a:pt x="264858" y="104330"/>
                  </a:lnTo>
                  <a:lnTo>
                    <a:pt x="252171" y="104330"/>
                  </a:lnTo>
                  <a:lnTo>
                    <a:pt x="246748" y="102082"/>
                  </a:lnTo>
                  <a:lnTo>
                    <a:pt x="237769" y="93116"/>
                  </a:lnTo>
                  <a:lnTo>
                    <a:pt x="235521" y="87680"/>
                  </a:lnTo>
                  <a:lnTo>
                    <a:pt x="235521" y="74930"/>
                  </a:lnTo>
                  <a:lnTo>
                    <a:pt x="237769" y="69494"/>
                  </a:lnTo>
                  <a:lnTo>
                    <a:pt x="246748" y="60515"/>
                  </a:lnTo>
                  <a:lnTo>
                    <a:pt x="252171" y="58267"/>
                  </a:lnTo>
                  <a:lnTo>
                    <a:pt x="264858" y="58267"/>
                  </a:lnTo>
                  <a:lnTo>
                    <a:pt x="270281" y="60515"/>
                  </a:lnTo>
                  <a:lnTo>
                    <a:pt x="279260" y="69494"/>
                  </a:lnTo>
                  <a:lnTo>
                    <a:pt x="281508" y="74930"/>
                  </a:lnTo>
                  <a:lnTo>
                    <a:pt x="281508" y="56311"/>
                  </a:lnTo>
                  <a:lnTo>
                    <a:pt x="277164" y="51803"/>
                  </a:lnTo>
                  <a:lnTo>
                    <a:pt x="274510" y="50673"/>
                  </a:lnTo>
                  <a:lnTo>
                    <a:pt x="269798" y="48666"/>
                  </a:lnTo>
                  <a:lnTo>
                    <a:pt x="257644" y="48666"/>
                  </a:lnTo>
                  <a:lnTo>
                    <a:pt x="253923" y="49326"/>
                  </a:lnTo>
                  <a:lnTo>
                    <a:pt x="249961" y="50673"/>
                  </a:lnTo>
                  <a:lnTo>
                    <a:pt x="279501" y="5880"/>
                  </a:lnTo>
                  <a:lnTo>
                    <a:pt x="270497" y="0"/>
                  </a:lnTo>
                  <a:lnTo>
                    <a:pt x="232638" y="56502"/>
                  </a:lnTo>
                  <a:lnTo>
                    <a:pt x="229412" y="62445"/>
                  </a:lnTo>
                  <a:lnTo>
                    <a:pt x="225869" y="72085"/>
                  </a:lnTo>
                  <a:lnTo>
                    <a:pt x="225780" y="72313"/>
                  </a:lnTo>
                  <a:lnTo>
                    <a:pt x="224878" y="77012"/>
                  </a:lnTo>
                  <a:lnTo>
                    <a:pt x="224929" y="87680"/>
                  </a:lnTo>
                  <a:lnTo>
                    <a:pt x="226339" y="93116"/>
                  </a:lnTo>
                  <a:lnTo>
                    <a:pt x="252069" y="114973"/>
                  </a:lnTo>
                  <a:lnTo>
                    <a:pt x="264274" y="114973"/>
                  </a:lnTo>
                  <a:lnTo>
                    <a:pt x="292265" y="87680"/>
                  </a:lnTo>
                  <a:lnTo>
                    <a:pt x="292303" y="72085"/>
                  </a:lnTo>
                  <a:close/>
                </a:path>
                <a:path w="332739" h="115570">
                  <a:moveTo>
                    <a:pt x="332206" y="102489"/>
                  </a:moveTo>
                  <a:lnTo>
                    <a:pt x="331317" y="100304"/>
                  </a:lnTo>
                  <a:lnTo>
                    <a:pt x="327736" y="96735"/>
                  </a:lnTo>
                  <a:lnTo>
                    <a:pt x="325589" y="95846"/>
                  </a:lnTo>
                  <a:lnTo>
                    <a:pt x="320522" y="95846"/>
                  </a:lnTo>
                  <a:lnTo>
                    <a:pt x="318363" y="96735"/>
                  </a:lnTo>
                  <a:lnTo>
                    <a:pt x="314794" y="100304"/>
                  </a:lnTo>
                  <a:lnTo>
                    <a:pt x="313905" y="102489"/>
                  </a:lnTo>
                  <a:lnTo>
                    <a:pt x="313905" y="107607"/>
                  </a:lnTo>
                  <a:lnTo>
                    <a:pt x="314794" y="109778"/>
                  </a:lnTo>
                  <a:lnTo>
                    <a:pt x="318363" y="113398"/>
                  </a:lnTo>
                  <a:lnTo>
                    <a:pt x="320522" y="114300"/>
                  </a:lnTo>
                  <a:lnTo>
                    <a:pt x="325589" y="114300"/>
                  </a:lnTo>
                  <a:lnTo>
                    <a:pt x="327736" y="113398"/>
                  </a:lnTo>
                  <a:lnTo>
                    <a:pt x="331317" y="109778"/>
                  </a:lnTo>
                  <a:lnTo>
                    <a:pt x="332206" y="107607"/>
                  </a:lnTo>
                  <a:lnTo>
                    <a:pt x="332206" y="1024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204" y="939812"/>
            <a:ext cx="3909391" cy="51093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05812" y="1120903"/>
            <a:ext cx="274333" cy="11638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52477" y="1120903"/>
            <a:ext cx="191721" cy="11638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311192" y="1152159"/>
            <a:ext cx="468630" cy="85725"/>
            <a:chOff x="5311192" y="1152159"/>
            <a:chExt cx="468630" cy="85725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11192" y="1152159"/>
              <a:ext cx="70617" cy="830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04168" y="1152159"/>
              <a:ext cx="337590" cy="8512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761224" y="1218830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4" h="19050">
                  <a:moveTo>
                    <a:pt x="11685" y="0"/>
                  </a:moveTo>
                  <a:lnTo>
                    <a:pt x="9154" y="0"/>
                  </a:lnTo>
                  <a:lnTo>
                    <a:pt x="6624" y="0"/>
                  </a:lnTo>
                  <a:lnTo>
                    <a:pt x="4467" y="892"/>
                  </a:lnTo>
                  <a:lnTo>
                    <a:pt x="892" y="4467"/>
                  </a:lnTo>
                  <a:lnTo>
                    <a:pt x="0" y="6649"/>
                  </a:lnTo>
                  <a:lnTo>
                    <a:pt x="0" y="11761"/>
                  </a:lnTo>
                  <a:lnTo>
                    <a:pt x="892" y="13931"/>
                  </a:lnTo>
                  <a:lnTo>
                    <a:pt x="4467" y="17553"/>
                  </a:lnTo>
                  <a:lnTo>
                    <a:pt x="6624" y="18458"/>
                  </a:lnTo>
                  <a:lnTo>
                    <a:pt x="11685" y="18458"/>
                  </a:lnTo>
                  <a:lnTo>
                    <a:pt x="13841" y="17553"/>
                  </a:lnTo>
                  <a:lnTo>
                    <a:pt x="17412" y="13931"/>
                  </a:lnTo>
                  <a:lnTo>
                    <a:pt x="18305" y="11761"/>
                  </a:lnTo>
                  <a:lnTo>
                    <a:pt x="18305" y="6649"/>
                  </a:lnTo>
                  <a:lnTo>
                    <a:pt x="17412" y="4467"/>
                  </a:lnTo>
                  <a:lnTo>
                    <a:pt x="13841" y="892"/>
                  </a:lnTo>
                  <a:lnTo>
                    <a:pt x="116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56066" y="1122988"/>
            <a:ext cx="264646" cy="114300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6200640" y="1122988"/>
            <a:ext cx="229235" cy="114300"/>
            <a:chOff x="6200640" y="1122988"/>
            <a:chExt cx="229235" cy="114300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00640" y="1122988"/>
              <a:ext cx="185256" cy="1143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411413" y="1218830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4" h="19050">
                  <a:moveTo>
                    <a:pt x="11685" y="0"/>
                  </a:moveTo>
                  <a:lnTo>
                    <a:pt x="9154" y="0"/>
                  </a:lnTo>
                  <a:lnTo>
                    <a:pt x="6623" y="0"/>
                  </a:lnTo>
                  <a:lnTo>
                    <a:pt x="4466" y="892"/>
                  </a:lnTo>
                  <a:lnTo>
                    <a:pt x="892" y="4467"/>
                  </a:lnTo>
                  <a:lnTo>
                    <a:pt x="0" y="6649"/>
                  </a:lnTo>
                  <a:lnTo>
                    <a:pt x="0" y="11761"/>
                  </a:lnTo>
                  <a:lnTo>
                    <a:pt x="892" y="13931"/>
                  </a:lnTo>
                  <a:lnTo>
                    <a:pt x="4466" y="17553"/>
                  </a:lnTo>
                  <a:lnTo>
                    <a:pt x="6623" y="18458"/>
                  </a:lnTo>
                  <a:lnTo>
                    <a:pt x="11685" y="18458"/>
                  </a:lnTo>
                  <a:lnTo>
                    <a:pt x="13841" y="17553"/>
                  </a:lnTo>
                  <a:lnTo>
                    <a:pt x="17412" y="13931"/>
                  </a:lnTo>
                  <a:lnTo>
                    <a:pt x="18305" y="11761"/>
                  </a:lnTo>
                  <a:lnTo>
                    <a:pt x="18305" y="6649"/>
                  </a:lnTo>
                  <a:lnTo>
                    <a:pt x="17412" y="4467"/>
                  </a:lnTo>
                  <a:lnTo>
                    <a:pt x="13841" y="892"/>
                  </a:lnTo>
                  <a:lnTo>
                    <a:pt x="116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6501729" y="1122988"/>
            <a:ext cx="521334" cy="142240"/>
            <a:chOff x="6501729" y="1122988"/>
            <a:chExt cx="521334" cy="142240"/>
          </a:xfrm>
        </p:grpSpPr>
        <p:sp>
          <p:nvSpPr>
            <p:cNvPr id="14" name="object 14"/>
            <p:cNvSpPr/>
            <p:nvPr/>
          </p:nvSpPr>
          <p:spPr>
            <a:xfrm>
              <a:off x="6501729" y="1122988"/>
              <a:ext cx="335915" cy="114300"/>
            </a:xfrm>
            <a:custGeom>
              <a:avLst/>
              <a:gdLst/>
              <a:ahLst/>
              <a:cxnLst/>
              <a:rect l="l" t="t" r="r" b="b"/>
              <a:pathLst>
                <a:path w="335915" h="114300">
                  <a:moveTo>
                    <a:pt x="54396" y="2753"/>
                  </a:moveTo>
                  <a:lnTo>
                    <a:pt x="51718" y="2753"/>
                  </a:lnTo>
                  <a:lnTo>
                    <a:pt x="0" y="112214"/>
                  </a:lnTo>
                  <a:lnTo>
                    <a:pt x="12204" y="112214"/>
                  </a:lnTo>
                  <a:lnTo>
                    <a:pt x="29317" y="76197"/>
                  </a:lnTo>
                  <a:lnTo>
                    <a:pt x="88647" y="76197"/>
                  </a:lnTo>
                  <a:lnTo>
                    <a:pt x="83719" y="65631"/>
                  </a:lnTo>
                  <a:lnTo>
                    <a:pt x="34229" y="65631"/>
                  </a:lnTo>
                  <a:lnTo>
                    <a:pt x="53056" y="25970"/>
                  </a:lnTo>
                  <a:lnTo>
                    <a:pt x="65223" y="25970"/>
                  </a:lnTo>
                  <a:lnTo>
                    <a:pt x="54396" y="2753"/>
                  </a:lnTo>
                  <a:close/>
                </a:path>
                <a:path w="335915" h="114300">
                  <a:moveTo>
                    <a:pt x="88647" y="76197"/>
                  </a:moveTo>
                  <a:lnTo>
                    <a:pt x="76497" y="76197"/>
                  </a:lnTo>
                  <a:lnTo>
                    <a:pt x="93686" y="112214"/>
                  </a:lnTo>
                  <a:lnTo>
                    <a:pt x="105444" y="112214"/>
                  </a:lnTo>
                  <a:lnTo>
                    <a:pt x="88647" y="76197"/>
                  </a:lnTo>
                  <a:close/>
                </a:path>
                <a:path w="335915" h="114300">
                  <a:moveTo>
                    <a:pt x="65223" y="25970"/>
                  </a:moveTo>
                  <a:lnTo>
                    <a:pt x="53056" y="25970"/>
                  </a:lnTo>
                  <a:lnTo>
                    <a:pt x="71662" y="65631"/>
                  </a:lnTo>
                  <a:lnTo>
                    <a:pt x="83719" y="65631"/>
                  </a:lnTo>
                  <a:lnTo>
                    <a:pt x="65223" y="25970"/>
                  </a:lnTo>
                  <a:close/>
                </a:path>
                <a:path w="335915" h="114300">
                  <a:moveTo>
                    <a:pt x="129553" y="0"/>
                  </a:moveTo>
                  <a:lnTo>
                    <a:pt x="119138" y="0"/>
                  </a:lnTo>
                  <a:lnTo>
                    <a:pt x="119138" y="112214"/>
                  </a:lnTo>
                  <a:lnTo>
                    <a:pt x="129553" y="112214"/>
                  </a:lnTo>
                  <a:lnTo>
                    <a:pt x="129553" y="0"/>
                  </a:lnTo>
                  <a:close/>
                </a:path>
                <a:path w="335915" h="114300">
                  <a:moveTo>
                    <a:pt x="173223" y="97332"/>
                  </a:moveTo>
                  <a:lnTo>
                    <a:pt x="162223" y="97332"/>
                  </a:lnTo>
                  <a:lnTo>
                    <a:pt x="166224" y="102826"/>
                  </a:lnTo>
                  <a:lnTo>
                    <a:pt x="166342" y="102988"/>
                  </a:lnTo>
                  <a:lnTo>
                    <a:pt x="171230" y="107308"/>
                  </a:lnTo>
                  <a:lnTo>
                    <a:pt x="181792" y="112885"/>
                  </a:lnTo>
                  <a:lnTo>
                    <a:pt x="187772" y="114300"/>
                  </a:lnTo>
                  <a:lnTo>
                    <a:pt x="194370" y="114300"/>
                  </a:lnTo>
                  <a:lnTo>
                    <a:pt x="202691" y="113523"/>
                  </a:lnTo>
                  <a:lnTo>
                    <a:pt x="210387" y="111192"/>
                  </a:lnTo>
                  <a:lnTo>
                    <a:pt x="217460" y="107308"/>
                  </a:lnTo>
                  <a:lnTo>
                    <a:pt x="221086" y="104251"/>
                  </a:lnTo>
                  <a:lnTo>
                    <a:pt x="184522" y="104251"/>
                  </a:lnTo>
                  <a:lnTo>
                    <a:pt x="176918" y="101102"/>
                  </a:lnTo>
                  <a:lnTo>
                    <a:pt x="173223" y="97332"/>
                  </a:lnTo>
                  <a:close/>
                </a:path>
                <a:path w="335915" h="114300">
                  <a:moveTo>
                    <a:pt x="162223" y="0"/>
                  </a:moveTo>
                  <a:lnTo>
                    <a:pt x="151880" y="0"/>
                  </a:lnTo>
                  <a:lnTo>
                    <a:pt x="151880" y="112214"/>
                  </a:lnTo>
                  <a:lnTo>
                    <a:pt x="162223" y="112214"/>
                  </a:lnTo>
                  <a:lnTo>
                    <a:pt x="162223" y="97332"/>
                  </a:lnTo>
                  <a:lnTo>
                    <a:pt x="173223" y="97332"/>
                  </a:lnTo>
                  <a:lnTo>
                    <a:pt x="164566" y="88501"/>
                  </a:lnTo>
                  <a:lnTo>
                    <a:pt x="161477" y="80664"/>
                  </a:lnTo>
                  <a:lnTo>
                    <a:pt x="161477" y="65134"/>
                  </a:lnTo>
                  <a:lnTo>
                    <a:pt x="162853" y="59604"/>
                  </a:lnTo>
                  <a:lnTo>
                    <a:pt x="168276" y="49931"/>
                  </a:lnTo>
                  <a:lnTo>
                    <a:pt x="168361" y="49780"/>
                  </a:lnTo>
                  <a:lnTo>
                    <a:pt x="172307" y="45873"/>
                  </a:lnTo>
                  <a:lnTo>
                    <a:pt x="173554" y="45168"/>
                  </a:lnTo>
                  <a:lnTo>
                    <a:pt x="162223" y="45168"/>
                  </a:lnTo>
                  <a:lnTo>
                    <a:pt x="162223" y="0"/>
                  </a:lnTo>
                  <a:close/>
                </a:path>
                <a:path w="335915" h="114300">
                  <a:moveTo>
                    <a:pt x="220486" y="38620"/>
                  </a:moveTo>
                  <a:lnTo>
                    <a:pt x="199307" y="38620"/>
                  </a:lnTo>
                  <a:lnTo>
                    <a:pt x="204577" y="40071"/>
                  </a:lnTo>
                  <a:lnTo>
                    <a:pt x="214448" y="45873"/>
                  </a:lnTo>
                  <a:lnTo>
                    <a:pt x="218380" y="49931"/>
                  </a:lnTo>
                  <a:lnTo>
                    <a:pt x="224233" y="60350"/>
                  </a:lnTo>
                  <a:lnTo>
                    <a:pt x="225698" y="65829"/>
                  </a:lnTo>
                  <a:lnTo>
                    <a:pt x="225698" y="77341"/>
                  </a:lnTo>
                  <a:lnTo>
                    <a:pt x="199356" y="104251"/>
                  </a:lnTo>
                  <a:lnTo>
                    <a:pt x="221086" y="104251"/>
                  </a:lnTo>
                  <a:lnTo>
                    <a:pt x="223909" y="101871"/>
                  </a:lnTo>
                  <a:lnTo>
                    <a:pt x="229282" y="95338"/>
                  </a:lnTo>
                  <a:lnTo>
                    <a:pt x="233119" y="88162"/>
                  </a:lnTo>
                  <a:lnTo>
                    <a:pt x="235327" y="80664"/>
                  </a:lnTo>
                  <a:lnTo>
                    <a:pt x="235422" y="80344"/>
                  </a:lnTo>
                  <a:lnTo>
                    <a:pt x="236189" y="71884"/>
                  </a:lnTo>
                  <a:lnTo>
                    <a:pt x="235428" y="63323"/>
                  </a:lnTo>
                  <a:lnTo>
                    <a:pt x="233146" y="55427"/>
                  </a:lnTo>
                  <a:lnTo>
                    <a:pt x="229343" y="48197"/>
                  </a:lnTo>
                  <a:lnTo>
                    <a:pt x="224020" y="41633"/>
                  </a:lnTo>
                  <a:lnTo>
                    <a:pt x="220486" y="38620"/>
                  </a:lnTo>
                  <a:close/>
                </a:path>
                <a:path w="335915" h="114300">
                  <a:moveTo>
                    <a:pt x="194666" y="29170"/>
                  </a:moveTo>
                  <a:lnTo>
                    <a:pt x="188219" y="29170"/>
                  </a:lnTo>
                  <a:lnTo>
                    <a:pt x="182289" y="30499"/>
                  </a:lnTo>
                  <a:lnTo>
                    <a:pt x="171475" y="35805"/>
                  </a:lnTo>
                  <a:lnTo>
                    <a:pt x="166589" y="39808"/>
                  </a:lnTo>
                  <a:lnTo>
                    <a:pt x="162223" y="45168"/>
                  </a:lnTo>
                  <a:lnTo>
                    <a:pt x="173554" y="45168"/>
                  </a:lnTo>
                  <a:lnTo>
                    <a:pt x="182573" y="40071"/>
                  </a:lnTo>
                  <a:lnTo>
                    <a:pt x="187995" y="38620"/>
                  </a:lnTo>
                  <a:lnTo>
                    <a:pt x="220486" y="38620"/>
                  </a:lnTo>
                  <a:lnTo>
                    <a:pt x="217623" y="36180"/>
                  </a:lnTo>
                  <a:lnTo>
                    <a:pt x="210599" y="32286"/>
                  </a:lnTo>
                  <a:lnTo>
                    <a:pt x="202946" y="29949"/>
                  </a:lnTo>
                  <a:lnTo>
                    <a:pt x="194666" y="29170"/>
                  </a:lnTo>
                  <a:close/>
                </a:path>
                <a:path w="335915" h="114300">
                  <a:moveTo>
                    <a:pt x="299987" y="29170"/>
                  </a:moveTo>
                  <a:lnTo>
                    <a:pt x="293342" y="29170"/>
                  </a:lnTo>
                  <a:lnTo>
                    <a:pt x="285021" y="29947"/>
                  </a:lnTo>
                  <a:lnTo>
                    <a:pt x="254590" y="55288"/>
                  </a:lnTo>
                  <a:lnTo>
                    <a:pt x="252371" y="62801"/>
                  </a:lnTo>
                  <a:lnTo>
                    <a:pt x="252288" y="63082"/>
                  </a:lnTo>
                  <a:lnTo>
                    <a:pt x="251520" y="71509"/>
                  </a:lnTo>
                  <a:lnTo>
                    <a:pt x="252281" y="80101"/>
                  </a:lnTo>
                  <a:lnTo>
                    <a:pt x="254561" y="88020"/>
                  </a:lnTo>
                  <a:lnTo>
                    <a:pt x="284762" y="113520"/>
                  </a:lnTo>
                  <a:lnTo>
                    <a:pt x="293043" y="114300"/>
                  </a:lnTo>
                  <a:lnTo>
                    <a:pt x="299491" y="114300"/>
                  </a:lnTo>
                  <a:lnTo>
                    <a:pt x="305431" y="112960"/>
                  </a:lnTo>
                  <a:lnTo>
                    <a:pt x="316296" y="107599"/>
                  </a:lnTo>
                  <a:lnTo>
                    <a:pt x="319764" y="104773"/>
                  </a:lnTo>
                  <a:lnTo>
                    <a:pt x="288428" y="104773"/>
                  </a:lnTo>
                  <a:lnTo>
                    <a:pt x="283169" y="103333"/>
                  </a:lnTo>
                  <a:lnTo>
                    <a:pt x="262011" y="77590"/>
                  </a:lnTo>
                  <a:lnTo>
                    <a:pt x="262011" y="66127"/>
                  </a:lnTo>
                  <a:lnTo>
                    <a:pt x="288356" y="39213"/>
                  </a:lnTo>
                  <a:lnTo>
                    <a:pt x="320082" y="39213"/>
                  </a:lnTo>
                  <a:lnTo>
                    <a:pt x="316767" y="36236"/>
                  </a:lnTo>
                  <a:lnTo>
                    <a:pt x="306003" y="30585"/>
                  </a:lnTo>
                  <a:lnTo>
                    <a:pt x="299987" y="29170"/>
                  </a:lnTo>
                  <a:close/>
                </a:path>
                <a:path w="335915" h="114300">
                  <a:moveTo>
                    <a:pt x="335833" y="98300"/>
                  </a:moveTo>
                  <a:lnTo>
                    <a:pt x="325561" y="98300"/>
                  </a:lnTo>
                  <a:lnTo>
                    <a:pt x="325561" y="112214"/>
                  </a:lnTo>
                  <a:lnTo>
                    <a:pt x="335833" y="112214"/>
                  </a:lnTo>
                  <a:lnTo>
                    <a:pt x="335833" y="98300"/>
                  </a:lnTo>
                  <a:close/>
                </a:path>
                <a:path w="335915" h="114300">
                  <a:moveTo>
                    <a:pt x="320082" y="39213"/>
                  </a:moveTo>
                  <a:lnTo>
                    <a:pt x="303188" y="39213"/>
                  </a:lnTo>
                  <a:lnTo>
                    <a:pt x="310791" y="42364"/>
                  </a:lnTo>
                  <a:lnTo>
                    <a:pt x="323143" y="54964"/>
                  </a:lnTo>
                  <a:lnTo>
                    <a:pt x="326232" y="62801"/>
                  </a:lnTo>
                  <a:lnTo>
                    <a:pt x="326232" y="78332"/>
                  </a:lnTo>
                  <a:lnTo>
                    <a:pt x="299789" y="104773"/>
                  </a:lnTo>
                  <a:lnTo>
                    <a:pt x="319764" y="104773"/>
                  </a:lnTo>
                  <a:lnTo>
                    <a:pt x="321195" y="103607"/>
                  </a:lnTo>
                  <a:lnTo>
                    <a:pt x="325561" y="98300"/>
                  </a:lnTo>
                  <a:lnTo>
                    <a:pt x="335833" y="98300"/>
                  </a:lnTo>
                  <a:lnTo>
                    <a:pt x="335833" y="46136"/>
                  </a:lnTo>
                  <a:lnTo>
                    <a:pt x="325561" y="46136"/>
                  </a:lnTo>
                  <a:lnTo>
                    <a:pt x="321608" y="40639"/>
                  </a:lnTo>
                  <a:lnTo>
                    <a:pt x="321494" y="40481"/>
                  </a:lnTo>
                  <a:lnTo>
                    <a:pt x="320082" y="39213"/>
                  </a:lnTo>
                  <a:close/>
                </a:path>
                <a:path w="335915" h="114300">
                  <a:moveTo>
                    <a:pt x="335833" y="31250"/>
                  </a:moveTo>
                  <a:lnTo>
                    <a:pt x="325561" y="31250"/>
                  </a:lnTo>
                  <a:lnTo>
                    <a:pt x="325561" y="46136"/>
                  </a:lnTo>
                  <a:lnTo>
                    <a:pt x="335833" y="46136"/>
                  </a:lnTo>
                  <a:lnTo>
                    <a:pt x="335833" y="312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60239" y="1152159"/>
              <a:ext cx="162554" cy="112661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7891" y="1686956"/>
            <a:ext cx="4009885" cy="51301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14351" y="1868044"/>
            <a:ext cx="188827" cy="116384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5072626" y="1870128"/>
            <a:ext cx="483870" cy="142240"/>
            <a:chOff x="5072626" y="1870128"/>
            <a:chExt cx="483870" cy="142240"/>
          </a:xfrm>
        </p:grpSpPr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72626" y="1899298"/>
              <a:ext cx="83491" cy="8512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75352" y="1870128"/>
              <a:ext cx="380718" cy="141832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5634683" y="1870128"/>
            <a:ext cx="556895" cy="142240"/>
            <a:chOff x="5634683" y="1870128"/>
            <a:chExt cx="556895" cy="142240"/>
          </a:xfrm>
        </p:grpSpPr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34683" y="1899298"/>
              <a:ext cx="284360" cy="11266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39149" y="1870128"/>
              <a:ext cx="210590" cy="14183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172841" y="1965971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4" h="19050">
                  <a:moveTo>
                    <a:pt x="11685" y="0"/>
                  </a:moveTo>
                  <a:lnTo>
                    <a:pt x="9154" y="0"/>
                  </a:lnTo>
                  <a:lnTo>
                    <a:pt x="6623" y="0"/>
                  </a:lnTo>
                  <a:lnTo>
                    <a:pt x="4466" y="892"/>
                  </a:lnTo>
                  <a:lnTo>
                    <a:pt x="892" y="4467"/>
                  </a:lnTo>
                  <a:lnTo>
                    <a:pt x="0" y="6648"/>
                  </a:lnTo>
                  <a:lnTo>
                    <a:pt x="0" y="11761"/>
                  </a:lnTo>
                  <a:lnTo>
                    <a:pt x="892" y="13931"/>
                  </a:lnTo>
                  <a:lnTo>
                    <a:pt x="4466" y="17553"/>
                  </a:lnTo>
                  <a:lnTo>
                    <a:pt x="6623" y="18456"/>
                  </a:lnTo>
                  <a:lnTo>
                    <a:pt x="11685" y="18456"/>
                  </a:lnTo>
                  <a:lnTo>
                    <a:pt x="13841" y="17553"/>
                  </a:lnTo>
                  <a:lnTo>
                    <a:pt x="17412" y="13931"/>
                  </a:lnTo>
                  <a:lnTo>
                    <a:pt x="18305" y="11761"/>
                  </a:lnTo>
                  <a:lnTo>
                    <a:pt x="18305" y="6648"/>
                  </a:lnTo>
                  <a:lnTo>
                    <a:pt x="17412" y="4467"/>
                  </a:lnTo>
                  <a:lnTo>
                    <a:pt x="13841" y="892"/>
                  </a:lnTo>
                  <a:lnTo>
                    <a:pt x="116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object 2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282497" y="1872882"/>
            <a:ext cx="322693" cy="111545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676505" y="1870128"/>
            <a:ext cx="338429" cy="11430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26775" y="2430961"/>
            <a:ext cx="3440962" cy="519073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308386" y="2614806"/>
            <a:ext cx="414446" cy="116384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865363" y="2614806"/>
            <a:ext cx="137754" cy="116384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5138416" y="2616890"/>
            <a:ext cx="227965" cy="114300"/>
            <a:chOff x="5138416" y="2616890"/>
            <a:chExt cx="227965" cy="114300"/>
          </a:xfrm>
        </p:grpSpPr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138416" y="2616890"/>
              <a:ext cx="124499" cy="11221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282744" y="2646061"/>
              <a:ext cx="83491" cy="85129"/>
            </a:xfrm>
            <a:prstGeom prst="rect">
              <a:avLst/>
            </a:prstGeom>
          </p:spPr>
        </p:pic>
      </p:grpSp>
      <p:sp>
        <p:nvSpPr>
          <p:cNvPr id="33" name="object 33"/>
          <p:cNvSpPr/>
          <p:nvPr/>
        </p:nvSpPr>
        <p:spPr>
          <a:xfrm>
            <a:off x="5509082" y="2614815"/>
            <a:ext cx="687705" cy="116839"/>
          </a:xfrm>
          <a:custGeom>
            <a:avLst/>
            <a:gdLst/>
            <a:ahLst/>
            <a:cxnLst/>
            <a:rect l="l" t="t" r="r" b="b"/>
            <a:pathLst>
              <a:path w="687704" h="116839">
                <a:moveTo>
                  <a:pt x="123380" y="114300"/>
                </a:moveTo>
                <a:lnTo>
                  <a:pt x="107670" y="4838"/>
                </a:lnTo>
                <a:lnTo>
                  <a:pt x="105879" y="4838"/>
                </a:lnTo>
                <a:lnTo>
                  <a:pt x="61836" y="94653"/>
                </a:lnTo>
                <a:lnTo>
                  <a:pt x="17335" y="4838"/>
                </a:lnTo>
                <a:lnTo>
                  <a:pt x="15544" y="4838"/>
                </a:lnTo>
                <a:lnTo>
                  <a:pt x="0" y="114300"/>
                </a:lnTo>
                <a:lnTo>
                  <a:pt x="10566" y="114300"/>
                </a:lnTo>
                <a:lnTo>
                  <a:pt x="21209" y="35420"/>
                </a:lnTo>
                <a:lnTo>
                  <a:pt x="60426" y="114300"/>
                </a:lnTo>
                <a:lnTo>
                  <a:pt x="63169" y="114300"/>
                </a:lnTo>
                <a:lnTo>
                  <a:pt x="101866" y="36017"/>
                </a:lnTo>
                <a:lnTo>
                  <a:pt x="112585" y="114300"/>
                </a:lnTo>
                <a:lnTo>
                  <a:pt x="123380" y="114300"/>
                </a:lnTo>
                <a:close/>
              </a:path>
              <a:path w="687704" h="116839">
                <a:moveTo>
                  <a:pt x="220040" y="74637"/>
                </a:moveTo>
                <a:lnTo>
                  <a:pt x="208584" y="44373"/>
                </a:lnTo>
                <a:lnTo>
                  <a:pt x="208584" y="65633"/>
                </a:lnTo>
                <a:lnTo>
                  <a:pt x="148310" y="65633"/>
                </a:lnTo>
                <a:lnTo>
                  <a:pt x="150444" y="58191"/>
                </a:lnTo>
                <a:lnTo>
                  <a:pt x="153593" y="52603"/>
                </a:lnTo>
                <a:lnTo>
                  <a:pt x="163474" y="43776"/>
                </a:lnTo>
                <a:lnTo>
                  <a:pt x="170281" y="41224"/>
                </a:lnTo>
                <a:lnTo>
                  <a:pt x="183032" y="41224"/>
                </a:lnTo>
                <a:lnTo>
                  <a:pt x="208584" y="65633"/>
                </a:lnTo>
                <a:lnTo>
                  <a:pt x="208584" y="44373"/>
                </a:lnTo>
                <a:lnTo>
                  <a:pt x="205524" y="41224"/>
                </a:lnTo>
                <a:lnTo>
                  <a:pt x="204419" y="40081"/>
                </a:lnTo>
                <a:lnTo>
                  <a:pt x="196684" y="35179"/>
                </a:lnTo>
                <a:lnTo>
                  <a:pt x="187896" y="32232"/>
                </a:lnTo>
                <a:lnTo>
                  <a:pt x="178079" y="31254"/>
                </a:lnTo>
                <a:lnTo>
                  <a:pt x="168300" y="32232"/>
                </a:lnTo>
                <a:lnTo>
                  <a:pt x="168465" y="32232"/>
                </a:lnTo>
                <a:lnTo>
                  <a:pt x="159727" y="35179"/>
                </a:lnTo>
                <a:lnTo>
                  <a:pt x="159867" y="35179"/>
                </a:lnTo>
                <a:lnTo>
                  <a:pt x="152501" y="39878"/>
                </a:lnTo>
                <a:lnTo>
                  <a:pt x="145999" y="46583"/>
                </a:lnTo>
                <a:lnTo>
                  <a:pt x="141859" y="52844"/>
                </a:lnTo>
                <a:lnTo>
                  <a:pt x="138912" y="59474"/>
                </a:lnTo>
                <a:lnTo>
                  <a:pt x="137147" y="66548"/>
                </a:lnTo>
                <a:lnTo>
                  <a:pt x="136550" y="74041"/>
                </a:lnTo>
                <a:lnTo>
                  <a:pt x="137248" y="82016"/>
                </a:lnTo>
                <a:lnTo>
                  <a:pt x="161036" y="113131"/>
                </a:lnTo>
                <a:lnTo>
                  <a:pt x="178676" y="116382"/>
                </a:lnTo>
                <a:lnTo>
                  <a:pt x="184619" y="116382"/>
                </a:lnTo>
                <a:lnTo>
                  <a:pt x="189407" y="115570"/>
                </a:lnTo>
                <a:lnTo>
                  <a:pt x="189712" y="115570"/>
                </a:lnTo>
                <a:lnTo>
                  <a:pt x="217373" y="92049"/>
                </a:lnTo>
                <a:lnTo>
                  <a:pt x="208584" y="87439"/>
                </a:lnTo>
                <a:lnTo>
                  <a:pt x="205409" y="92748"/>
                </a:lnTo>
                <a:lnTo>
                  <a:pt x="202336" y="96685"/>
                </a:lnTo>
                <a:lnTo>
                  <a:pt x="197002" y="101346"/>
                </a:lnTo>
                <a:lnTo>
                  <a:pt x="193687" y="103263"/>
                </a:lnTo>
                <a:lnTo>
                  <a:pt x="185902" y="106133"/>
                </a:lnTo>
                <a:lnTo>
                  <a:pt x="181902" y="106857"/>
                </a:lnTo>
                <a:lnTo>
                  <a:pt x="169240" y="106857"/>
                </a:lnTo>
                <a:lnTo>
                  <a:pt x="162077" y="103847"/>
                </a:lnTo>
                <a:lnTo>
                  <a:pt x="150469" y="91782"/>
                </a:lnTo>
                <a:lnTo>
                  <a:pt x="147472" y="84061"/>
                </a:lnTo>
                <a:lnTo>
                  <a:pt x="147269" y="74637"/>
                </a:lnTo>
                <a:lnTo>
                  <a:pt x="220040" y="74637"/>
                </a:lnTo>
                <a:close/>
              </a:path>
              <a:path w="687704" h="116839">
                <a:moveTo>
                  <a:pt x="321652" y="2082"/>
                </a:moveTo>
                <a:lnTo>
                  <a:pt x="312051" y="2082"/>
                </a:lnTo>
                <a:lnTo>
                  <a:pt x="312051" y="64884"/>
                </a:lnTo>
                <a:lnTo>
                  <a:pt x="312051" y="80416"/>
                </a:lnTo>
                <a:lnTo>
                  <a:pt x="310680" y="85940"/>
                </a:lnTo>
                <a:lnTo>
                  <a:pt x="305295" y="95542"/>
                </a:lnTo>
                <a:lnTo>
                  <a:pt x="305168" y="95770"/>
                </a:lnTo>
                <a:lnTo>
                  <a:pt x="301244" y="99656"/>
                </a:lnTo>
                <a:lnTo>
                  <a:pt x="291020" y="105410"/>
                </a:lnTo>
                <a:lnTo>
                  <a:pt x="285610" y="106857"/>
                </a:lnTo>
                <a:lnTo>
                  <a:pt x="274256" y="106857"/>
                </a:lnTo>
                <a:lnTo>
                  <a:pt x="247840" y="79667"/>
                </a:lnTo>
                <a:lnTo>
                  <a:pt x="247840" y="68211"/>
                </a:lnTo>
                <a:lnTo>
                  <a:pt x="274180" y="41300"/>
                </a:lnTo>
                <a:lnTo>
                  <a:pt x="289013" y="41300"/>
                </a:lnTo>
                <a:lnTo>
                  <a:pt x="296608" y="44450"/>
                </a:lnTo>
                <a:lnTo>
                  <a:pt x="308965" y="57048"/>
                </a:lnTo>
                <a:lnTo>
                  <a:pt x="312051" y="64884"/>
                </a:lnTo>
                <a:lnTo>
                  <a:pt x="312051" y="2082"/>
                </a:lnTo>
                <a:lnTo>
                  <a:pt x="311378" y="2082"/>
                </a:lnTo>
                <a:lnTo>
                  <a:pt x="311378" y="48221"/>
                </a:lnTo>
                <a:lnTo>
                  <a:pt x="307428" y="42722"/>
                </a:lnTo>
                <a:lnTo>
                  <a:pt x="307314" y="42557"/>
                </a:lnTo>
                <a:lnTo>
                  <a:pt x="305904" y="41300"/>
                </a:lnTo>
                <a:lnTo>
                  <a:pt x="302590" y="38315"/>
                </a:lnTo>
                <a:lnTo>
                  <a:pt x="291820" y="32664"/>
                </a:lnTo>
                <a:lnTo>
                  <a:pt x="285813" y="31254"/>
                </a:lnTo>
                <a:lnTo>
                  <a:pt x="279158" y="31254"/>
                </a:lnTo>
                <a:lnTo>
                  <a:pt x="244246" y="50203"/>
                </a:lnTo>
                <a:lnTo>
                  <a:pt x="237337" y="73596"/>
                </a:lnTo>
                <a:lnTo>
                  <a:pt x="238099" y="82181"/>
                </a:lnTo>
                <a:lnTo>
                  <a:pt x="262928" y="113271"/>
                </a:lnTo>
                <a:lnTo>
                  <a:pt x="278866" y="116382"/>
                </a:lnTo>
                <a:lnTo>
                  <a:pt x="285318" y="116382"/>
                </a:lnTo>
                <a:lnTo>
                  <a:pt x="311378" y="100380"/>
                </a:lnTo>
                <a:lnTo>
                  <a:pt x="311378" y="114300"/>
                </a:lnTo>
                <a:lnTo>
                  <a:pt x="321652" y="114300"/>
                </a:lnTo>
                <a:lnTo>
                  <a:pt x="321652" y="100380"/>
                </a:lnTo>
                <a:lnTo>
                  <a:pt x="321652" y="48221"/>
                </a:lnTo>
                <a:lnTo>
                  <a:pt x="321652" y="2082"/>
                </a:lnTo>
                <a:close/>
              </a:path>
              <a:path w="687704" h="116839">
                <a:moveTo>
                  <a:pt x="353415" y="33337"/>
                </a:moveTo>
                <a:lnTo>
                  <a:pt x="342925" y="33337"/>
                </a:lnTo>
                <a:lnTo>
                  <a:pt x="342925" y="114300"/>
                </a:lnTo>
                <a:lnTo>
                  <a:pt x="353415" y="114300"/>
                </a:lnTo>
                <a:lnTo>
                  <a:pt x="353415" y="33337"/>
                </a:lnTo>
                <a:close/>
              </a:path>
              <a:path w="687704" h="116839">
                <a:moveTo>
                  <a:pt x="356755" y="6248"/>
                </a:moveTo>
                <a:lnTo>
                  <a:pt x="355917" y="4216"/>
                </a:lnTo>
                <a:lnTo>
                  <a:pt x="352539" y="838"/>
                </a:lnTo>
                <a:lnTo>
                  <a:pt x="350507" y="0"/>
                </a:lnTo>
                <a:lnTo>
                  <a:pt x="345795" y="0"/>
                </a:lnTo>
                <a:lnTo>
                  <a:pt x="343789" y="838"/>
                </a:lnTo>
                <a:lnTo>
                  <a:pt x="340410" y="4216"/>
                </a:lnTo>
                <a:lnTo>
                  <a:pt x="339572" y="6248"/>
                </a:lnTo>
                <a:lnTo>
                  <a:pt x="339572" y="10960"/>
                </a:lnTo>
                <a:lnTo>
                  <a:pt x="340410" y="12966"/>
                </a:lnTo>
                <a:lnTo>
                  <a:pt x="343789" y="16344"/>
                </a:lnTo>
                <a:lnTo>
                  <a:pt x="345795" y="17183"/>
                </a:lnTo>
                <a:lnTo>
                  <a:pt x="350507" y="17183"/>
                </a:lnTo>
                <a:lnTo>
                  <a:pt x="352539" y="16344"/>
                </a:lnTo>
                <a:lnTo>
                  <a:pt x="355917" y="12966"/>
                </a:lnTo>
                <a:lnTo>
                  <a:pt x="356755" y="10960"/>
                </a:lnTo>
                <a:lnTo>
                  <a:pt x="356755" y="6248"/>
                </a:lnTo>
                <a:close/>
              </a:path>
              <a:path w="687704" h="116839">
                <a:moveTo>
                  <a:pt x="453567" y="50152"/>
                </a:moveTo>
                <a:lnTo>
                  <a:pt x="421868" y="31254"/>
                </a:lnTo>
                <a:lnTo>
                  <a:pt x="407974" y="31254"/>
                </a:lnTo>
                <a:lnTo>
                  <a:pt x="373164" y="59372"/>
                </a:lnTo>
                <a:lnTo>
                  <a:pt x="371195" y="66649"/>
                </a:lnTo>
                <a:lnTo>
                  <a:pt x="371195" y="74485"/>
                </a:lnTo>
                <a:lnTo>
                  <a:pt x="390575" y="109512"/>
                </a:lnTo>
                <a:lnTo>
                  <a:pt x="415696" y="116382"/>
                </a:lnTo>
                <a:lnTo>
                  <a:pt x="424027" y="116382"/>
                </a:lnTo>
                <a:lnTo>
                  <a:pt x="453567" y="98069"/>
                </a:lnTo>
                <a:lnTo>
                  <a:pt x="445312" y="92646"/>
                </a:lnTo>
                <a:lnTo>
                  <a:pt x="439242" y="98856"/>
                </a:lnTo>
                <a:lnTo>
                  <a:pt x="432358" y="103301"/>
                </a:lnTo>
                <a:lnTo>
                  <a:pt x="424662" y="105968"/>
                </a:lnTo>
                <a:lnTo>
                  <a:pt x="416140" y="106857"/>
                </a:lnTo>
                <a:lnTo>
                  <a:pt x="409638" y="106857"/>
                </a:lnTo>
                <a:lnTo>
                  <a:pt x="381685" y="79641"/>
                </a:lnTo>
                <a:lnTo>
                  <a:pt x="381685" y="64668"/>
                </a:lnTo>
                <a:lnTo>
                  <a:pt x="416064" y="41071"/>
                </a:lnTo>
                <a:lnTo>
                  <a:pt x="424840" y="41960"/>
                </a:lnTo>
                <a:lnTo>
                  <a:pt x="432638" y="44627"/>
                </a:lnTo>
                <a:lnTo>
                  <a:pt x="439470" y="49072"/>
                </a:lnTo>
                <a:lnTo>
                  <a:pt x="445312" y="55283"/>
                </a:lnTo>
                <a:lnTo>
                  <a:pt x="453567" y="50152"/>
                </a:lnTo>
                <a:close/>
              </a:path>
              <a:path w="687704" h="116839">
                <a:moveTo>
                  <a:pt x="553199" y="33337"/>
                </a:moveTo>
                <a:lnTo>
                  <a:pt x="543598" y="33337"/>
                </a:lnTo>
                <a:lnTo>
                  <a:pt x="543598" y="64884"/>
                </a:lnTo>
                <a:lnTo>
                  <a:pt x="543598" y="80416"/>
                </a:lnTo>
                <a:lnTo>
                  <a:pt x="542213" y="85940"/>
                </a:lnTo>
                <a:lnTo>
                  <a:pt x="536829" y="95542"/>
                </a:lnTo>
                <a:lnTo>
                  <a:pt x="536714" y="95770"/>
                </a:lnTo>
                <a:lnTo>
                  <a:pt x="532777" y="99656"/>
                </a:lnTo>
                <a:lnTo>
                  <a:pt x="522554" y="105410"/>
                </a:lnTo>
                <a:lnTo>
                  <a:pt x="517144" y="106857"/>
                </a:lnTo>
                <a:lnTo>
                  <a:pt x="505790" y="106857"/>
                </a:lnTo>
                <a:lnTo>
                  <a:pt x="479374" y="79667"/>
                </a:lnTo>
                <a:lnTo>
                  <a:pt x="479374" y="68211"/>
                </a:lnTo>
                <a:lnTo>
                  <a:pt x="505714" y="41300"/>
                </a:lnTo>
                <a:lnTo>
                  <a:pt x="520547" y="41300"/>
                </a:lnTo>
                <a:lnTo>
                  <a:pt x="528154" y="44450"/>
                </a:lnTo>
                <a:lnTo>
                  <a:pt x="540499" y="57048"/>
                </a:lnTo>
                <a:lnTo>
                  <a:pt x="543598" y="64884"/>
                </a:lnTo>
                <a:lnTo>
                  <a:pt x="543598" y="33337"/>
                </a:lnTo>
                <a:lnTo>
                  <a:pt x="542925" y="33337"/>
                </a:lnTo>
                <a:lnTo>
                  <a:pt x="542925" y="48221"/>
                </a:lnTo>
                <a:lnTo>
                  <a:pt x="538962" y="42722"/>
                </a:lnTo>
                <a:lnTo>
                  <a:pt x="538848" y="42557"/>
                </a:lnTo>
                <a:lnTo>
                  <a:pt x="537438" y="41300"/>
                </a:lnTo>
                <a:lnTo>
                  <a:pt x="534123" y="38315"/>
                </a:lnTo>
                <a:lnTo>
                  <a:pt x="523367" y="32664"/>
                </a:lnTo>
                <a:lnTo>
                  <a:pt x="517347" y="31254"/>
                </a:lnTo>
                <a:lnTo>
                  <a:pt x="510705" y="31254"/>
                </a:lnTo>
                <a:lnTo>
                  <a:pt x="475780" y="50203"/>
                </a:lnTo>
                <a:lnTo>
                  <a:pt x="469734" y="64884"/>
                </a:lnTo>
                <a:lnTo>
                  <a:pt x="469646" y="65163"/>
                </a:lnTo>
                <a:lnTo>
                  <a:pt x="468884" y="73596"/>
                </a:lnTo>
                <a:lnTo>
                  <a:pt x="469646" y="82181"/>
                </a:lnTo>
                <a:lnTo>
                  <a:pt x="471919" y="90106"/>
                </a:lnTo>
                <a:lnTo>
                  <a:pt x="502119" y="115608"/>
                </a:lnTo>
                <a:lnTo>
                  <a:pt x="510400" y="116382"/>
                </a:lnTo>
                <a:lnTo>
                  <a:pt x="516851" y="116382"/>
                </a:lnTo>
                <a:lnTo>
                  <a:pt x="542925" y="100380"/>
                </a:lnTo>
                <a:lnTo>
                  <a:pt x="542925" y="114300"/>
                </a:lnTo>
                <a:lnTo>
                  <a:pt x="553199" y="114300"/>
                </a:lnTo>
                <a:lnTo>
                  <a:pt x="553199" y="100380"/>
                </a:lnTo>
                <a:lnTo>
                  <a:pt x="553199" y="48221"/>
                </a:lnTo>
                <a:lnTo>
                  <a:pt x="553199" y="33337"/>
                </a:lnTo>
                <a:close/>
              </a:path>
              <a:path w="687704" h="116839">
                <a:moveTo>
                  <a:pt x="585101" y="33337"/>
                </a:moveTo>
                <a:lnTo>
                  <a:pt x="574611" y="33337"/>
                </a:lnTo>
                <a:lnTo>
                  <a:pt x="574611" y="114300"/>
                </a:lnTo>
                <a:lnTo>
                  <a:pt x="585101" y="114300"/>
                </a:lnTo>
                <a:lnTo>
                  <a:pt x="585101" y="33337"/>
                </a:lnTo>
                <a:close/>
              </a:path>
              <a:path w="687704" h="116839">
                <a:moveTo>
                  <a:pt x="588454" y="6248"/>
                </a:moveTo>
                <a:lnTo>
                  <a:pt x="587603" y="4216"/>
                </a:lnTo>
                <a:lnTo>
                  <a:pt x="584238" y="838"/>
                </a:lnTo>
                <a:lnTo>
                  <a:pt x="582206" y="0"/>
                </a:lnTo>
                <a:lnTo>
                  <a:pt x="577494" y="0"/>
                </a:lnTo>
                <a:lnTo>
                  <a:pt x="575475" y="838"/>
                </a:lnTo>
                <a:lnTo>
                  <a:pt x="572109" y="4216"/>
                </a:lnTo>
                <a:lnTo>
                  <a:pt x="571258" y="6248"/>
                </a:lnTo>
                <a:lnTo>
                  <a:pt x="571258" y="10960"/>
                </a:lnTo>
                <a:lnTo>
                  <a:pt x="572109" y="12966"/>
                </a:lnTo>
                <a:lnTo>
                  <a:pt x="575475" y="16344"/>
                </a:lnTo>
                <a:lnTo>
                  <a:pt x="577494" y="17183"/>
                </a:lnTo>
                <a:lnTo>
                  <a:pt x="582206" y="17183"/>
                </a:lnTo>
                <a:lnTo>
                  <a:pt x="584238" y="16344"/>
                </a:lnTo>
                <a:lnTo>
                  <a:pt x="587603" y="12966"/>
                </a:lnTo>
                <a:lnTo>
                  <a:pt x="588454" y="10960"/>
                </a:lnTo>
                <a:lnTo>
                  <a:pt x="588454" y="6248"/>
                </a:lnTo>
                <a:close/>
              </a:path>
              <a:path w="687704" h="116839">
                <a:moveTo>
                  <a:pt x="687501" y="2082"/>
                </a:moveTo>
                <a:lnTo>
                  <a:pt x="677900" y="2082"/>
                </a:lnTo>
                <a:lnTo>
                  <a:pt x="677900" y="64884"/>
                </a:lnTo>
                <a:lnTo>
                  <a:pt x="677900" y="80416"/>
                </a:lnTo>
                <a:lnTo>
                  <a:pt x="676516" y="85940"/>
                </a:lnTo>
                <a:lnTo>
                  <a:pt x="671144" y="95542"/>
                </a:lnTo>
                <a:lnTo>
                  <a:pt x="671017" y="95770"/>
                </a:lnTo>
                <a:lnTo>
                  <a:pt x="667080" y="99656"/>
                </a:lnTo>
                <a:lnTo>
                  <a:pt x="656869" y="105410"/>
                </a:lnTo>
                <a:lnTo>
                  <a:pt x="651459" y="106857"/>
                </a:lnTo>
                <a:lnTo>
                  <a:pt x="640092" y="106857"/>
                </a:lnTo>
                <a:lnTo>
                  <a:pt x="613676" y="79667"/>
                </a:lnTo>
                <a:lnTo>
                  <a:pt x="613676" y="68211"/>
                </a:lnTo>
                <a:lnTo>
                  <a:pt x="640016" y="41300"/>
                </a:lnTo>
                <a:lnTo>
                  <a:pt x="654850" y="41300"/>
                </a:lnTo>
                <a:lnTo>
                  <a:pt x="662457" y="44450"/>
                </a:lnTo>
                <a:lnTo>
                  <a:pt x="674814" y="57048"/>
                </a:lnTo>
                <a:lnTo>
                  <a:pt x="677900" y="64884"/>
                </a:lnTo>
                <a:lnTo>
                  <a:pt x="677900" y="2082"/>
                </a:lnTo>
                <a:lnTo>
                  <a:pt x="677227" y="2082"/>
                </a:lnTo>
                <a:lnTo>
                  <a:pt x="677227" y="48221"/>
                </a:lnTo>
                <a:lnTo>
                  <a:pt x="673277" y="42722"/>
                </a:lnTo>
                <a:lnTo>
                  <a:pt x="673163" y="42557"/>
                </a:lnTo>
                <a:lnTo>
                  <a:pt x="671753" y="41300"/>
                </a:lnTo>
                <a:lnTo>
                  <a:pt x="668439" y="38315"/>
                </a:lnTo>
                <a:lnTo>
                  <a:pt x="657669" y="32664"/>
                </a:lnTo>
                <a:lnTo>
                  <a:pt x="651662" y="31254"/>
                </a:lnTo>
                <a:lnTo>
                  <a:pt x="645007" y="31254"/>
                </a:lnTo>
                <a:lnTo>
                  <a:pt x="610095" y="50203"/>
                </a:lnTo>
                <a:lnTo>
                  <a:pt x="604037" y="64884"/>
                </a:lnTo>
                <a:lnTo>
                  <a:pt x="603948" y="65163"/>
                </a:lnTo>
                <a:lnTo>
                  <a:pt x="603186" y="73596"/>
                </a:lnTo>
                <a:lnTo>
                  <a:pt x="603948" y="82181"/>
                </a:lnTo>
                <a:lnTo>
                  <a:pt x="606221" y="90106"/>
                </a:lnTo>
                <a:lnTo>
                  <a:pt x="636422" y="115608"/>
                </a:lnTo>
                <a:lnTo>
                  <a:pt x="644702" y="116382"/>
                </a:lnTo>
                <a:lnTo>
                  <a:pt x="651154" y="116382"/>
                </a:lnTo>
                <a:lnTo>
                  <a:pt x="677227" y="100380"/>
                </a:lnTo>
                <a:lnTo>
                  <a:pt x="677227" y="114300"/>
                </a:lnTo>
                <a:lnTo>
                  <a:pt x="687501" y="114300"/>
                </a:lnTo>
                <a:lnTo>
                  <a:pt x="687501" y="100380"/>
                </a:lnTo>
                <a:lnTo>
                  <a:pt x="687501" y="48221"/>
                </a:lnTo>
                <a:lnTo>
                  <a:pt x="687501" y="20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3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344866" y="2646061"/>
            <a:ext cx="670186" cy="275026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4664773" y="2804032"/>
            <a:ext cx="584200" cy="127635"/>
          </a:xfrm>
          <a:custGeom>
            <a:avLst/>
            <a:gdLst/>
            <a:ahLst/>
            <a:cxnLst/>
            <a:rect l="l" t="t" r="r" b="b"/>
            <a:pathLst>
              <a:path w="584200" h="127635">
                <a:moveTo>
                  <a:pt x="10947" y="4838"/>
                </a:moveTo>
                <a:lnTo>
                  <a:pt x="0" y="4838"/>
                </a:lnTo>
                <a:lnTo>
                  <a:pt x="0" y="114300"/>
                </a:lnTo>
                <a:lnTo>
                  <a:pt x="10947" y="114300"/>
                </a:lnTo>
                <a:lnTo>
                  <a:pt x="10947" y="4838"/>
                </a:lnTo>
                <a:close/>
              </a:path>
              <a:path w="584200" h="127635">
                <a:moveTo>
                  <a:pt x="104013" y="61620"/>
                </a:moveTo>
                <a:lnTo>
                  <a:pt x="80225" y="31267"/>
                </a:lnTo>
                <a:lnTo>
                  <a:pt x="68224" y="31267"/>
                </a:lnTo>
                <a:lnTo>
                  <a:pt x="62712" y="32639"/>
                </a:lnTo>
                <a:lnTo>
                  <a:pt x="52590" y="38138"/>
                </a:lnTo>
                <a:lnTo>
                  <a:pt x="47980" y="42303"/>
                </a:lnTo>
                <a:lnTo>
                  <a:pt x="43802" y="47853"/>
                </a:lnTo>
                <a:lnTo>
                  <a:pt x="43802" y="33337"/>
                </a:lnTo>
                <a:lnTo>
                  <a:pt x="33388" y="33337"/>
                </a:lnTo>
                <a:lnTo>
                  <a:pt x="33388" y="114300"/>
                </a:lnTo>
                <a:lnTo>
                  <a:pt x="43802" y="114300"/>
                </a:lnTo>
                <a:lnTo>
                  <a:pt x="43802" y="73952"/>
                </a:lnTo>
                <a:lnTo>
                  <a:pt x="44310" y="66611"/>
                </a:lnTo>
                <a:lnTo>
                  <a:pt x="46888" y="56438"/>
                </a:lnTo>
                <a:lnTo>
                  <a:pt x="50165" y="51282"/>
                </a:lnTo>
                <a:lnTo>
                  <a:pt x="60147" y="42938"/>
                </a:lnTo>
                <a:lnTo>
                  <a:pt x="65786" y="40855"/>
                </a:lnTo>
                <a:lnTo>
                  <a:pt x="77597" y="40855"/>
                </a:lnTo>
                <a:lnTo>
                  <a:pt x="93662" y="66357"/>
                </a:lnTo>
                <a:lnTo>
                  <a:pt x="93662" y="114300"/>
                </a:lnTo>
                <a:lnTo>
                  <a:pt x="104013" y="114300"/>
                </a:lnTo>
                <a:lnTo>
                  <a:pt x="104013" y="61620"/>
                </a:lnTo>
                <a:close/>
              </a:path>
              <a:path w="584200" h="127635">
                <a:moveTo>
                  <a:pt x="168490" y="87858"/>
                </a:moveTo>
                <a:lnTo>
                  <a:pt x="167119" y="83616"/>
                </a:lnTo>
                <a:lnTo>
                  <a:pt x="161620" y="76136"/>
                </a:lnTo>
                <a:lnTo>
                  <a:pt x="156362" y="72263"/>
                </a:lnTo>
                <a:lnTo>
                  <a:pt x="142265" y="64973"/>
                </a:lnTo>
                <a:lnTo>
                  <a:pt x="138099" y="62115"/>
                </a:lnTo>
                <a:lnTo>
                  <a:pt x="134137" y="57302"/>
                </a:lnTo>
                <a:lnTo>
                  <a:pt x="133146" y="54800"/>
                </a:lnTo>
                <a:lnTo>
                  <a:pt x="133146" y="49187"/>
                </a:lnTo>
                <a:lnTo>
                  <a:pt x="134340" y="46583"/>
                </a:lnTo>
                <a:lnTo>
                  <a:pt x="139153" y="42125"/>
                </a:lnTo>
                <a:lnTo>
                  <a:pt x="142049" y="41008"/>
                </a:lnTo>
                <a:lnTo>
                  <a:pt x="150723" y="41008"/>
                </a:lnTo>
                <a:lnTo>
                  <a:pt x="156159" y="43713"/>
                </a:lnTo>
                <a:lnTo>
                  <a:pt x="161721" y="49123"/>
                </a:lnTo>
                <a:lnTo>
                  <a:pt x="168414" y="42202"/>
                </a:lnTo>
                <a:lnTo>
                  <a:pt x="160870" y="34912"/>
                </a:lnTo>
                <a:lnTo>
                  <a:pt x="153377" y="31267"/>
                </a:lnTo>
                <a:lnTo>
                  <a:pt x="139534" y="31267"/>
                </a:lnTo>
                <a:lnTo>
                  <a:pt x="134239" y="33299"/>
                </a:lnTo>
                <a:lnTo>
                  <a:pt x="125857" y="41427"/>
                </a:lnTo>
                <a:lnTo>
                  <a:pt x="123761" y="46545"/>
                </a:lnTo>
                <a:lnTo>
                  <a:pt x="123761" y="57404"/>
                </a:lnTo>
                <a:lnTo>
                  <a:pt x="125082" y="61595"/>
                </a:lnTo>
                <a:lnTo>
                  <a:pt x="130340" y="68935"/>
                </a:lnTo>
                <a:lnTo>
                  <a:pt x="135293" y="72656"/>
                </a:lnTo>
                <a:lnTo>
                  <a:pt x="149390" y="79908"/>
                </a:lnTo>
                <a:lnTo>
                  <a:pt x="153758" y="82778"/>
                </a:lnTo>
                <a:lnTo>
                  <a:pt x="157619" y="87388"/>
                </a:lnTo>
                <a:lnTo>
                  <a:pt x="158584" y="90043"/>
                </a:lnTo>
                <a:lnTo>
                  <a:pt x="158584" y="96647"/>
                </a:lnTo>
                <a:lnTo>
                  <a:pt x="157124" y="99796"/>
                </a:lnTo>
                <a:lnTo>
                  <a:pt x="151269" y="105156"/>
                </a:lnTo>
                <a:lnTo>
                  <a:pt x="147726" y="106489"/>
                </a:lnTo>
                <a:lnTo>
                  <a:pt x="137604" y="106489"/>
                </a:lnTo>
                <a:lnTo>
                  <a:pt x="131978" y="103492"/>
                </a:lnTo>
                <a:lnTo>
                  <a:pt x="126669" y="97485"/>
                </a:lnTo>
                <a:lnTo>
                  <a:pt x="120116" y="104927"/>
                </a:lnTo>
                <a:lnTo>
                  <a:pt x="122897" y="108508"/>
                </a:lnTo>
                <a:lnTo>
                  <a:pt x="126403" y="111302"/>
                </a:lnTo>
                <a:lnTo>
                  <a:pt x="134886" y="115379"/>
                </a:lnTo>
                <a:lnTo>
                  <a:pt x="139344" y="116395"/>
                </a:lnTo>
                <a:lnTo>
                  <a:pt x="151003" y="116395"/>
                </a:lnTo>
                <a:lnTo>
                  <a:pt x="156832" y="114084"/>
                </a:lnTo>
                <a:lnTo>
                  <a:pt x="166154" y="104851"/>
                </a:lnTo>
                <a:lnTo>
                  <a:pt x="168490" y="99225"/>
                </a:lnTo>
                <a:lnTo>
                  <a:pt x="168490" y="87858"/>
                </a:lnTo>
                <a:close/>
              </a:path>
              <a:path w="584200" h="127635">
                <a:moveTo>
                  <a:pt x="221742" y="33337"/>
                </a:moveTo>
                <a:lnTo>
                  <a:pt x="205219" y="33337"/>
                </a:lnTo>
                <a:lnTo>
                  <a:pt x="205219" y="3276"/>
                </a:lnTo>
                <a:lnTo>
                  <a:pt x="194729" y="3276"/>
                </a:lnTo>
                <a:lnTo>
                  <a:pt x="194729" y="33337"/>
                </a:lnTo>
                <a:lnTo>
                  <a:pt x="180517" y="33337"/>
                </a:lnTo>
                <a:lnTo>
                  <a:pt x="180517" y="42278"/>
                </a:lnTo>
                <a:lnTo>
                  <a:pt x="194729" y="42278"/>
                </a:lnTo>
                <a:lnTo>
                  <a:pt x="194729" y="114300"/>
                </a:lnTo>
                <a:lnTo>
                  <a:pt x="205219" y="114300"/>
                </a:lnTo>
                <a:lnTo>
                  <a:pt x="205219" y="42278"/>
                </a:lnTo>
                <a:lnTo>
                  <a:pt x="221742" y="42278"/>
                </a:lnTo>
                <a:lnTo>
                  <a:pt x="221742" y="33337"/>
                </a:lnTo>
                <a:close/>
              </a:path>
              <a:path w="584200" h="127635">
                <a:moveTo>
                  <a:pt x="246227" y="33337"/>
                </a:moveTo>
                <a:lnTo>
                  <a:pt x="235737" y="33337"/>
                </a:lnTo>
                <a:lnTo>
                  <a:pt x="235737" y="114300"/>
                </a:lnTo>
                <a:lnTo>
                  <a:pt x="246227" y="114300"/>
                </a:lnTo>
                <a:lnTo>
                  <a:pt x="246227" y="33337"/>
                </a:lnTo>
                <a:close/>
              </a:path>
              <a:path w="584200" h="127635">
                <a:moveTo>
                  <a:pt x="249567" y="6261"/>
                </a:moveTo>
                <a:lnTo>
                  <a:pt x="248729" y="4229"/>
                </a:lnTo>
                <a:lnTo>
                  <a:pt x="245351" y="850"/>
                </a:lnTo>
                <a:lnTo>
                  <a:pt x="243319" y="0"/>
                </a:lnTo>
                <a:lnTo>
                  <a:pt x="238607" y="0"/>
                </a:lnTo>
                <a:lnTo>
                  <a:pt x="236601" y="850"/>
                </a:lnTo>
                <a:lnTo>
                  <a:pt x="233222" y="4229"/>
                </a:lnTo>
                <a:lnTo>
                  <a:pt x="232384" y="6261"/>
                </a:lnTo>
                <a:lnTo>
                  <a:pt x="232384" y="10972"/>
                </a:lnTo>
                <a:lnTo>
                  <a:pt x="233222" y="12979"/>
                </a:lnTo>
                <a:lnTo>
                  <a:pt x="236601" y="16357"/>
                </a:lnTo>
                <a:lnTo>
                  <a:pt x="238607" y="17195"/>
                </a:lnTo>
                <a:lnTo>
                  <a:pt x="243319" y="17195"/>
                </a:lnTo>
                <a:lnTo>
                  <a:pt x="245351" y="16357"/>
                </a:lnTo>
                <a:lnTo>
                  <a:pt x="248729" y="12979"/>
                </a:lnTo>
                <a:lnTo>
                  <a:pt x="249567" y="10972"/>
                </a:lnTo>
                <a:lnTo>
                  <a:pt x="249567" y="6261"/>
                </a:lnTo>
                <a:close/>
              </a:path>
              <a:path w="584200" h="127635">
                <a:moveTo>
                  <a:pt x="303898" y="33337"/>
                </a:moveTo>
                <a:lnTo>
                  <a:pt x="287375" y="33337"/>
                </a:lnTo>
                <a:lnTo>
                  <a:pt x="287375" y="3276"/>
                </a:lnTo>
                <a:lnTo>
                  <a:pt x="276885" y="3276"/>
                </a:lnTo>
                <a:lnTo>
                  <a:pt x="276885" y="33337"/>
                </a:lnTo>
                <a:lnTo>
                  <a:pt x="262661" y="33337"/>
                </a:lnTo>
                <a:lnTo>
                  <a:pt x="262661" y="42278"/>
                </a:lnTo>
                <a:lnTo>
                  <a:pt x="276885" y="42278"/>
                </a:lnTo>
                <a:lnTo>
                  <a:pt x="276885" y="114300"/>
                </a:lnTo>
                <a:lnTo>
                  <a:pt x="287375" y="114300"/>
                </a:lnTo>
                <a:lnTo>
                  <a:pt x="287375" y="42278"/>
                </a:lnTo>
                <a:lnTo>
                  <a:pt x="303898" y="42278"/>
                </a:lnTo>
                <a:lnTo>
                  <a:pt x="303898" y="33337"/>
                </a:lnTo>
                <a:close/>
              </a:path>
              <a:path w="584200" h="127635">
                <a:moveTo>
                  <a:pt x="388950" y="33337"/>
                </a:moveTo>
                <a:lnTo>
                  <a:pt x="378307" y="33337"/>
                </a:lnTo>
                <a:lnTo>
                  <a:pt x="378307" y="81267"/>
                </a:lnTo>
                <a:lnTo>
                  <a:pt x="377875" y="86728"/>
                </a:lnTo>
                <a:lnTo>
                  <a:pt x="359410" y="106273"/>
                </a:lnTo>
                <a:lnTo>
                  <a:pt x="347802" y="106273"/>
                </a:lnTo>
                <a:lnTo>
                  <a:pt x="328599" y="33337"/>
                </a:lnTo>
                <a:lnTo>
                  <a:pt x="318109" y="33337"/>
                </a:lnTo>
                <a:lnTo>
                  <a:pt x="318122" y="73088"/>
                </a:lnTo>
                <a:lnTo>
                  <a:pt x="339128" y="114795"/>
                </a:lnTo>
                <a:lnTo>
                  <a:pt x="345706" y="116395"/>
                </a:lnTo>
                <a:lnTo>
                  <a:pt x="361492" y="116395"/>
                </a:lnTo>
                <a:lnTo>
                  <a:pt x="368046" y="114795"/>
                </a:lnTo>
                <a:lnTo>
                  <a:pt x="378523" y="108394"/>
                </a:lnTo>
                <a:lnTo>
                  <a:pt x="380390" y="106273"/>
                </a:lnTo>
                <a:lnTo>
                  <a:pt x="382435" y="103962"/>
                </a:lnTo>
                <a:lnTo>
                  <a:pt x="388950" y="73088"/>
                </a:lnTo>
                <a:lnTo>
                  <a:pt x="388950" y="33337"/>
                </a:lnTo>
                <a:close/>
              </a:path>
              <a:path w="584200" h="127635">
                <a:moveTo>
                  <a:pt x="447268" y="33337"/>
                </a:moveTo>
                <a:lnTo>
                  <a:pt x="430745" y="33337"/>
                </a:lnTo>
                <a:lnTo>
                  <a:pt x="430745" y="3276"/>
                </a:lnTo>
                <a:lnTo>
                  <a:pt x="420255" y="3276"/>
                </a:lnTo>
                <a:lnTo>
                  <a:pt x="420255" y="33337"/>
                </a:lnTo>
                <a:lnTo>
                  <a:pt x="406044" y="33337"/>
                </a:lnTo>
                <a:lnTo>
                  <a:pt x="406044" y="42278"/>
                </a:lnTo>
                <a:lnTo>
                  <a:pt x="420255" y="42278"/>
                </a:lnTo>
                <a:lnTo>
                  <a:pt x="420255" y="114300"/>
                </a:lnTo>
                <a:lnTo>
                  <a:pt x="430745" y="114300"/>
                </a:lnTo>
                <a:lnTo>
                  <a:pt x="430745" y="42278"/>
                </a:lnTo>
                <a:lnTo>
                  <a:pt x="447268" y="42278"/>
                </a:lnTo>
                <a:lnTo>
                  <a:pt x="447268" y="33337"/>
                </a:lnTo>
                <a:close/>
              </a:path>
              <a:path w="584200" h="127635">
                <a:moveTo>
                  <a:pt x="542442" y="74650"/>
                </a:moveTo>
                <a:lnTo>
                  <a:pt x="541832" y="66687"/>
                </a:lnTo>
                <a:lnTo>
                  <a:pt x="541578" y="65633"/>
                </a:lnTo>
                <a:lnTo>
                  <a:pt x="540143" y="59474"/>
                </a:lnTo>
                <a:lnTo>
                  <a:pt x="537362" y="52844"/>
                </a:lnTo>
                <a:lnTo>
                  <a:pt x="533514" y="46964"/>
                </a:lnTo>
                <a:lnTo>
                  <a:pt x="530987" y="44373"/>
                </a:lnTo>
                <a:lnTo>
                  <a:pt x="530987" y="65633"/>
                </a:lnTo>
                <a:lnTo>
                  <a:pt x="470712" y="65633"/>
                </a:lnTo>
                <a:lnTo>
                  <a:pt x="472846" y="58191"/>
                </a:lnTo>
                <a:lnTo>
                  <a:pt x="475996" y="52616"/>
                </a:lnTo>
                <a:lnTo>
                  <a:pt x="485863" y="43789"/>
                </a:lnTo>
                <a:lnTo>
                  <a:pt x="492683" y="41224"/>
                </a:lnTo>
                <a:lnTo>
                  <a:pt x="505434" y="41224"/>
                </a:lnTo>
                <a:lnTo>
                  <a:pt x="530987" y="65633"/>
                </a:lnTo>
                <a:lnTo>
                  <a:pt x="530987" y="44373"/>
                </a:lnTo>
                <a:lnTo>
                  <a:pt x="500468" y="31267"/>
                </a:lnTo>
                <a:lnTo>
                  <a:pt x="490702" y="32245"/>
                </a:lnTo>
                <a:lnTo>
                  <a:pt x="490867" y="32245"/>
                </a:lnTo>
                <a:lnTo>
                  <a:pt x="482130" y="35191"/>
                </a:lnTo>
                <a:lnTo>
                  <a:pt x="482257" y="35191"/>
                </a:lnTo>
                <a:lnTo>
                  <a:pt x="474891" y="39878"/>
                </a:lnTo>
                <a:lnTo>
                  <a:pt x="468401" y="46583"/>
                </a:lnTo>
                <a:lnTo>
                  <a:pt x="464248" y="52844"/>
                </a:lnTo>
                <a:lnTo>
                  <a:pt x="461314" y="59474"/>
                </a:lnTo>
                <a:lnTo>
                  <a:pt x="459536" y="66548"/>
                </a:lnTo>
                <a:lnTo>
                  <a:pt x="458952" y="74041"/>
                </a:lnTo>
                <a:lnTo>
                  <a:pt x="459651" y="82016"/>
                </a:lnTo>
                <a:lnTo>
                  <a:pt x="461733" y="89573"/>
                </a:lnTo>
                <a:lnTo>
                  <a:pt x="465226" y="96697"/>
                </a:lnTo>
                <a:lnTo>
                  <a:pt x="470014" y="103263"/>
                </a:lnTo>
                <a:lnTo>
                  <a:pt x="470115" y="103403"/>
                </a:lnTo>
                <a:lnTo>
                  <a:pt x="476224" y="109093"/>
                </a:lnTo>
                <a:lnTo>
                  <a:pt x="483425" y="113144"/>
                </a:lnTo>
                <a:lnTo>
                  <a:pt x="491705" y="115582"/>
                </a:lnTo>
                <a:lnTo>
                  <a:pt x="501065" y="116395"/>
                </a:lnTo>
                <a:lnTo>
                  <a:pt x="507022" y="116395"/>
                </a:lnTo>
                <a:lnTo>
                  <a:pt x="511810" y="115582"/>
                </a:lnTo>
                <a:lnTo>
                  <a:pt x="512114" y="115582"/>
                </a:lnTo>
                <a:lnTo>
                  <a:pt x="539762" y="92049"/>
                </a:lnTo>
                <a:lnTo>
                  <a:pt x="530987" y="87439"/>
                </a:lnTo>
                <a:lnTo>
                  <a:pt x="527812" y="92748"/>
                </a:lnTo>
                <a:lnTo>
                  <a:pt x="524738" y="96697"/>
                </a:lnTo>
                <a:lnTo>
                  <a:pt x="519391" y="101358"/>
                </a:lnTo>
                <a:lnTo>
                  <a:pt x="516089" y="103263"/>
                </a:lnTo>
                <a:lnTo>
                  <a:pt x="508292" y="106146"/>
                </a:lnTo>
                <a:lnTo>
                  <a:pt x="504291" y="106870"/>
                </a:lnTo>
                <a:lnTo>
                  <a:pt x="491642" y="106870"/>
                </a:lnTo>
                <a:lnTo>
                  <a:pt x="484479" y="103847"/>
                </a:lnTo>
                <a:lnTo>
                  <a:pt x="472859" y="91795"/>
                </a:lnTo>
                <a:lnTo>
                  <a:pt x="469861" y="84074"/>
                </a:lnTo>
                <a:lnTo>
                  <a:pt x="469658" y="74650"/>
                </a:lnTo>
                <a:lnTo>
                  <a:pt x="542442" y="74650"/>
                </a:lnTo>
                <a:close/>
              </a:path>
              <a:path w="584200" h="127635">
                <a:moveTo>
                  <a:pt x="583780" y="98971"/>
                </a:moveTo>
                <a:lnTo>
                  <a:pt x="573735" y="94208"/>
                </a:lnTo>
                <a:lnTo>
                  <a:pt x="561301" y="123977"/>
                </a:lnTo>
                <a:lnTo>
                  <a:pt x="568667" y="127101"/>
                </a:lnTo>
                <a:lnTo>
                  <a:pt x="583780" y="98971"/>
                </a:lnTo>
                <a:close/>
              </a:path>
              <a:path w="584200" h="127635">
                <a:moveTo>
                  <a:pt x="583996" y="37960"/>
                </a:moveTo>
                <a:lnTo>
                  <a:pt x="583133" y="35788"/>
                </a:lnTo>
                <a:lnTo>
                  <a:pt x="579551" y="32169"/>
                </a:lnTo>
                <a:lnTo>
                  <a:pt x="577380" y="31267"/>
                </a:lnTo>
                <a:lnTo>
                  <a:pt x="572312" y="31267"/>
                </a:lnTo>
                <a:lnTo>
                  <a:pt x="570166" y="32169"/>
                </a:lnTo>
                <a:lnTo>
                  <a:pt x="566585" y="35788"/>
                </a:lnTo>
                <a:lnTo>
                  <a:pt x="565696" y="37960"/>
                </a:lnTo>
                <a:lnTo>
                  <a:pt x="565696" y="43065"/>
                </a:lnTo>
                <a:lnTo>
                  <a:pt x="566585" y="45250"/>
                </a:lnTo>
                <a:lnTo>
                  <a:pt x="570166" y="48818"/>
                </a:lnTo>
                <a:lnTo>
                  <a:pt x="572312" y="49720"/>
                </a:lnTo>
                <a:lnTo>
                  <a:pt x="577380" y="49720"/>
                </a:lnTo>
                <a:lnTo>
                  <a:pt x="579539" y="48818"/>
                </a:lnTo>
                <a:lnTo>
                  <a:pt x="583107" y="45250"/>
                </a:lnTo>
                <a:lnTo>
                  <a:pt x="583996" y="43065"/>
                </a:lnTo>
                <a:lnTo>
                  <a:pt x="583996" y="37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object 3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32059" y="3180730"/>
            <a:ext cx="413061" cy="111545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208742" y="3209227"/>
            <a:ext cx="64292" cy="80963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1333738" y="3207146"/>
            <a:ext cx="446405" cy="85725"/>
            <a:chOff x="1333738" y="3207146"/>
            <a:chExt cx="446405" cy="85725"/>
          </a:xfrm>
        </p:grpSpPr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33738" y="3209227"/>
              <a:ext cx="73519" cy="80963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415822" y="3207146"/>
              <a:ext cx="364490" cy="85725"/>
            </a:xfrm>
            <a:custGeom>
              <a:avLst/>
              <a:gdLst/>
              <a:ahLst/>
              <a:cxnLst/>
              <a:rect l="l" t="t" r="r" b="b"/>
              <a:pathLst>
                <a:path w="364489" h="85725">
                  <a:moveTo>
                    <a:pt x="20389" y="2081"/>
                  </a:moveTo>
                  <a:lnTo>
                    <a:pt x="0" y="2081"/>
                  </a:lnTo>
                  <a:lnTo>
                    <a:pt x="0" y="83045"/>
                  </a:lnTo>
                  <a:lnTo>
                    <a:pt x="20389" y="83045"/>
                  </a:lnTo>
                  <a:lnTo>
                    <a:pt x="20389" y="49485"/>
                  </a:lnTo>
                  <a:lnTo>
                    <a:pt x="70991" y="49485"/>
                  </a:lnTo>
                  <a:lnTo>
                    <a:pt x="70991" y="31252"/>
                  </a:lnTo>
                  <a:lnTo>
                    <a:pt x="20389" y="31252"/>
                  </a:lnTo>
                  <a:lnTo>
                    <a:pt x="20389" y="2081"/>
                  </a:lnTo>
                  <a:close/>
                </a:path>
                <a:path w="364489" h="85725">
                  <a:moveTo>
                    <a:pt x="70991" y="49485"/>
                  </a:moveTo>
                  <a:lnTo>
                    <a:pt x="50601" y="49485"/>
                  </a:lnTo>
                  <a:lnTo>
                    <a:pt x="50601" y="83045"/>
                  </a:lnTo>
                  <a:lnTo>
                    <a:pt x="70991" y="83045"/>
                  </a:lnTo>
                  <a:lnTo>
                    <a:pt x="70991" y="49485"/>
                  </a:lnTo>
                  <a:close/>
                </a:path>
                <a:path w="364489" h="85725">
                  <a:moveTo>
                    <a:pt x="70991" y="2081"/>
                  </a:moveTo>
                  <a:lnTo>
                    <a:pt x="50601" y="2081"/>
                  </a:lnTo>
                  <a:lnTo>
                    <a:pt x="50601" y="31252"/>
                  </a:lnTo>
                  <a:lnTo>
                    <a:pt x="70991" y="31252"/>
                  </a:lnTo>
                  <a:lnTo>
                    <a:pt x="70991" y="2081"/>
                  </a:lnTo>
                  <a:close/>
                </a:path>
                <a:path w="364489" h="85725">
                  <a:moveTo>
                    <a:pt x="111246" y="2081"/>
                  </a:moveTo>
                  <a:lnTo>
                    <a:pt x="91453" y="2081"/>
                  </a:lnTo>
                  <a:lnTo>
                    <a:pt x="91453" y="83045"/>
                  </a:lnTo>
                  <a:lnTo>
                    <a:pt x="102243" y="83045"/>
                  </a:lnTo>
                  <a:lnTo>
                    <a:pt x="131224" y="49634"/>
                  </a:lnTo>
                  <a:lnTo>
                    <a:pt x="111246" y="49634"/>
                  </a:lnTo>
                  <a:lnTo>
                    <a:pt x="111246" y="2081"/>
                  </a:lnTo>
                  <a:close/>
                </a:path>
                <a:path w="364489" h="85725">
                  <a:moveTo>
                    <a:pt x="162445" y="36461"/>
                  </a:moveTo>
                  <a:lnTo>
                    <a:pt x="142650" y="36461"/>
                  </a:lnTo>
                  <a:lnTo>
                    <a:pt x="142650" y="83045"/>
                  </a:lnTo>
                  <a:lnTo>
                    <a:pt x="162445" y="83045"/>
                  </a:lnTo>
                  <a:lnTo>
                    <a:pt x="162445" y="36461"/>
                  </a:lnTo>
                  <a:close/>
                </a:path>
                <a:path w="364489" h="85725">
                  <a:moveTo>
                    <a:pt x="162445" y="2081"/>
                  </a:moveTo>
                  <a:lnTo>
                    <a:pt x="152697" y="2081"/>
                  </a:lnTo>
                  <a:lnTo>
                    <a:pt x="111246" y="49634"/>
                  </a:lnTo>
                  <a:lnTo>
                    <a:pt x="131224" y="49634"/>
                  </a:lnTo>
                  <a:lnTo>
                    <a:pt x="142650" y="36461"/>
                  </a:lnTo>
                  <a:lnTo>
                    <a:pt x="162445" y="36461"/>
                  </a:lnTo>
                  <a:lnTo>
                    <a:pt x="162445" y="2081"/>
                  </a:lnTo>
                  <a:close/>
                </a:path>
                <a:path w="364489" h="85725">
                  <a:moveTo>
                    <a:pt x="230162" y="2081"/>
                  </a:moveTo>
                  <a:lnTo>
                    <a:pt x="182907" y="2081"/>
                  </a:lnTo>
                  <a:lnTo>
                    <a:pt x="182907" y="83045"/>
                  </a:lnTo>
                  <a:lnTo>
                    <a:pt x="203299" y="83045"/>
                  </a:lnTo>
                  <a:lnTo>
                    <a:pt x="203299" y="21431"/>
                  </a:lnTo>
                  <a:lnTo>
                    <a:pt x="230162" y="21431"/>
                  </a:lnTo>
                  <a:lnTo>
                    <a:pt x="230162" y="2081"/>
                  </a:lnTo>
                  <a:close/>
                </a:path>
                <a:path w="364489" h="85725">
                  <a:moveTo>
                    <a:pt x="282027" y="0"/>
                  </a:moveTo>
                  <a:lnTo>
                    <a:pt x="246968" y="18605"/>
                  </a:lnTo>
                  <a:lnTo>
                    <a:pt x="240130" y="43009"/>
                  </a:lnTo>
                  <a:lnTo>
                    <a:pt x="240879" y="51672"/>
                  </a:lnTo>
                  <a:lnTo>
                    <a:pt x="265860" y="82124"/>
                  </a:lnTo>
                  <a:lnTo>
                    <a:pt x="283143" y="85129"/>
                  </a:lnTo>
                  <a:lnTo>
                    <a:pt x="291329" y="85129"/>
                  </a:lnTo>
                  <a:lnTo>
                    <a:pt x="298400" y="83679"/>
                  </a:lnTo>
                  <a:lnTo>
                    <a:pt x="310305" y="77872"/>
                  </a:lnTo>
                  <a:lnTo>
                    <a:pt x="315413" y="73397"/>
                  </a:lnTo>
                  <a:lnTo>
                    <a:pt x="319679" y="67345"/>
                  </a:lnTo>
                  <a:lnTo>
                    <a:pt x="276875" y="67345"/>
                  </a:lnTo>
                  <a:lnTo>
                    <a:pt x="271421" y="65571"/>
                  </a:lnTo>
                  <a:lnTo>
                    <a:pt x="263235" y="58774"/>
                  </a:lnTo>
                  <a:lnTo>
                    <a:pt x="260718" y="54198"/>
                  </a:lnTo>
                  <a:lnTo>
                    <a:pt x="259775" y="48441"/>
                  </a:lnTo>
                  <a:lnTo>
                    <a:pt x="325036" y="48441"/>
                  </a:lnTo>
                  <a:lnTo>
                    <a:pt x="324989" y="43009"/>
                  </a:lnTo>
                  <a:lnTo>
                    <a:pt x="324363" y="35016"/>
                  </a:lnTo>
                  <a:lnTo>
                    <a:pt x="323689" y="32443"/>
                  </a:lnTo>
                  <a:lnTo>
                    <a:pt x="260668" y="32443"/>
                  </a:lnTo>
                  <a:lnTo>
                    <a:pt x="262950" y="27431"/>
                  </a:lnTo>
                  <a:lnTo>
                    <a:pt x="265431" y="23933"/>
                  </a:lnTo>
                  <a:lnTo>
                    <a:pt x="272277" y="18851"/>
                  </a:lnTo>
                  <a:lnTo>
                    <a:pt x="272147" y="18851"/>
                  </a:lnTo>
                  <a:lnTo>
                    <a:pt x="277340" y="17190"/>
                  </a:lnTo>
                  <a:lnTo>
                    <a:pt x="317056" y="17190"/>
                  </a:lnTo>
                  <a:lnTo>
                    <a:pt x="313131" y="12240"/>
                  </a:lnTo>
                  <a:lnTo>
                    <a:pt x="306693" y="6884"/>
                  </a:lnTo>
                  <a:lnTo>
                    <a:pt x="299363" y="3059"/>
                  </a:lnTo>
                  <a:lnTo>
                    <a:pt x="291141" y="764"/>
                  </a:lnTo>
                  <a:lnTo>
                    <a:pt x="282027" y="0"/>
                  </a:lnTo>
                  <a:close/>
                </a:path>
                <a:path w="364489" h="85725">
                  <a:moveTo>
                    <a:pt x="302564" y="59306"/>
                  </a:moveTo>
                  <a:lnTo>
                    <a:pt x="297107" y="64616"/>
                  </a:lnTo>
                  <a:lnTo>
                    <a:pt x="290400" y="67345"/>
                  </a:lnTo>
                  <a:lnTo>
                    <a:pt x="319679" y="67345"/>
                  </a:lnTo>
                  <a:lnTo>
                    <a:pt x="302564" y="59306"/>
                  </a:lnTo>
                  <a:close/>
                </a:path>
                <a:path w="364489" h="85725">
                  <a:moveTo>
                    <a:pt x="317056" y="17190"/>
                  </a:moveTo>
                  <a:lnTo>
                    <a:pt x="288204" y="17190"/>
                  </a:lnTo>
                  <a:lnTo>
                    <a:pt x="292780" y="18605"/>
                  </a:lnTo>
                  <a:lnTo>
                    <a:pt x="300668" y="24256"/>
                  </a:lnTo>
                  <a:lnTo>
                    <a:pt x="303310" y="27929"/>
                  </a:lnTo>
                  <a:lnTo>
                    <a:pt x="304650" y="32443"/>
                  </a:lnTo>
                  <a:lnTo>
                    <a:pt x="323689" y="32443"/>
                  </a:lnTo>
                  <a:lnTo>
                    <a:pt x="322117" y="26442"/>
                  </a:lnTo>
                  <a:lnTo>
                    <a:pt x="318373" y="18851"/>
                  </a:lnTo>
                  <a:lnTo>
                    <a:pt x="317056" y="17190"/>
                  </a:lnTo>
                  <a:close/>
                </a:path>
                <a:path w="364489" h="85725">
                  <a:moveTo>
                    <a:pt x="355794" y="0"/>
                  </a:moveTo>
                  <a:lnTo>
                    <a:pt x="349347" y="0"/>
                  </a:lnTo>
                  <a:lnTo>
                    <a:pt x="346593" y="1141"/>
                  </a:lnTo>
                  <a:lnTo>
                    <a:pt x="342028" y="5703"/>
                  </a:lnTo>
                  <a:lnTo>
                    <a:pt x="340887" y="8456"/>
                  </a:lnTo>
                  <a:lnTo>
                    <a:pt x="340887" y="14908"/>
                  </a:lnTo>
                  <a:lnTo>
                    <a:pt x="342028" y="17651"/>
                  </a:lnTo>
                  <a:lnTo>
                    <a:pt x="346593" y="22165"/>
                  </a:lnTo>
                  <a:lnTo>
                    <a:pt x="349347" y="23293"/>
                  </a:lnTo>
                  <a:lnTo>
                    <a:pt x="355794" y="23293"/>
                  </a:lnTo>
                  <a:lnTo>
                    <a:pt x="358515" y="22165"/>
                  </a:lnTo>
                  <a:lnTo>
                    <a:pt x="363048" y="17651"/>
                  </a:lnTo>
                  <a:lnTo>
                    <a:pt x="364233" y="14908"/>
                  </a:lnTo>
                  <a:lnTo>
                    <a:pt x="364255" y="8456"/>
                  </a:lnTo>
                  <a:lnTo>
                    <a:pt x="363113" y="5703"/>
                  </a:lnTo>
                  <a:lnTo>
                    <a:pt x="358548" y="1141"/>
                  </a:lnTo>
                  <a:lnTo>
                    <a:pt x="355794" y="0"/>
                  </a:lnTo>
                  <a:close/>
                </a:path>
                <a:path w="364489" h="85725">
                  <a:moveTo>
                    <a:pt x="355794" y="61837"/>
                  </a:moveTo>
                  <a:lnTo>
                    <a:pt x="349347" y="61837"/>
                  </a:lnTo>
                  <a:lnTo>
                    <a:pt x="346593" y="62967"/>
                  </a:lnTo>
                  <a:lnTo>
                    <a:pt x="342028" y="67482"/>
                  </a:lnTo>
                  <a:lnTo>
                    <a:pt x="340887" y="70222"/>
                  </a:lnTo>
                  <a:lnTo>
                    <a:pt x="340887" y="76669"/>
                  </a:lnTo>
                  <a:lnTo>
                    <a:pt x="342028" y="79423"/>
                  </a:lnTo>
                  <a:lnTo>
                    <a:pt x="346593" y="83988"/>
                  </a:lnTo>
                  <a:lnTo>
                    <a:pt x="349347" y="85129"/>
                  </a:lnTo>
                  <a:lnTo>
                    <a:pt x="355794" y="85129"/>
                  </a:lnTo>
                  <a:lnTo>
                    <a:pt x="358548" y="83988"/>
                  </a:lnTo>
                  <a:lnTo>
                    <a:pt x="363113" y="79423"/>
                  </a:lnTo>
                  <a:lnTo>
                    <a:pt x="364255" y="76669"/>
                  </a:lnTo>
                  <a:lnTo>
                    <a:pt x="364255" y="70222"/>
                  </a:lnTo>
                  <a:lnTo>
                    <a:pt x="363113" y="67482"/>
                  </a:lnTo>
                  <a:lnTo>
                    <a:pt x="358548" y="62967"/>
                  </a:lnTo>
                  <a:lnTo>
                    <a:pt x="355794" y="618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1" name="object 4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282802" y="3366950"/>
            <a:ext cx="264332" cy="125013"/>
          </a:xfrm>
          <a:prstGeom prst="rect">
            <a:avLst/>
          </a:prstGeom>
        </p:spPr>
      </p:pic>
      <p:grpSp>
        <p:nvGrpSpPr>
          <p:cNvPr id="42" name="object 42"/>
          <p:cNvGrpSpPr/>
          <p:nvPr/>
        </p:nvGrpSpPr>
        <p:grpSpPr>
          <a:xfrm>
            <a:off x="1653696" y="3364866"/>
            <a:ext cx="659130" cy="116839"/>
            <a:chOff x="1653696" y="3364866"/>
            <a:chExt cx="659130" cy="116839"/>
          </a:xfrm>
        </p:grpSpPr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653696" y="3364866"/>
              <a:ext cx="404149" cy="11638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077897" y="3396121"/>
              <a:ext cx="84312" cy="8512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182143" y="3368142"/>
              <a:ext cx="130407" cy="111023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2415211" y="3369704"/>
            <a:ext cx="229870" cy="112395"/>
            <a:chOff x="2415211" y="3369704"/>
            <a:chExt cx="229870" cy="112395"/>
          </a:xfrm>
        </p:grpSpPr>
        <p:pic>
          <p:nvPicPr>
            <p:cNvPr id="47" name="object 4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415211" y="3369704"/>
              <a:ext cx="99267" cy="11221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534795" y="3369704"/>
              <a:ext cx="68389" cy="109461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626725" y="3462793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4" h="19050">
                  <a:moveTo>
                    <a:pt x="11685" y="0"/>
                  </a:moveTo>
                  <a:lnTo>
                    <a:pt x="9154" y="0"/>
                  </a:lnTo>
                  <a:lnTo>
                    <a:pt x="6624" y="0"/>
                  </a:lnTo>
                  <a:lnTo>
                    <a:pt x="4467" y="892"/>
                  </a:lnTo>
                  <a:lnTo>
                    <a:pt x="892" y="4467"/>
                  </a:lnTo>
                  <a:lnTo>
                    <a:pt x="0" y="6649"/>
                  </a:lnTo>
                  <a:lnTo>
                    <a:pt x="0" y="11761"/>
                  </a:lnTo>
                  <a:lnTo>
                    <a:pt x="892" y="13931"/>
                  </a:lnTo>
                  <a:lnTo>
                    <a:pt x="4467" y="17553"/>
                  </a:lnTo>
                  <a:lnTo>
                    <a:pt x="6624" y="18456"/>
                  </a:lnTo>
                  <a:lnTo>
                    <a:pt x="11685" y="18456"/>
                  </a:lnTo>
                  <a:lnTo>
                    <a:pt x="13841" y="17553"/>
                  </a:lnTo>
                  <a:lnTo>
                    <a:pt x="17412" y="13931"/>
                  </a:lnTo>
                  <a:lnTo>
                    <a:pt x="18305" y="11761"/>
                  </a:lnTo>
                  <a:lnTo>
                    <a:pt x="18305" y="6649"/>
                  </a:lnTo>
                  <a:lnTo>
                    <a:pt x="17412" y="4467"/>
                  </a:lnTo>
                  <a:lnTo>
                    <a:pt x="13841" y="892"/>
                  </a:lnTo>
                  <a:lnTo>
                    <a:pt x="116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3801200" y="3396120"/>
            <a:ext cx="178435" cy="85725"/>
            <a:chOff x="3801200" y="3396120"/>
            <a:chExt cx="178435" cy="85725"/>
          </a:xfrm>
        </p:grpSpPr>
        <p:pic>
          <p:nvPicPr>
            <p:cNvPr id="51" name="object 5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801200" y="3396120"/>
              <a:ext cx="84312" cy="8512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908494" y="3396120"/>
              <a:ext cx="70617" cy="83045"/>
            </a:xfrm>
            <a:prstGeom prst="rect">
              <a:avLst/>
            </a:prstGeom>
          </p:spPr>
        </p:pic>
      </p:grpSp>
      <p:pic>
        <p:nvPicPr>
          <p:cNvPr id="53" name="object 53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727372" y="3364866"/>
            <a:ext cx="477249" cy="302313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3999312" y="3366950"/>
            <a:ext cx="84311" cy="114300"/>
          </a:xfrm>
          <a:prstGeom prst="rect">
            <a:avLst/>
          </a:prstGeom>
        </p:spPr>
      </p:pic>
      <p:grpSp>
        <p:nvGrpSpPr>
          <p:cNvPr id="55" name="object 55"/>
          <p:cNvGrpSpPr/>
          <p:nvPr/>
        </p:nvGrpSpPr>
        <p:grpSpPr>
          <a:xfrm>
            <a:off x="4190698" y="3366950"/>
            <a:ext cx="461009" cy="114300"/>
            <a:chOff x="4190698" y="3366950"/>
            <a:chExt cx="461009" cy="114300"/>
          </a:xfrm>
        </p:grpSpPr>
        <p:pic>
          <p:nvPicPr>
            <p:cNvPr id="56" name="object 5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190698" y="3368142"/>
              <a:ext cx="243453" cy="113107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454034" y="3366950"/>
              <a:ext cx="156193" cy="11430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633023" y="3462793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4" h="19050">
                  <a:moveTo>
                    <a:pt x="11685" y="0"/>
                  </a:moveTo>
                  <a:lnTo>
                    <a:pt x="9155" y="0"/>
                  </a:lnTo>
                  <a:lnTo>
                    <a:pt x="6624" y="0"/>
                  </a:lnTo>
                  <a:lnTo>
                    <a:pt x="4467" y="892"/>
                  </a:lnTo>
                  <a:lnTo>
                    <a:pt x="892" y="4467"/>
                  </a:lnTo>
                  <a:lnTo>
                    <a:pt x="0" y="6649"/>
                  </a:lnTo>
                  <a:lnTo>
                    <a:pt x="0" y="11761"/>
                  </a:lnTo>
                  <a:lnTo>
                    <a:pt x="892" y="13931"/>
                  </a:lnTo>
                  <a:lnTo>
                    <a:pt x="4467" y="17553"/>
                  </a:lnTo>
                  <a:lnTo>
                    <a:pt x="6624" y="18456"/>
                  </a:lnTo>
                  <a:lnTo>
                    <a:pt x="11685" y="18456"/>
                  </a:lnTo>
                  <a:lnTo>
                    <a:pt x="13841" y="17553"/>
                  </a:lnTo>
                  <a:lnTo>
                    <a:pt x="17412" y="13931"/>
                  </a:lnTo>
                  <a:lnTo>
                    <a:pt x="18305" y="11761"/>
                  </a:lnTo>
                  <a:lnTo>
                    <a:pt x="18305" y="6649"/>
                  </a:lnTo>
                  <a:lnTo>
                    <a:pt x="17412" y="4467"/>
                  </a:lnTo>
                  <a:lnTo>
                    <a:pt x="13841" y="892"/>
                  </a:lnTo>
                  <a:lnTo>
                    <a:pt x="116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4765366" y="3369704"/>
            <a:ext cx="145415" cy="111760"/>
            <a:chOff x="4765366" y="3369704"/>
            <a:chExt cx="145415" cy="111760"/>
          </a:xfrm>
        </p:grpSpPr>
        <p:sp>
          <p:nvSpPr>
            <p:cNvPr id="60" name="object 60"/>
            <p:cNvSpPr/>
            <p:nvPr/>
          </p:nvSpPr>
          <p:spPr>
            <a:xfrm>
              <a:off x="4765366" y="3369704"/>
              <a:ext cx="11430" cy="109855"/>
            </a:xfrm>
            <a:custGeom>
              <a:avLst/>
              <a:gdLst/>
              <a:ahLst/>
              <a:cxnLst/>
              <a:rect l="l" t="t" r="r" b="b"/>
              <a:pathLst>
                <a:path w="11429" h="109854">
                  <a:moveTo>
                    <a:pt x="10941" y="0"/>
                  </a:moveTo>
                  <a:lnTo>
                    <a:pt x="0" y="0"/>
                  </a:lnTo>
                  <a:lnTo>
                    <a:pt x="0" y="109461"/>
                  </a:lnTo>
                  <a:lnTo>
                    <a:pt x="10941" y="109461"/>
                  </a:lnTo>
                  <a:lnTo>
                    <a:pt x="109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795711" y="3396120"/>
              <a:ext cx="70617" cy="83045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4892332" y="3396120"/>
              <a:ext cx="18415" cy="85725"/>
            </a:xfrm>
            <a:custGeom>
              <a:avLst/>
              <a:gdLst/>
              <a:ahLst/>
              <a:cxnLst/>
              <a:rect l="l" t="t" r="r" b="b"/>
              <a:pathLst>
                <a:path w="18414" h="85725">
                  <a:moveTo>
                    <a:pt x="11685" y="0"/>
                  </a:moveTo>
                  <a:lnTo>
                    <a:pt x="6623" y="0"/>
                  </a:lnTo>
                  <a:lnTo>
                    <a:pt x="4466" y="908"/>
                  </a:lnTo>
                  <a:lnTo>
                    <a:pt x="892" y="4528"/>
                  </a:lnTo>
                  <a:lnTo>
                    <a:pt x="0" y="6696"/>
                  </a:lnTo>
                  <a:lnTo>
                    <a:pt x="0" y="11808"/>
                  </a:lnTo>
                  <a:lnTo>
                    <a:pt x="892" y="13990"/>
                  </a:lnTo>
                  <a:lnTo>
                    <a:pt x="4466" y="17561"/>
                  </a:lnTo>
                  <a:lnTo>
                    <a:pt x="6623" y="18454"/>
                  </a:lnTo>
                  <a:lnTo>
                    <a:pt x="11685" y="18454"/>
                  </a:lnTo>
                  <a:lnTo>
                    <a:pt x="13841" y="17561"/>
                  </a:lnTo>
                  <a:lnTo>
                    <a:pt x="17412" y="13990"/>
                  </a:lnTo>
                  <a:lnTo>
                    <a:pt x="18305" y="11808"/>
                  </a:lnTo>
                  <a:lnTo>
                    <a:pt x="18305" y="6696"/>
                  </a:lnTo>
                  <a:lnTo>
                    <a:pt x="17439" y="4528"/>
                  </a:lnTo>
                  <a:lnTo>
                    <a:pt x="13856" y="908"/>
                  </a:lnTo>
                  <a:lnTo>
                    <a:pt x="11685" y="0"/>
                  </a:lnTo>
                  <a:close/>
                </a:path>
                <a:path w="18414" h="85725">
                  <a:moveTo>
                    <a:pt x="11685" y="66672"/>
                  </a:moveTo>
                  <a:lnTo>
                    <a:pt x="6623" y="66672"/>
                  </a:lnTo>
                  <a:lnTo>
                    <a:pt x="4466" y="67565"/>
                  </a:lnTo>
                  <a:lnTo>
                    <a:pt x="892" y="71140"/>
                  </a:lnTo>
                  <a:lnTo>
                    <a:pt x="0" y="73322"/>
                  </a:lnTo>
                  <a:lnTo>
                    <a:pt x="0" y="78433"/>
                  </a:lnTo>
                  <a:lnTo>
                    <a:pt x="892" y="80604"/>
                  </a:lnTo>
                  <a:lnTo>
                    <a:pt x="4466" y="84226"/>
                  </a:lnTo>
                  <a:lnTo>
                    <a:pt x="6623" y="85129"/>
                  </a:lnTo>
                  <a:lnTo>
                    <a:pt x="11685" y="85129"/>
                  </a:lnTo>
                  <a:lnTo>
                    <a:pt x="13841" y="84226"/>
                  </a:lnTo>
                  <a:lnTo>
                    <a:pt x="17412" y="80604"/>
                  </a:lnTo>
                  <a:lnTo>
                    <a:pt x="18305" y="78433"/>
                  </a:lnTo>
                  <a:lnTo>
                    <a:pt x="18305" y="73322"/>
                  </a:lnTo>
                  <a:lnTo>
                    <a:pt x="17412" y="71140"/>
                  </a:lnTo>
                  <a:lnTo>
                    <a:pt x="13841" y="67565"/>
                  </a:lnTo>
                  <a:lnTo>
                    <a:pt x="11685" y="666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5026392" y="3366950"/>
            <a:ext cx="492759" cy="144145"/>
            <a:chOff x="5026392" y="3366950"/>
            <a:chExt cx="492759" cy="144145"/>
          </a:xfrm>
        </p:grpSpPr>
        <p:pic>
          <p:nvPicPr>
            <p:cNvPr id="64" name="object 6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026392" y="3369704"/>
              <a:ext cx="401576" cy="141163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448311" y="3366950"/>
              <a:ext cx="70618" cy="112215"/>
            </a:xfrm>
            <a:prstGeom prst="rect">
              <a:avLst/>
            </a:prstGeom>
          </p:spPr>
        </p:pic>
      </p:grpSp>
      <p:grpSp>
        <p:nvGrpSpPr>
          <p:cNvPr id="66" name="object 66"/>
          <p:cNvGrpSpPr/>
          <p:nvPr/>
        </p:nvGrpSpPr>
        <p:grpSpPr>
          <a:xfrm>
            <a:off x="6029737" y="3369704"/>
            <a:ext cx="553085" cy="111760"/>
            <a:chOff x="6029737" y="3369704"/>
            <a:chExt cx="553085" cy="111760"/>
          </a:xfrm>
        </p:grpSpPr>
        <p:pic>
          <p:nvPicPr>
            <p:cNvPr id="67" name="object 6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029737" y="3369704"/>
              <a:ext cx="208522" cy="111545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259056" y="3396120"/>
              <a:ext cx="70618" cy="83045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350478" y="3396120"/>
              <a:ext cx="70618" cy="83045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440925" y="3396120"/>
              <a:ext cx="141270" cy="85129"/>
            </a:xfrm>
            <a:prstGeom prst="rect">
              <a:avLst/>
            </a:prstGeom>
          </p:spPr>
        </p:pic>
      </p:grpSp>
      <p:grpSp>
        <p:nvGrpSpPr>
          <p:cNvPr id="71" name="object 71"/>
          <p:cNvGrpSpPr/>
          <p:nvPr/>
        </p:nvGrpSpPr>
        <p:grpSpPr>
          <a:xfrm>
            <a:off x="6682388" y="3369704"/>
            <a:ext cx="329565" cy="122555"/>
            <a:chOff x="6682388" y="3369704"/>
            <a:chExt cx="329565" cy="122555"/>
          </a:xfrm>
        </p:grpSpPr>
        <p:pic>
          <p:nvPicPr>
            <p:cNvPr id="72" name="object 7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682388" y="3369704"/>
              <a:ext cx="65556" cy="109461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6770954" y="3369715"/>
              <a:ext cx="240665" cy="122555"/>
            </a:xfrm>
            <a:custGeom>
              <a:avLst/>
              <a:gdLst/>
              <a:ahLst/>
              <a:cxnLst/>
              <a:rect l="l" t="t" r="r" b="b"/>
              <a:pathLst>
                <a:path w="240665" h="122554">
                  <a:moveTo>
                    <a:pt x="18300" y="99733"/>
                  </a:moveTo>
                  <a:lnTo>
                    <a:pt x="17411" y="97548"/>
                  </a:lnTo>
                  <a:lnTo>
                    <a:pt x="13843" y="93980"/>
                  </a:lnTo>
                  <a:lnTo>
                    <a:pt x="11684" y="93078"/>
                  </a:lnTo>
                  <a:lnTo>
                    <a:pt x="9156" y="93078"/>
                  </a:lnTo>
                  <a:lnTo>
                    <a:pt x="6629" y="93078"/>
                  </a:lnTo>
                  <a:lnTo>
                    <a:pt x="4470" y="93980"/>
                  </a:lnTo>
                  <a:lnTo>
                    <a:pt x="889" y="97548"/>
                  </a:lnTo>
                  <a:lnTo>
                    <a:pt x="0" y="99733"/>
                  </a:lnTo>
                  <a:lnTo>
                    <a:pt x="0" y="104838"/>
                  </a:lnTo>
                  <a:lnTo>
                    <a:pt x="889" y="107010"/>
                  </a:lnTo>
                  <a:lnTo>
                    <a:pt x="4470" y="110642"/>
                  </a:lnTo>
                  <a:lnTo>
                    <a:pt x="6629" y="111544"/>
                  </a:lnTo>
                  <a:lnTo>
                    <a:pt x="11684" y="111544"/>
                  </a:lnTo>
                  <a:lnTo>
                    <a:pt x="13843" y="110642"/>
                  </a:lnTo>
                  <a:lnTo>
                    <a:pt x="17411" y="107010"/>
                  </a:lnTo>
                  <a:lnTo>
                    <a:pt x="18300" y="104838"/>
                  </a:lnTo>
                  <a:lnTo>
                    <a:pt x="18300" y="99733"/>
                  </a:lnTo>
                  <a:close/>
                </a:path>
                <a:path w="240665" h="122554">
                  <a:moveTo>
                    <a:pt x="157403" y="109461"/>
                  </a:moveTo>
                  <a:lnTo>
                    <a:pt x="146164" y="31178"/>
                  </a:lnTo>
                  <a:lnTo>
                    <a:pt x="141693" y="0"/>
                  </a:lnTo>
                  <a:lnTo>
                    <a:pt x="139915" y="0"/>
                  </a:lnTo>
                  <a:lnTo>
                    <a:pt x="95859" y="89814"/>
                  </a:lnTo>
                  <a:lnTo>
                    <a:pt x="66509" y="30581"/>
                  </a:lnTo>
                  <a:lnTo>
                    <a:pt x="51358" y="0"/>
                  </a:lnTo>
                  <a:lnTo>
                    <a:pt x="49568" y="0"/>
                  </a:lnTo>
                  <a:lnTo>
                    <a:pt x="34023" y="109461"/>
                  </a:lnTo>
                  <a:lnTo>
                    <a:pt x="44589" y="109461"/>
                  </a:lnTo>
                  <a:lnTo>
                    <a:pt x="55143" y="31178"/>
                  </a:lnTo>
                  <a:lnTo>
                    <a:pt x="55232" y="30581"/>
                  </a:lnTo>
                  <a:lnTo>
                    <a:pt x="94449" y="109461"/>
                  </a:lnTo>
                  <a:lnTo>
                    <a:pt x="97193" y="109461"/>
                  </a:lnTo>
                  <a:lnTo>
                    <a:pt x="106908" y="89814"/>
                  </a:lnTo>
                  <a:lnTo>
                    <a:pt x="135890" y="31178"/>
                  </a:lnTo>
                  <a:lnTo>
                    <a:pt x="146608" y="109461"/>
                  </a:lnTo>
                  <a:lnTo>
                    <a:pt x="157403" y="109461"/>
                  </a:lnTo>
                  <a:close/>
                </a:path>
                <a:path w="240665" h="122554">
                  <a:moveTo>
                    <a:pt x="197954" y="99733"/>
                  </a:moveTo>
                  <a:lnTo>
                    <a:pt x="197065" y="97548"/>
                  </a:lnTo>
                  <a:lnTo>
                    <a:pt x="193484" y="93980"/>
                  </a:lnTo>
                  <a:lnTo>
                    <a:pt x="191338" y="93078"/>
                  </a:lnTo>
                  <a:lnTo>
                    <a:pt x="186270" y="93078"/>
                  </a:lnTo>
                  <a:lnTo>
                    <a:pt x="184111" y="93980"/>
                  </a:lnTo>
                  <a:lnTo>
                    <a:pt x="180543" y="97548"/>
                  </a:lnTo>
                  <a:lnTo>
                    <a:pt x="179641" y="99733"/>
                  </a:lnTo>
                  <a:lnTo>
                    <a:pt x="179641" y="104838"/>
                  </a:lnTo>
                  <a:lnTo>
                    <a:pt x="180543" y="107010"/>
                  </a:lnTo>
                  <a:lnTo>
                    <a:pt x="184111" y="110642"/>
                  </a:lnTo>
                  <a:lnTo>
                    <a:pt x="186270" y="111544"/>
                  </a:lnTo>
                  <a:lnTo>
                    <a:pt x="191338" y="111544"/>
                  </a:lnTo>
                  <a:lnTo>
                    <a:pt x="193484" y="110642"/>
                  </a:lnTo>
                  <a:lnTo>
                    <a:pt x="197065" y="107010"/>
                  </a:lnTo>
                  <a:lnTo>
                    <a:pt x="197954" y="104838"/>
                  </a:lnTo>
                  <a:lnTo>
                    <a:pt x="197954" y="99733"/>
                  </a:lnTo>
                  <a:close/>
                </a:path>
                <a:path w="240665" h="122554">
                  <a:moveTo>
                    <a:pt x="240372" y="94132"/>
                  </a:moveTo>
                  <a:lnTo>
                    <a:pt x="230339" y="89369"/>
                  </a:lnTo>
                  <a:lnTo>
                    <a:pt x="217906" y="119126"/>
                  </a:lnTo>
                  <a:lnTo>
                    <a:pt x="225272" y="122250"/>
                  </a:lnTo>
                  <a:lnTo>
                    <a:pt x="240372" y="941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/>
          <p:nvPr/>
        </p:nvSpPr>
        <p:spPr>
          <a:xfrm>
            <a:off x="1223935" y="3648722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11685" y="0"/>
                </a:moveTo>
                <a:lnTo>
                  <a:pt x="9154" y="0"/>
                </a:lnTo>
                <a:lnTo>
                  <a:pt x="6623" y="0"/>
                </a:lnTo>
                <a:lnTo>
                  <a:pt x="4466" y="892"/>
                </a:lnTo>
                <a:lnTo>
                  <a:pt x="891" y="4467"/>
                </a:lnTo>
                <a:lnTo>
                  <a:pt x="0" y="6649"/>
                </a:lnTo>
                <a:lnTo>
                  <a:pt x="0" y="11761"/>
                </a:lnTo>
                <a:lnTo>
                  <a:pt x="891" y="13931"/>
                </a:lnTo>
                <a:lnTo>
                  <a:pt x="4466" y="17553"/>
                </a:lnTo>
                <a:lnTo>
                  <a:pt x="6623" y="18456"/>
                </a:lnTo>
                <a:lnTo>
                  <a:pt x="11685" y="18456"/>
                </a:lnTo>
                <a:lnTo>
                  <a:pt x="13841" y="17553"/>
                </a:lnTo>
                <a:lnTo>
                  <a:pt x="17412" y="13931"/>
                </a:lnTo>
                <a:lnTo>
                  <a:pt x="18305" y="11761"/>
                </a:lnTo>
                <a:lnTo>
                  <a:pt x="18305" y="6649"/>
                </a:lnTo>
                <a:lnTo>
                  <a:pt x="17412" y="4467"/>
                </a:lnTo>
                <a:lnTo>
                  <a:pt x="13841" y="892"/>
                </a:lnTo>
                <a:lnTo>
                  <a:pt x="116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5" name="object 7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2399230" y="3364866"/>
            <a:ext cx="2289182" cy="498952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333591" y="3550795"/>
            <a:ext cx="995889" cy="302309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4899635" y="3369704"/>
            <a:ext cx="1053266" cy="327092"/>
          </a:xfrm>
          <a:prstGeom prst="rect">
            <a:avLst/>
          </a:prstGeom>
        </p:spPr>
      </p:pic>
      <p:grpSp>
        <p:nvGrpSpPr>
          <p:cNvPr id="78" name="object 78"/>
          <p:cNvGrpSpPr/>
          <p:nvPr/>
        </p:nvGrpSpPr>
        <p:grpSpPr>
          <a:xfrm>
            <a:off x="4529926" y="3552879"/>
            <a:ext cx="282575" cy="114300"/>
            <a:chOff x="4529926" y="3552879"/>
            <a:chExt cx="282575" cy="114300"/>
          </a:xfrm>
        </p:grpSpPr>
        <p:pic>
          <p:nvPicPr>
            <p:cNvPr id="79" name="object 7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529926" y="3582050"/>
              <a:ext cx="84312" cy="85129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637220" y="3582050"/>
              <a:ext cx="70618" cy="83045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728038" y="3552879"/>
              <a:ext cx="84311" cy="114300"/>
            </a:xfrm>
            <a:prstGeom prst="rect">
              <a:avLst/>
            </a:prstGeom>
          </p:spPr>
        </p:pic>
      </p:grpSp>
      <p:grpSp>
        <p:nvGrpSpPr>
          <p:cNvPr id="82" name="object 82"/>
          <p:cNvGrpSpPr/>
          <p:nvPr/>
        </p:nvGrpSpPr>
        <p:grpSpPr>
          <a:xfrm>
            <a:off x="6032848" y="3552879"/>
            <a:ext cx="264795" cy="114300"/>
            <a:chOff x="6032848" y="3552879"/>
            <a:chExt cx="264795" cy="114300"/>
          </a:xfrm>
        </p:grpSpPr>
        <p:pic>
          <p:nvPicPr>
            <p:cNvPr id="83" name="object 8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032848" y="3552879"/>
              <a:ext cx="160016" cy="112215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213063" y="3552879"/>
              <a:ext cx="84311" cy="114300"/>
            </a:xfrm>
            <a:prstGeom prst="rect">
              <a:avLst/>
            </a:prstGeom>
          </p:spPr>
        </p:pic>
      </p:grpSp>
      <p:grpSp>
        <p:nvGrpSpPr>
          <p:cNvPr id="85" name="object 85"/>
          <p:cNvGrpSpPr/>
          <p:nvPr/>
        </p:nvGrpSpPr>
        <p:grpSpPr>
          <a:xfrm>
            <a:off x="6380851" y="3552879"/>
            <a:ext cx="228600" cy="114300"/>
            <a:chOff x="6380851" y="3552879"/>
            <a:chExt cx="228600" cy="114300"/>
          </a:xfrm>
        </p:grpSpPr>
        <p:pic>
          <p:nvPicPr>
            <p:cNvPr id="86" name="object 8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380851" y="3552879"/>
              <a:ext cx="185101" cy="114300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6591089" y="3648722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5" h="19050">
                  <a:moveTo>
                    <a:pt x="11685" y="0"/>
                  </a:moveTo>
                  <a:lnTo>
                    <a:pt x="9154" y="0"/>
                  </a:lnTo>
                  <a:lnTo>
                    <a:pt x="6623" y="0"/>
                  </a:lnTo>
                  <a:lnTo>
                    <a:pt x="4466" y="892"/>
                  </a:lnTo>
                  <a:lnTo>
                    <a:pt x="892" y="4467"/>
                  </a:lnTo>
                  <a:lnTo>
                    <a:pt x="0" y="6649"/>
                  </a:lnTo>
                  <a:lnTo>
                    <a:pt x="0" y="11761"/>
                  </a:lnTo>
                  <a:lnTo>
                    <a:pt x="892" y="13931"/>
                  </a:lnTo>
                  <a:lnTo>
                    <a:pt x="4466" y="17553"/>
                  </a:lnTo>
                  <a:lnTo>
                    <a:pt x="6623" y="18456"/>
                  </a:lnTo>
                  <a:lnTo>
                    <a:pt x="11685" y="18456"/>
                  </a:lnTo>
                  <a:lnTo>
                    <a:pt x="13841" y="17553"/>
                  </a:lnTo>
                  <a:lnTo>
                    <a:pt x="17412" y="13931"/>
                  </a:lnTo>
                  <a:lnTo>
                    <a:pt x="18305" y="11761"/>
                  </a:lnTo>
                  <a:lnTo>
                    <a:pt x="18305" y="6649"/>
                  </a:lnTo>
                  <a:lnTo>
                    <a:pt x="17412" y="4467"/>
                  </a:lnTo>
                  <a:lnTo>
                    <a:pt x="13841" y="892"/>
                  </a:lnTo>
                  <a:lnTo>
                    <a:pt x="116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8" name="object 88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6700453" y="3555634"/>
            <a:ext cx="319798" cy="111545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724320" y="3738805"/>
            <a:ext cx="341524" cy="114300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5500317" y="3767976"/>
            <a:ext cx="124113" cy="112661"/>
          </a:xfrm>
          <a:prstGeom prst="rect">
            <a:avLst/>
          </a:prstGeom>
        </p:spPr>
      </p:pic>
      <p:sp>
        <p:nvSpPr>
          <p:cNvPr id="91" name="object 91"/>
          <p:cNvSpPr/>
          <p:nvPr/>
        </p:nvSpPr>
        <p:spPr>
          <a:xfrm>
            <a:off x="6428790" y="3738816"/>
            <a:ext cx="586740" cy="115570"/>
          </a:xfrm>
          <a:custGeom>
            <a:avLst/>
            <a:gdLst/>
            <a:ahLst/>
            <a:cxnLst/>
            <a:rect l="l" t="t" r="r" b="b"/>
            <a:pathLst>
              <a:path w="586740" h="115570">
                <a:moveTo>
                  <a:pt x="76504" y="76263"/>
                </a:moveTo>
                <a:lnTo>
                  <a:pt x="63258" y="76263"/>
                </a:lnTo>
                <a:lnTo>
                  <a:pt x="63258" y="30657"/>
                </a:lnTo>
                <a:lnTo>
                  <a:pt x="63258" y="0"/>
                </a:lnTo>
                <a:lnTo>
                  <a:pt x="61023" y="0"/>
                </a:lnTo>
                <a:lnTo>
                  <a:pt x="52311" y="12395"/>
                </a:lnTo>
                <a:lnTo>
                  <a:pt x="52311" y="30657"/>
                </a:lnTo>
                <a:lnTo>
                  <a:pt x="52311" y="76263"/>
                </a:lnTo>
                <a:lnTo>
                  <a:pt x="20091" y="76263"/>
                </a:lnTo>
                <a:lnTo>
                  <a:pt x="52311" y="30657"/>
                </a:lnTo>
                <a:lnTo>
                  <a:pt x="52311" y="12395"/>
                </a:lnTo>
                <a:lnTo>
                  <a:pt x="0" y="86766"/>
                </a:lnTo>
                <a:lnTo>
                  <a:pt x="52311" y="86766"/>
                </a:lnTo>
                <a:lnTo>
                  <a:pt x="52311" y="112204"/>
                </a:lnTo>
                <a:lnTo>
                  <a:pt x="63258" y="112204"/>
                </a:lnTo>
                <a:lnTo>
                  <a:pt x="63258" y="86766"/>
                </a:lnTo>
                <a:lnTo>
                  <a:pt x="76504" y="86766"/>
                </a:lnTo>
                <a:lnTo>
                  <a:pt x="76504" y="76263"/>
                </a:lnTo>
                <a:close/>
              </a:path>
              <a:path w="586740" h="115570">
                <a:moveTo>
                  <a:pt x="159042" y="72072"/>
                </a:moveTo>
                <a:lnTo>
                  <a:pt x="156019" y="64350"/>
                </a:lnTo>
                <a:lnTo>
                  <a:pt x="150139" y="58254"/>
                </a:lnTo>
                <a:lnTo>
                  <a:pt x="148247" y="56299"/>
                </a:lnTo>
                <a:lnTo>
                  <a:pt x="148247" y="74930"/>
                </a:lnTo>
                <a:lnTo>
                  <a:pt x="148247" y="87680"/>
                </a:lnTo>
                <a:lnTo>
                  <a:pt x="145999" y="93103"/>
                </a:lnTo>
                <a:lnTo>
                  <a:pt x="137033" y="102082"/>
                </a:lnTo>
                <a:lnTo>
                  <a:pt x="131610" y="104317"/>
                </a:lnTo>
                <a:lnTo>
                  <a:pt x="118910" y="104317"/>
                </a:lnTo>
                <a:lnTo>
                  <a:pt x="113487" y="102082"/>
                </a:lnTo>
                <a:lnTo>
                  <a:pt x="104521" y="93103"/>
                </a:lnTo>
                <a:lnTo>
                  <a:pt x="102260" y="87680"/>
                </a:lnTo>
                <a:lnTo>
                  <a:pt x="102260" y="74930"/>
                </a:lnTo>
                <a:lnTo>
                  <a:pt x="104508" y="69481"/>
                </a:lnTo>
                <a:lnTo>
                  <a:pt x="113487" y="60502"/>
                </a:lnTo>
                <a:lnTo>
                  <a:pt x="118910" y="58254"/>
                </a:lnTo>
                <a:lnTo>
                  <a:pt x="131610" y="58254"/>
                </a:lnTo>
                <a:lnTo>
                  <a:pt x="137033" y="60502"/>
                </a:lnTo>
                <a:lnTo>
                  <a:pt x="146011" y="69481"/>
                </a:lnTo>
                <a:lnTo>
                  <a:pt x="148247" y="74930"/>
                </a:lnTo>
                <a:lnTo>
                  <a:pt x="148247" y="56299"/>
                </a:lnTo>
                <a:lnTo>
                  <a:pt x="143903" y="51803"/>
                </a:lnTo>
                <a:lnTo>
                  <a:pt x="141262" y="50673"/>
                </a:lnTo>
                <a:lnTo>
                  <a:pt x="136537" y="48653"/>
                </a:lnTo>
                <a:lnTo>
                  <a:pt x="124383" y="48653"/>
                </a:lnTo>
                <a:lnTo>
                  <a:pt x="120675" y="49326"/>
                </a:lnTo>
                <a:lnTo>
                  <a:pt x="116700" y="50673"/>
                </a:lnTo>
                <a:lnTo>
                  <a:pt x="146240" y="5867"/>
                </a:lnTo>
                <a:lnTo>
                  <a:pt x="99390" y="56502"/>
                </a:lnTo>
                <a:lnTo>
                  <a:pt x="91630" y="77012"/>
                </a:lnTo>
                <a:lnTo>
                  <a:pt x="91681" y="87680"/>
                </a:lnTo>
                <a:lnTo>
                  <a:pt x="118808" y="114960"/>
                </a:lnTo>
                <a:lnTo>
                  <a:pt x="131013" y="114960"/>
                </a:lnTo>
                <a:lnTo>
                  <a:pt x="159004" y="87680"/>
                </a:lnTo>
                <a:lnTo>
                  <a:pt x="159042" y="72072"/>
                </a:lnTo>
                <a:close/>
              </a:path>
              <a:path w="586740" h="115570">
                <a:moveTo>
                  <a:pt x="241439" y="76568"/>
                </a:moveTo>
                <a:lnTo>
                  <a:pt x="220713" y="43421"/>
                </a:lnTo>
                <a:lnTo>
                  <a:pt x="207060" y="40919"/>
                </a:lnTo>
                <a:lnTo>
                  <a:pt x="203250" y="40919"/>
                </a:lnTo>
                <a:lnTo>
                  <a:pt x="198958" y="41617"/>
                </a:lnTo>
                <a:lnTo>
                  <a:pt x="194195" y="43002"/>
                </a:lnTo>
                <a:lnTo>
                  <a:pt x="199618" y="13169"/>
                </a:lnTo>
                <a:lnTo>
                  <a:pt x="238620" y="13169"/>
                </a:lnTo>
                <a:lnTo>
                  <a:pt x="238620" y="2743"/>
                </a:lnTo>
                <a:lnTo>
                  <a:pt x="191211" y="2743"/>
                </a:lnTo>
                <a:lnTo>
                  <a:pt x="181089" y="57073"/>
                </a:lnTo>
                <a:lnTo>
                  <a:pt x="190271" y="53149"/>
                </a:lnTo>
                <a:lnTo>
                  <a:pt x="198081" y="51193"/>
                </a:lnTo>
                <a:lnTo>
                  <a:pt x="212318" y="51193"/>
                </a:lnTo>
                <a:lnTo>
                  <a:pt x="218554" y="53492"/>
                </a:lnTo>
                <a:lnTo>
                  <a:pt x="227876" y="62725"/>
                </a:lnTo>
                <a:lnTo>
                  <a:pt x="230200" y="68732"/>
                </a:lnTo>
                <a:lnTo>
                  <a:pt x="230200" y="84302"/>
                </a:lnTo>
                <a:lnTo>
                  <a:pt x="227622" y="91122"/>
                </a:lnTo>
                <a:lnTo>
                  <a:pt x="217309" y="102044"/>
                </a:lnTo>
                <a:lnTo>
                  <a:pt x="211137" y="104775"/>
                </a:lnTo>
                <a:lnTo>
                  <a:pt x="200266" y="104775"/>
                </a:lnTo>
                <a:lnTo>
                  <a:pt x="181089" y="85712"/>
                </a:lnTo>
                <a:lnTo>
                  <a:pt x="169862" y="85712"/>
                </a:lnTo>
                <a:lnTo>
                  <a:pt x="171056" y="94348"/>
                </a:lnTo>
                <a:lnTo>
                  <a:pt x="174688" y="101384"/>
                </a:lnTo>
                <a:lnTo>
                  <a:pt x="186893" y="112255"/>
                </a:lnTo>
                <a:lnTo>
                  <a:pt x="194386" y="114960"/>
                </a:lnTo>
                <a:lnTo>
                  <a:pt x="210718" y="114960"/>
                </a:lnTo>
                <a:lnTo>
                  <a:pt x="241439" y="83756"/>
                </a:lnTo>
                <a:lnTo>
                  <a:pt x="241439" y="76568"/>
                </a:lnTo>
                <a:close/>
              </a:path>
              <a:path w="586740" h="115570">
                <a:moveTo>
                  <a:pt x="294881" y="66522"/>
                </a:moveTo>
                <a:lnTo>
                  <a:pt x="253949" y="66522"/>
                </a:lnTo>
                <a:lnTo>
                  <a:pt x="253949" y="75603"/>
                </a:lnTo>
                <a:lnTo>
                  <a:pt x="294881" y="75603"/>
                </a:lnTo>
                <a:lnTo>
                  <a:pt x="294881" y="66522"/>
                </a:lnTo>
                <a:close/>
              </a:path>
              <a:path w="586740" h="115570">
                <a:moveTo>
                  <a:pt x="381292" y="76263"/>
                </a:moveTo>
                <a:lnTo>
                  <a:pt x="368058" y="76263"/>
                </a:lnTo>
                <a:lnTo>
                  <a:pt x="368058" y="30657"/>
                </a:lnTo>
                <a:lnTo>
                  <a:pt x="368058" y="0"/>
                </a:lnTo>
                <a:lnTo>
                  <a:pt x="365823" y="0"/>
                </a:lnTo>
                <a:lnTo>
                  <a:pt x="357111" y="12395"/>
                </a:lnTo>
                <a:lnTo>
                  <a:pt x="357111" y="30657"/>
                </a:lnTo>
                <a:lnTo>
                  <a:pt x="357111" y="76263"/>
                </a:lnTo>
                <a:lnTo>
                  <a:pt x="324891" y="76263"/>
                </a:lnTo>
                <a:lnTo>
                  <a:pt x="357111" y="30657"/>
                </a:lnTo>
                <a:lnTo>
                  <a:pt x="357111" y="12395"/>
                </a:lnTo>
                <a:lnTo>
                  <a:pt x="304800" y="86766"/>
                </a:lnTo>
                <a:lnTo>
                  <a:pt x="357111" y="86766"/>
                </a:lnTo>
                <a:lnTo>
                  <a:pt x="357111" y="112204"/>
                </a:lnTo>
                <a:lnTo>
                  <a:pt x="368058" y="112204"/>
                </a:lnTo>
                <a:lnTo>
                  <a:pt x="368058" y="86766"/>
                </a:lnTo>
                <a:lnTo>
                  <a:pt x="381292" y="86766"/>
                </a:lnTo>
                <a:lnTo>
                  <a:pt x="381292" y="76263"/>
                </a:lnTo>
                <a:close/>
              </a:path>
              <a:path w="586740" h="115570">
                <a:moveTo>
                  <a:pt x="466674" y="2743"/>
                </a:moveTo>
                <a:lnTo>
                  <a:pt x="397243" y="2743"/>
                </a:lnTo>
                <a:lnTo>
                  <a:pt x="397243" y="13093"/>
                </a:lnTo>
                <a:lnTo>
                  <a:pt x="449707" y="13093"/>
                </a:lnTo>
                <a:lnTo>
                  <a:pt x="399110" y="110350"/>
                </a:lnTo>
                <a:lnTo>
                  <a:pt x="408101" y="114960"/>
                </a:lnTo>
                <a:lnTo>
                  <a:pt x="466674" y="2743"/>
                </a:lnTo>
                <a:close/>
              </a:path>
              <a:path w="586740" h="115570">
                <a:moveTo>
                  <a:pt x="547827" y="74930"/>
                </a:moveTo>
                <a:lnTo>
                  <a:pt x="546417" y="70104"/>
                </a:lnTo>
                <a:lnTo>
                  <a:pt x="546354" y="69875"/>
                </a:lnTo>
                <a:lnTo>
                  <a:pt x="546239" y="69507"/>
                </a:lnTo>
                <a:lnTo>
                  <a:pt x="539877" y="60109"/>
                </a:lnTo>
                <a:lnTo>
                  <a:pt x="536892" y="57708"/>
                </a:lnTo>
                <a:lnTo>
                  <a:pt x="536892" y="74930"/>
                </a:lnTo>
                <a:lnTo>
                  <a:pt x="536892" y="87325"/>
                </a:lnTo>
                <a:lnTo>
                  <a:pt x="534530" y="92837"/>
                </a:lnTo>
                <a:lnTo>
                  <a:pt x="525106" y="102260"/>
                </a:lnTo>
                <a:lnTo>
                  <a:pt x="518756" y="104622"/>
                </a:lnTo>
                <a:lnTo>
                  <a:pt x="505612" y="104622"/>
                </a:lnTo>
                <a:lnTo>
                  <a:pt x="501065" y="103657"/>
                </a:lnTo>
                <a:lnTo>
                  <a:pt x="493229" y="99783"/>
                </a:lnTo>
                <a:lnTo>
                  <a:pt x="490181" y="97028"/>
                </a:lnTo>
                <a:lnTo>
                  <a:pt x="485902" y="90030"/>
                </a:lnTo>
                <a:lnTo>
                  <a:pt x="485813" y="89890"/>
                </a:lnTo>
                <a:lnTo>
                  <a:pt x="484720" y="86093"/>
                </a:lnTo>
                <a:lnTo>
                  <a:pt x="484720" y="75603"/>
                </a:lnTo>
                <a:lnTo>
                  <a:pt x="487172" y="70104"/>
                </a:lnTo>
                <a:lnTo>
                  <a:pt x="487273" y="69875"/>
                </a:lnTo>
                <a:lnTo>
                  <a:pt x="497497" y="60109"/>
                </a:lnTo>
                <a:lnTo>
                  <a:pt x="503821" y="57658"/>
                </a:lnTo>
                <a:lnTo>
                  <a:pt x="518414" y="57658"/>
                </a:lnTo>
                <a:lnTo>
                  <a:pt x="524497" y="60109"/>
                </a:lnTo>
                <a:lnTo>
                  <a:pt x="534390" y="69507"/>
                </a:lnTo>
                <a:lnTo>
                  <a:pt x="536892" y="74930"/>
                </a:lnTo>
                <a:lnTo>
                  <a:pt x="536892" y="57708"/>
                </a:lnTo>
                <a:lnTo>
                  <a:pt x="534530" y="55829"/>
                </a:lnTo>
                <a:lnTo>
                  <a:pt x="527138" y="52158"/>
                </a:lnTo>
                <a:lnTo>
                  <a:pt x="532257" y="49377"/>
                </a:lnTo>
                <a:lnTo>
                  <a:pt x="534174" y="47764"/>
                </a:lnTo>
                <a:lnTo>
                  <a:pt x="536257" y="45986"/>
                </a:lnTo>
                <a:lnTo>
                  <a:pt x="541464" y="38239"/>
                </a:lnTo>
                <a:lnTo>
                  <a:pt x="542759" y="33832"/>
                </a:lnTo>
                <a:lnTo>
                  <a:pt x="542759" y="24003"/>
                </a:lnTo>
                <a:lnTo>
                  <a:pt x="541604" y="19939"/>
                </a:lnTo>
                <a:lnTo>
                  <a:pt x="541477" y="19507"/>
                </a:lnTo>
                <a:lnTo>
                  <a:pt x="541388" y="19164"/>
                </a:lnTo>
                <a:lnTo>
                  <a:pt x="536181" y="10642"/>
                </a:lnTo>
                <a:lnTo>
                  <a:pt x="535876" y="10134"/>
                </a:lnTo>
                <a:lnTo>
                  <a:pt x="532079" y="6565"/>
                </a:lnTo>
                <a:lnTo>
                  <a:pt x="531749" y="6388"/>
                </a:lnTo>
                <a:lnTo>
                  <a:pt x="531749" y="24003"/>
                </a:lnTo>
                <a:lnTo>
                  <a:pt x="531749" y="31546"/>
                </a:lnTo>
                <a:lnTo>
                  <a:pt x="514832" y="47764"/>
                </a:lnTo>
                <a:lnTo>
                  <a:pt x="505561" y="47764"/>
                </a:lnTo>
                <a:lnTo>
                  <a:pt x="500608" y="45796"/>
                </a:lnTo>
                <a:lnTo>
                  <a:pt x="492125" y="37909"/>
                </a:lnTo>
                <a:lnTo>
                  <a:pt x="490004" y="33502"/>
                </a:lnTo>
                <a:lnTo>
                  <a:pt x="490004" y="24003"/>
                </a:lnTo>
                <a:lnTo>
                  <a:pt x="491972" y="19507"/>
                </a:lnTo>
                <a:lnTo>
                  <a:pt x="499770" y="12496"/>
                </a:lnTo>
                <a:lnTo>
                  <a:pt x="499618" y="12496"/>
                </a:lnTo>
                <a:lnTo>
                  <a:pt x="504837" y="10642"/>
                </a:lnTo>
                <a:lnTo>
                  <a:pt x="517639" y="10642"/>
                </a:lnTo>
                <a:lnTo>
                  <a:pt x="522820" y="12496"/>
                </a:lnTo>
                <a:lnTo>
                  <a:pt x="529958" y="19939"/>
                </a:lnTo>
                <a:lnTo>
                  <a:pt x="531749" y="24003"/>
                </a:lnTo>
                <a:lnTo>
                  <a:pt x="531749" y="6388"/>
                </a:lnTo>
                <a:lnTo>
                  <a:pt x="522351" y="1308"/>
                </a:lnTo>
                <a:lnTo>
                  <a:pt x="517067" y="0"/>
                </a:lnTo>
                <a:lnTo>
                  <a:pt x="505510" y="0"/>
                </a:lnTo>
                <a:lnTo>
                  <a:pt x="478917" y="24003"/>
                </a:lnTo>
                <a:lnTo>
                  <a:pt x="478980" y="33502"/>
                </a:lnTo>
                <a:lnTo>
                  <a:pt x="494995" y="52158"/>
                </a:lnTo>
                <a:lnTo>
                  <a:pt x="487349" y="55981"/>
                </a:lnTo>
                <a:lnTo>
                  <a:pt x="481888" y="60325"/>
                </a:lnTo>
                <a:lnTo>
                  <a:pt x="475348" y="70104"/>
                </a:lnTo>
                <a:lnTo>
                  <a:pt x="473710" y="75603"/>
                </a:lnTo>
                <a:lnTo>
                  <a:pt x="473710" y="90030"/>
                </a:lnTo>
                <a:lnTo>
                  <a:pt x="510616" y="114960"/>
                </a:lnTo>
                <a:lnTo>
                  <a:pt x="518388" y="114312"/>
                </a:lnTo>
                <a:lnTo>
                  <a:pt x="519163" y="114312"/>
                </a:lnTo>
                <a:lnTo>
                  <a:pt x="527265" y="112001"/>
                </a:lnTo>
                <a:lnTo>
                  <a:pt x="533958" y="108305"/>
                </a:lnTo>
                <a:lnTo>
                  <a:pt x="537946" y="104622"/>
                </a:lnTo>
                <a:lnTo>
                  <a:pt x="539559" y="103136"/>
                </a:lnTo>
                <a:lnTo>
                  <a:pt x="545071" y="96685"/>
                </a:lnTo>
                <a:lnTo>
                  <a:pt x="547827" y="89242"/>
                </a:lnTo>
                <a:lnTo>
                  <a:pt x="547827" y="74930"/>
                </a:lnTo>
                <a:close/>
              </a:path>
              <a:path w="586740" h="115570">
                <a:moveTo>
                  <a:pt x="586168" y="102489"/>
                </a:moveTo>
                <a:lnTo>
                  <a:pt x="585279" y="100304"/>
                </a:lnTo>
                <a:lnTo>
                  <a:pt x="581698" y="96735"/>
                </a:lnTo>
                <a:lnTo>
                  <a:pt x="579551" y="95834"/>
                </a:lnTo>
                <a:lnTo>
                  <a:pt x="574484" y="95834"/>
                </a:lnTo>
                <a:lnTo>
                  <a:pt x="572325" y="96735"/>
                </a:lnTo>
                <a:lnTo>
                  <a:pt x="568756" y="100304"/>
                </a:lnTo>
                <a:lnTo>
                  <a:pt x="567855" y="102489"/>
                </a:lnTo>
                <a:lnTo>
                  <a:pt x="567855" y="107594"/>
                </a:lnTo>
                <a:lnTo>
                  <a:pt x="568756" y="109766"/>
                </a:lnTo>
                <a:lnTo>
                  <a:pt x="572325" y="113385"/>
                </a:lnTo>
                <a:lnTo>
                  <a:pt x="574484" y="114300"/>
                </a:lnTo>
                <a:lnTo>
                  <a:pt x="579551" y="114300"/>
                </a:lnTo>
                <a:lnTo>
                  <a:pt x="581698" y="113385"/>
                </a:lnTo>
                <a:lnTo>
                  <a:pt x="585279" y="109766"/>
                </a:lnTo>
                <a:lnTo>
                  <a:pt x="586168" y="107594"/>
                </a:lnTo>
                <a:lnTo>
                  <a:pt x="586168" y="1024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227435" y="4395863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11685" y="0"/>
                </a:moveTo>
                <a:lnTo>
                  <a:pt x="9155" y="0"/>
                </a:lnTo>
                <a:lnTo>
                  <a:pt x="6624" y="0"/>
                </a:lnTo>
                <a:lnTo>
                  <a:pt x="4467" y="892"/>
                </a:lnTo>
                <a:lnTo>
                  <a:pt x="892" y="4466"/>
                </a:lnTo>
                <a:lnTo>
                  <a:pt x="0" y="6648"/>
                </a:lnTo>
                <a:lnTo>
                  <a:pt x="0" y="11760"/>
                </a:lnTo>
                <a:lnTo>
                  <a:pt x="892" y="13931"/>
                </a:lnTo>
                <a:lnTo>
                  <a:pt x="4467" y="17552"/>
                </a:lnTo>
                <a:lnTo>
                  <a:pt x="6624" y="18456"/>
                </a:lnTo>
                <a:lnTo>
                  <a:pt x="11685" y="18456"/>
                </a:lnTo>
                <a:lnTo>
                  <a:pt x="13841" y="17552"/>
                </a:lnTo>
                <a:lnTo>
                  <a:pt x="17412" y="13931"/>
                </a:lnTo>
                <a:lnTo>
                  <a:pt x="18305" y="11760"/>
                </a:lnTo>
                <a:lnTo>
                  <a:pt x="18305" y="6648"/>
                </a:lnTo>
                <a:lnTo>
                  <a:pt x="17412" y="4466"/>
                </a:lnTo>
                <a:lnTo>
                  <a:pt x="13841" y="892"/>
                </a:lnTo>
                <a:lnTo>
                  <a:pt x="116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389566" y="4301223"/>
            <a:ext cx="515620" cy="113664"/>
          </a:xfrm>
          <a:custGeom>
            <a:avLst/>
            <a:gdLst/>
            <a:ahLst/>
            <a:cxnLst/>
            <a:rect l="l" t="t" r="r" b="b"/>
            <a:pathLst>
              <a:path w="515620" h="113664">
                <a:moveTo>
                  <a:pt x="70027" y="111023"/>
                </a:moveTo>
                <a:lnTo>
                  <a:pt x="30657" y="60121"/>
                </a:lnTo>
                <a:lnTo>
                  <a:pt x="39547" y="60121"/>
                </a:lnTo>
                <a:lnTo>
                  <a:pt x="47028" y="58889"/>
                </a:lnTo>
                <a:lnTo>
                  <a:pt x="68465" y="36601"/>
                </a:lnTo>
                <a:lnTo>
                  <a:pt x="68465" y="23507"/>
                </a:lnTo>
                <a:lnTo>
                  <a:pt x="66484" y="17640"/>
                </a:lnTo>
                <a:lnTo>
                  <a:pt x="66433" y="17487"/>
                </a:lnTo>
                <a:lnTo>
                  <a:pt x="62077" y="12268"/>
                </a:lnTo>
                <a:lnTo>
                  <a:pt x="58293" y="7721"/>
                </a:lnTo>
                <a:lnTo>
                  <a:pt x="57073" y="6997"/>
                </a:lnTo>
                <a:lnTo>
                  <a:pt x="57073" y="26974"/>
                </a:lnTo>
                <a:lnTo>
                  <a:pt x="57073" y="34417"/>
                </a:lnTo>
                <a:lnTo>
                  <a:pt x="56095" y="37833"/>
                </a:lnTo>
                <a:lnTo>
                  <a:pt x="52184" y="43929"/>
                </a:lnTo>
                <a:lnTo>
                  <a:pt x="49453" y="46151"/>
                </a:lnTo>
                <a:lnTo>
                  <a:pt x="42456" y="48933"/>
                </a:lnTo>
                <a:lnTo>
                  <a:pt x="37058" y="49631"/>
                </a:lnTo>
                <a:lnTo>
                  <a:pt x="29768" y="49631"/>
                </a:lnTo>
                <a:lnTo>
                  <a:pt x="10934" y="49479"/>
                </a:lnTo>
                <a:lnTo>
                  <a:pt x="10934" y="12268"/>
                </a:lnTo>
                <a:lnTo>
                  <a:pt x="37706" y="12268"/>
                </a:lnTo>
                <a:lnTo>
                  <a:pt x="43065" y="12915"/>
                </a:lnTo>
                <a:lnTo>
                  <a:pt x="57073" y="26974"/>
                </a:lnTo>
                <a:lnTo>
                  <a:pt x="57073" y="6997"/>
                </a:lnTo>
                <a:lnTo>
                  <a:pt x="53009" y="4533"/>
                </a:lnTo>
                <a:lnTo>
                  <a:pt x="42202" y="2057"/>
                </a:lnTo>
                <a:lnTo>
                  <a:pt x="33959" y="1562"/>
                </a:lnTo>
                <a:lnTo>
                  <a:pt x="0" y="1562"/>
                </a:lnTo>
                <a:lnTo>
                  <a:pt x="0" y="111023"/>
                </a:lnTo>
                <a:lnTo>
                  <a:pt x="10934" y="111023"/>
                </a:lnTo>
                <a:lnTo>
                  <a:pt x="10934" y="60121"/>
                </a:lnTo>
                <a:lnTo>
                  <a:pt x="17195" y="60121"/>
                </a:lnTo>
                <a:lnTo>
                  <a:pt x="56476" y="111023"/>
                </a:lnTo>
                <a:lnTo>
                  <a:pt x="70027" y="111023"/>
                </a:lnTo>
                <a:close/>
              </a:path>
              <a:path w="515620" h="113664">
                <a:moveTo>
                  <a:pt x="168744" y="71361"/>
                </a:moveTo>
                <a:lnTo>
                  <a:pt x="157289" y="41097"/>
                </a:lnTo>
                <a:lnTo>
                  <a:pt x="157289" y="62344"/>
                </a:lnTo>
                <a:lnTo>
                  <a:pt x="97015" y="62344"/>
                </a:lnTo>
                <a:lnTo>
                  <a:pt x="99148" y="54914"/>
                </a:lnTo>
                <a:lnTo>
                  <a:pt x="102298" y="49326"/>
                </a:lnTo>
                <a:lnTo>
                  <a:pt x="112179" y="40500"/>
                </a:lnTo>
                <a:lnTo>
                  <a:pt x="118986" y="37947"/>
                </a:lnTo>
                <a:lnTo>
                  <a:pt x="131737" y="37947"/>
                </a:lnTo>
                <a:lnTo>
                  <a:pt x="157289" y="62344"/>
                </a:lnTo>
                <a:lnTo>
                  <a:pt x="157289" y="41097"/>
                </a:lnTo>
                <a:lnTo>
                  <a:pt x="154228" y="37947"/>
                </a:lnTo>
                <a:lnTo>
                  <a:pt x="153123" y="36804"/>
                </a:lnTo>
                <a:lnTo>
                  <a:pt x="145389" y="31902"/>
                </a:lnTo>
                <a:lnTo>
                  <a:pt x="136601" y="28956"/>
                </a:lnTo>
                <a:lnTo>
                  <a:pt x="126784" y="27978"/>
                </a:lnTo>
                <a:lnTo>
                  <a:pt x="117005" y="28956"/>
                </a:lnTo>
                <a:lnTo>
                  <a:pt x="117170" y="28956"/>
                </a:lnTo>
                <a:lnTo>
                  <a:pt x="108432" y="31902"/>
                </a:lnTo>
                <a:lnTo>
                  <a:pt x="108572" y="31902"/>
                </a:lnTo>
                <a:lnTo>
                  <a:pt x="101206" y="36601"/>
                </a:lnTo>
                <a:lnTo>
                  <a:pt x="94703" y="43307"/>
                </a:lnTo>
                <a:lnTo>
                  <a:pt x="90563" y="49555"/>
                </a:lnTo>
                <a:lnTo>
                  <a:pt x="87617" y="56197"/>
                </a:lnTo>
                <a:lnTo>
                  <a:pt x="85852" y="63271"/>
                </a:lnTo>
                <a:lnTo>
                  <a:pt x="85255" y="70764"/>
                </a:lnTo>
                <a:lnTo>
                  <a:pt x="85953" y="78740"/>
                </a:lnTo>
                <a:lnTo>
                  <a:pt x="109740" y="109855"/>
                </a:lnTo>
                <a:lnTo>
                  <a:pt x="127381" y="113106"/>
                </a:lnTo>
                <a:lnTo>
                  <a:pt x="133324" y="113106"/>
                </a:lnTo>
                <a:lnTo>
                  <a:pt x="138112" y="112293"/>
                </a:lnTo>
                <a:lnTo>
                  <a:pt x="138417" y="112293"/>
                </a:lnTo>
                <a:lnTo>
                  <a:pt x="166077" y="88773"/>
                </a:lnTo>
                <a:lnTo>
                  <a:pt x="157289" y="84150"/>
                </a:lnTo>
                <a:lnTo>
                  <a:pt x="154114" y="89471"/>
                </a:lnTo>
                <a:lnTo>
                  <a:pt x="151041" y="93408"/>
                </a:lnTo>
                <a:lnTo>
                  <a:pt x="145707" y="98069"/>
                </a:lnTo>
                <a:lnTo>
                  <a:pt x="142392" y="99987"/>
                </a:lnTo>
                <a:lnTo>
                  <a:pt x="134607" y="102857"/>
                </a:lnTo>
                <a:lnTo>
                  <a:pt x="130606" y="103581"/>
                </a:lnTo>
                <a:lnTo>
                  <a:pt x="117944" y="103581"/>
                </a:lnTo>
                <a:lnTo>
                  <a:pt x="110782" y="100558"/>
                </a:lnTo>
                <a:lnTo>
                  <a:pt x="99174" y="88506"/>
                </a:lnTo>
                <a:lnTo>
                  <a:pt x="96177" y="80784"/>
                </a:lnTo>
                <a:lnTo>
                  <a:pt x="95973" y="71361"/>
                </a:lnTo>
                <a:lnTo>
                  <a:pt x="168744" y="71361"/>
                </a:lnTo>
                <a:close/>
              </a:path>
              <a:path w="515620" h="113664">
                <a:moveTo>
                  <a:pt x="268122" y="46875"/>
                </a:moveTo>
                <a:lnTo>
                  <a:pt x="236423" y="27978"/>
                </a:lnTo>
                <a:lnTo>
                  <a:pt x="222529" y="27978"/>
                </a:lnTo>
                <a:lnTo>
                  <a:pt x="187718" y="56095"/>
                </a:lnTo>
                <a:lnTo>
                  <a:pt x="185750" y="63373"/>
                </a:lnTo>
                <a:lnTo>
                  <a:pt x="185750" y="71208"/>
                </a:lnTo>
                <a:lnTo>
                  <a:pt x="205130" y="106235"/>
                </a:lnTo>
                <a:lnTo>
                  <a:pt x="230251" y="113106"/>
                </a:lnTo>
                <a:lnTo>
                  <a:pt x="238582" y="113106"/>
                </a:lnTo>
                <a:lnTo>
                  <a:pt x="246011" y="111506"/>
                </a:lnTo>
                <a:lnTo>
                  <a:pt x="259054" y="105105"/>
                </a:lnTo>
                <a:lnTo>
                  <a:pt x="264261" y="100596"/>
                </a:lnTo>
                <a:lnTo>
                  <a:pt x="268122" y="94792"/>
                </a:lnTo>
                <a:lnTo>
                  <a:pt x="259867" y="89369"/>
                </a:lnTo>
                <a:lnTo>
                  <a:pt x="253796" y="95580"/>
                </a:lnTo>
                <a:lnTo>
                  <a:pt x="246913" y="100025"/>
                </a:lnTo>
                <a:lnTo>
                  <a:pt x="239217" y="102692"/>
                </a:lnTo>
                <a:lnTo>
                  <a:pt x="230695" y="103581"/>
                </a:lnTo>
                <a:lnTo>
                  <a:pt x="224193" y="103581"/>
                </a:lnTo>
                <a:lnTo>
                  <a:pt x="196240" y="76365"/>
                </a:lnTo>
                <a:lnTo>
                  <a:pt x="196240" y="61379"/>
                </a:lnTo>
                <a:lnTo>
                  <a:pt x="230619" y="37795"/>
                </a:lnTo>
                <a:lnTo>
                  <a:pt x="239395" y="38684"/>
                </a:lnTo>
                <a:lnTo>
                  <a:pt x="247192" y="41351"/>
                </a:lnTo>
                <a:lnTo>
                  <a:pt x="254025" y="45783"/>
                </a:lnTo>
                <a:lnTo>
                  <a:pt x="259867" y="52006"/>
                </a:lnTo>
                <a:lnTo>
                  <a:pt x="268122" y="46875"/>
                </a:lnTo>
                <a:close/>
              </a:path>
              <a:path w="515620" h="113664">
                <a:moveTo>
                  <a:pt x="366699" y="71361"/>
                </a:moveTo>
                <a:lnTo>
                  <a:pt x="355244" y="41097"/>
                </a:lnTo>
                <a:lnTo>
                  <a:pt x="355244" y="62344"/>
                </a:lnTo>
                <a:lnTo>
                  <a:pt x="294970" y="62344"/>
                </a:lnTo>
                <a:lnTo>
                  <a:pt x="297103" y="54914"/>
                </a:lnTo>
                <a:lnTo>
                  <a:pt x="300253" y="49326"/>
                </a:lnTo>
                <a:lnTo>
                  <a:pt x="310121" y="40500"/>
                </a:lnTo>
                <a:lnTo>
                  <a:pt x="316941" y="37947"/>
                </a:lnTo>
                <a:lnTo>
                  <a:pt x="329692" y="37947"/>
                </a:lnTo>
                <a:lnTo>
                  <a:pt x="355244" y="62344"/>
                </a:lnTo>
                <a:lnTo>
                  <a:pt x="355244" y="41097"/>
                </a:lnTo>
                <a:lnTo>
                  <a:pt x="352183" y="37947"/>
                </a:lnTo>
                <a:lnTo>
                  <a:pt x="351078" y="36804"/>
                </a:lnTo>
                <a:lnTo>
                  <a:pt x="343331" y="31902"/>
                </a:lnTo>
                <a:lnTo>
                  <a:pt x="334556" y="28956"/>
                </a:lnTo>
                <a:lnTo>
                  <a:pt x="324739" y="27978"/>
                </a:lnTo>
                <a:lnTo>
                  <a:pt x="314960" y="28956"/>
                </a:lnTo>
                <a:lnTo>
                  <a:pt x="315125" y="28956"/>
                </a:lnTo>
                <a:lnTo>
                  <a:pt x="306387" y="31902"/>
                </a:lnTo>
                <a:lnTo>
                  <a:pt x="306527" y="31902"/>
                </a:lnTo>
                <a:lnTo>
                  <a:pt x="299161" y="36601"/>
                </a:lnTo>
                <a:lnTo>
                  <a:pt x="292658" y="43307"/>
                </a:lnTo>
                <a:lnTo>
                  <a:pt x="288518" y="49555"/>
                </a:lnTo>
                <a:lnTo>
                  <a:pt x="285572" y="56197"/>
                </a:lnTo>
                <a:lnTo>
                  <a:pt x="283806" y="63271"/>
                </a:lnTo>
                <a:lnTo>
                  <a:pt x="283210" y="70764"/>
                </a:lnTo>
                <a:lnTo>
                  <a:pt x="283908" y="78740"/>
                </a:lnTo>
                <a:lnTo>
                  <a:pt x="307695" y="109855"/>
                </a:lnTo>
                <a:lnTo>
                  <a:pt x="325323" y="113106"/>
                </a:lnTo>
                <a:lnTo>
                  <a:pt x="331279" y="113106"/>
                </a:lnTo>
                <a:lnTo>
                  <a:pt x="336067" y="112293"/>
                </a:lnTo>
                <a:lnTo>
                  <a:pt x="336372" y="112293"/>
                </a:lnTo>
                <a:lnTo>
                  <a:pt x="364020" y="88773"/>
                </a:lnTo>
                <a:lnTo>
                  <a:pt x="355244" y="84150"/>
                </a:lnTo>
                <a:lnTo>
                  <a:pt x="352069" y="89471"/>
                </a:lnTo>
                <a:lnTo>
                  <a:pt x="348996" y="93408"/>
                </a:lnTo>
                <a:lnTo>
                  <a:pt x="343662" y="98069"/>
                </a:lnTo>
                <a:lnTo>
                  <a:pt x="340347" y="99987"/>
                </a:lnTo>
                <a:lnTo>
                  <a:pt x="332562" y="102857"/>
                </a:lnTo>
                <a:lnTo>
                  <a:pt x="328549" y="103581"/>
                </a:lnTo>
                <a:lnTo>
                  <a:pt x="315899" y="103581"/>
                </a:lnTo>
                <a:lnTo>
                  <a:pt x="308737" y="100558"/>
                </a:lnTo>
                <a:lnTo>
                  <a:pt x="297129" y="88506"/>
                </a:lnTo>
                <a:lnTo>
                  <a:pt x="294119" y="80784"/>
                </a:lnTo>
                <a:lnTo>
                  <a:pt x="293928" y="71361"/>
                </a:lnTo>
                <a:lnTo>
                  <a:pt x="366699" y="71361"/>
                </a:lnTo>
                <a:close/>
              </a:path>
              <a:path w="515620" h="113664">
                <a:moveTo>
                  <a:pt x="455218" y="58331"/>
                </a:moveTo>
                <a:lnTo>
                  <a:pt x="431431" y="27978"/>
                </a:lnTo>
                <a:lnTo>
                  <a:pt x="419430" y="27978"/>
                </a:lnTo>
                <a:lnTo>
                  <a:pt x="413918" y="29349"/>
                </a:lnTo>
                <a:lnTo>
                  <a:pt x="403796" y="34861"/>
                </a:lnTo>
                <a:lnTo>
                  <a:pt x="399186" y="39014"/>
                </a:lnTo>
                <a:lnTo>
                  <a:pt x="395020" y="44564"/>
                </a:lnTo>
                <a:lnTo>
                  <a:pt x="395020" y="30048"/>
                </a:lnTo>
                <a:lnTo>
                  <a:pt x="384606" y="30048"/>
                </a:lnTo>
                <a:lnTo>
                  <a:pt x="384606" y="111023"/>
                </a:lnTo>
                <a:lnTo>
                  <a:pt x="395020" y="111023"/>
                </a:lnTo>
                <a:lnTo>
                  <a:pt x="395020" y="70662"/>
                </a:lnTo>
                <a:lnTo>
                  <a:pt x="395516" y="63322"/>
                </a:lnTo>
                <a:lnTo>
                  <a:pt x="398094" y="53149"/>
                </a:lnTo>
                <a:lnTo>
                  <a:pt x="401383" y="47993"/>
                </a:lnTo>
                <a:lnTo>
                  <a:pt x="411353" y="39649"/>
                </a:lnTo>
                <a:lnTo>
                  <a:pt x="416991" y="37566"/>
                </a:lnTo>
                <a:lnTo>
                  <a:pt x="428802" y="37566"/>
                </a:lnTo>
                <a:lnTo>
                  <a:pt x="444881" y="63068"/>
                </a:lnTo>
                <a:lnTo>
                  <a:pt x="444881" y="111023"/>
                </a:lnTo>
                <a:lnTo>
                  <a:pt x="455218" y="111023"/>
                </a:lnTo>
                <a:lnTo>
                  <a:pt x="455218" y="58331"/>
                </a:lnTo>
                <a:close/>
              </a:path>
              <a:path w="515620" h="113664">
                <a:moveTo>
                  <a:pt x="515010" y="30048"/>
                </a:moveTo>
                <a:lnTo>
                  <a:pt x="498487" y="30048"/>
                </a:lnTo>
                <a:lnTo>
                  <a:pt x="498487" y="0"/>
                </a:lnTo>
                <a:lnTo>
                  <a:pt x="487997" y="0"/>
                </a:lnTo>
                <a:lnTo>
                  <a:pt x="487997" y="30048"/>
                </a:lnTo>
                <a:lnTo>
                  <a:pt x="473786" y="30048"/>
                </a:lnTo>
                <a:lnTo>
                  <a:pt x="473786" y="38989"/>
                </a:lnTo>
                <a:lnTo>
                  <a:pt x="487997" y="38989"/>
                </a:lnTo>
                <a:lnTo>
                  <a:pt x="487997" y="111023"/>
                </a:lnTo>
                <a:lnTo>
                  <a:pt x="498487" y="111023"/>
                </a:lnTo>
                <a:lnTo>
                  <a:pt x="498487" y="38989"/>
                </a:lnTo>
                <a:lnTo>
                  <a:pt x="515010" y="38989"/>
                </a:lnTo>
                <a:lnTo>
                  <a:pt x="515010" y="30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4" name="object 94"/>
          <p:cNvGrpSpPr/>
          <p:nvPr/>
        </p:nvGrpSpPr>
        <p:grpSpPr>
          <a:xfrm>
            <a:off x="4035894" y="4300020"/>
            <a:ext cx="733425" cy="114300"/>
            <a:chOff x="4035894" y="4300020"/>
            <a:chExt cx="733425" cy="114300"/>
          </a:xfrm>
        </p:grpSpPr>
        <p:pic>
          <p:nvPicPr>
            <p:cNvPr id="95" name="object 95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035894" y="4329191"/>
              <a:ext cx="84312" cy="85129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139690" y="4300020"/>
              <a:ext cx="273027" cy="114300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435699" y="4329191"/>
              <a:ext cx="70618" cy="83045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526218" y="4329191"/>
              <a:ext cx="242528" cy="85129"/>
            </a:xfrm>
            <a:prstGeom prst="rect">
              <a:avLst/>
            </a:prstGeom>
          </p:spPr>
        </p:pic>
      </p:grpSp>
      <p:pic>
        <p:nvPicPr>
          <p:cNvPr id="99" name="object 99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4900895" y="4297936"/>
            <a:ext cx="102993" cy="114300"/>
          </a:xfrm>
          <a:prstGeom prst="rect">
            <a:avLst/>
          </a:prstGeom>
        </p:spPr>
      </p:pic>
      <p:grpSp>
        <p:nvGrpSpPr>
          <p:cNvPr id="100" name="object 100"/>
          <p:cNvGrpSpPr/>
          <p:nvPr/>
        </p:nvGrpSpPr>
        <p:grpSpPr>
          <a:xfrm>
            <a:off x="5142801" y="4297936"/>
            <a:ext cx="497840" cy="116839"/>
            <a:chOff x="5142801" y="4297936"/>
            <a:chExt cx="497840" cy="116839"/>
          </a:xfrm>
        </p:grpSpPr>
        <p:pic>
          <p:nvPicPr>
            <p:cNvPr id="101" name="object 101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142801" y="4297936"/>
              <a:ext cx="465378" cy="116384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5629601" y="4300020"/>
              <a:ext cx="10795" cy="112395"/>
            </a:xfrm>
            <a:custGeom>
              <a:avLst/>
              <a:gdLst/>
              <a:ahLst/>
              <a:cxnLst/>
              <a:rect l="l" t="t" r="r" b="b"/>
              <a:pathLst>
                <a:path w="10795" h="112395">
                  <a:moveTo>
                    <a:pt x="10414" y="0"/>
                  </a:moveTo>
                  <a:lnTo>
                    <a:pt x="0" y="0"/>
                  </a:lnTo>
                  <a:lnTo>
                    <a:pt x="0" y="112215"/>
                  </a:lnTo>
                  <a:lnTo>
                    <a:pt x="10414" y="112215"/>
                  </a:lnTo>
                  <a:lnTo>
                    <a:pt x="104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/>
          <p:cNvSpPr/>
          <p:nvPr/>
        </p:nvSpPr>
        <p:spPr>
          <a:xfrm>
            <a:off x="6995105" y="4395863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11686" y="0"/>
                </a:moveTo>
                <a:lnTo>
                  <a:pt x="9155" y="0"/>
                </a:lnTo>
                <a:lnTo>
                  <a:pt x="6624" y="0"/>
                </a:lnTo>
                <a:lnTo>
                  <a:pt x="4467" y="892"/>
                </a:lnTo>
                <a:lnTo>
                  <a:pt x="892" y="4466"/>
                </a:lnTo>
                <a:lnTo>
                  <a:pt x="0" y="6648"/>
                </a:lnTo>
                <a:lnTo>
                  <a:pt x="0" y="11760"/>
                </a:lnTo>
                <a:lnTo>
                  <a:pt x="892" y="13931"/>
                </a:lnTo>
                <a:lnTo>
                  <a:pt x="4467" y="17552"/>
                </a:lnTo>
                <a:lnTo>
                  <a:pt x="6624" y="18456"/>
                </a:lnTo>
                <a:lnTo>
                  <a:pt x="11686" y="18456"/>
                </a:lnTo>
                <a:lnTo>
                  <a:pt x="13843" y="17552"/>
                </a:lnTo>
                <a:lnTo>
                  <a:pt x="17414" y="13931"/>
                </a:lnTo>
                <a:lnTo>
                  <a:pt x="18307" y="11760"/>
                </a:lnTo>
                <a:lnTo>
                  <a:pt x="18307" y="6648"/>
                </a:lnTo>
                <a:lnTo>
                  <a:pt x="17414" y="4466"/>
                </a:lnTo>
                <a:lnTo>
                  <a:pt x="13843" y="892"/>
                </a:lnTo>
                <a:lnTo>
                  <a:pt x="116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4" name="object 104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723802" y="4114091"/>
            <a:ext cx="4939090" cy="702665"/>
          </a:xfrm>
          <a:prstGeom prst="rect">
            <a:avLst/>
          </a:prstGeom>
        </p:spPr>
      </p:pic>
      <p:pic>
        <p:nvPicPr>
          <p:cNvPr id="105" name="object 105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5764338" y="4297936"/>
            <a:ext cx="1246158" cy="331929"/>
          </a:xfrm>
          <a:prstGeom prst="rect">
            <a:avLst/>
          </a:prstGeom>
        </p:spPr>
      </p:pic>
      <p:sp>
        <p:nvSpPr>
          <p:cNvPr id="106" name="object 106"/>
          <p:cNvSpPr/>
          <p:nvPr/>
        </p:nvSpPr>
        <p:spPr>
          <a:xfrm>
            <a:off x="5684313" y="4485949"/>
            <a:ext cx="10795" cy="112395"/>
          </a:xfrm>
          <a:custGeom>
            <a:avLst/>
            <a:gdLst/>
            <a:ahLst/>
            <a:cxnLst/>
            <a:rect l="l" t="t" r="r" b="b"/>
            <a:pathLst>
              <a:path w="10795" h="112395">
                <a:moveTo>
                  <a:pt x="10415" y="0"/>
                </a:moveTo>
                <a:lnTo>
                  <a:pt x="0" y="0"/>
                </a:lnTo>
                <a:lnTo>
                  <a:pt x="0" y="112215"/>
                </a:lnTo>
                <a:lnTo>
                  <a:pt x="10415" y="112215"/>
                </a:lnTo>
                <a:lnTo>
                  <a:pt x="104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7" name="object 107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3782688" y="5233925"/>
            <a:ext cx="137754" cy="116384"/>
          </a:xfrm>
          <a:prstGeom prst="rect">
            <a:avLst/>
          </a:prstGeom>
        </p:spPr>
      </p:pic>
      <p:grpSp>
        <p:nvGrpSpPr>
          <p:cNvPr id="108" name="object 108"/>
          <p:cNvGrpSpPr/>
          <p:nvPr/>
        </p:nvGrpSpPr>
        <p:grpSpPr>
          <a:xfrm>
            <a:off x="3996418" y="5236009"/>
            <a:ext cx="343535" cy="114300"/>
            <a:chOff x="3996418" y="5236009"/>
            <a:chExt cx="343535" cy="114300"/>
          </a:xfrm>
        </p:grpSpPr>
        <p:pic>
          <p:nvPicPr>
            <p:cNvPr id="109" name="object 109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996418" y="5236009"/>
              <a:ext cx="84311" cy="114300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099914" y="5237200"/>
              <a:ext cx="239600" cy="113108"/>
            </a:xfrm>
            <a:prstGeom prst="rect">
              <a:avLst/>
            </a:prstGeom>
          </p:spPr>
        </p:pic>
      </p:grpSp>
      <p:grpSp>
        <p:nvGrpSpPr>
          <p:cNvPr id="111" name="object 111"/>
          <p:cNvGrpSpPr/>
          <p:nvPr/>
        </p:nvGrpSpPr>
        <p:grpSpPr>
          <a:xfrm>
            <a:off x="5920447" y="5236009"/>
            <a:ext cx="282575" cy="114300"/>
            <a:chOff x="5920447" y="5236009"/>
            <a:chExt cx="282575" cy="114300"/>
          </a:xfrm>
        </p:grpSpPr>
        <p:pic>
          <p:nvPicPr>
            <p:cNvPr id="112" name="object 11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920447" y="5265180"/>
              <a:ext cx="84312" cy="85129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6027742" y="5265180"/>
              <a:ext cx="70618" cy="83045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118560" y="5236009"/>
              <a:ext cx="84311" cy="114300"/>
            </a:xfrm>
            <a:prstGeom prst="rect">
              <a:avLst/>
            </a:prstGeom>
          </p:spPr>
        </p:pic>
      </p:grpSp>
      <p:grpSp>
        <p:nvGrpSpPr>
          <p:cNvPr id="115" name="object 115"/>
          <p:cNvGrpSpPr/>
          <p:nvPr/>
        </p:nvGrpSpPr>
        <p:grpSpPr>
          <a:xfrm>
            <a:off x="720525" y="5047034"/>
            <a:ext cx="6295390" cy="889000"/>
            <a:chOff x="720525" y="5047034"/>
            <a:chExt cx="6295390" cy="889000"/>
          </a:xfrm>
        </p:grpSpPr>
        <p:pic>
          <p:nvPicPr>
            <p:cNvPr id="116" name="object 116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6904065" y="5233925"/>
              <a:ext cx="106041" cy="114300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720525" y="5047034"/>
              <a:ext cx="6295284" cy="888592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6993241" y="5517781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5" h="19050">
                  <a:moveTo>
                    <a:pt x="11685" y="0"/>
                  </a:moveTo>
                  <a:lnTo>
                    <a:pt x="9155" y="0"/>
                  </a:lnTo>
                  <a:lnTo>
                    <a:pt x="6624" y="0"/>
                  </a:lnTo>
                  <a:lnTo>
                    <a:pt x="4467" y="892"/>
                  </a:lnTo>
                  <a:lnTo>
                    <a:pt x="892" y="4467"/>
                  </a:lnTo>
                  <a:lnTo>
                    <a:pt x="0" y="6649"/>
                  </a:lnTo>
                  <a:lnTo>
                    <a:pt x="0" y="11761"/>
                  </a:lnTo>
                  <a:lnTo>
                    <a:pt x="892" y="13931"/>
                  </a:lnTo>
                  <a:lnTo>
                    <a:pt x="4467" y="17553"/>
                  </a:lnTo>
                  <a:lnTo>
                    <a:pt x="6624" y="18456"/>
                  </a:lnTo>
                  <a:lnTo>
                    <a:pt x="11685" y="18456"/>
                  </a:lnTo>
                  <a:lnTo>
                    <a:pt x="13841" y="17553"/>
                  </a:lnTo>
                  <a:lnTo>
                    <a:pt x="17412" y="13931"/>
                  </a:lnTo>
                  <a:lnTo>
                    <a:pt x="18305" y="11761"/>
                  </a:lnTo>
                  <a:lnTo>
                    <a:pt x="18305" y="6649"/>
                  </a:lnTo>
                  <a:lnTo>
                    <a:pt x="17412" y="4467"/>
                  </a:lnTo>
                  <a:lnTo>
                    <a:pt x="13841" y="892"/>
                  </a:lnTo>
                  <a:lnTo>
                    <a:pt x="116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834501" y="5637038"/>
              <a:ext cx="175039" cy="85129"/>
            </a:xfrm>
            <a:prstGeom prst="rect">
              <a:avLst/>
            </a:prstGeom>
          </p:spPr>
        </p:pic>
      </p:grpSp>
      <p:grpSp>
        <p:nvGrpSpPr>
          <p:cNvPr id="120" name="object 120"/>
          <p:cNvGrpSpPr/>
          <p:nvPr/>
        </p:nvGrpSpPr>
        <p:grpSpPr>
          <a:xfrm>
            <a:off x="3386818" y="6354879"/>
            <a:ext cx="562610" cy="114300"/>
            <a:chOff x="3386818" y="6354879"/>
            <a:chExt cx="562610" cy="114300"/>
          </a:xfrm>
        </p:grpSpPr>
        <p:pic>
          <p:nvPicPr>
            <p:cNvPr id="121" name="object 121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386818" y="6354879"/>
              <a:ext cx="84312" cy="114300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3492619" y="6384049"/>
              <a:ext cx="219271" cy="85129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735388" y="6354879"/>
              <a:ext cx="213418" cy="114300"/>
            </a:xfrm>
            <a:prstGeom prst="rect">
              <a:avLst/>
            </a:prstGeom>
          </p:spPr>
        </p:pic>
      </p:grpSp>
      <p:sp>
        <p:nvSpPr>
          <p:cNvPr id="124" name="object 124"/>
          <p:cNvSpPr/>
          <p:nvPr/>
        </p:nvSpPr>
        <p:spPr>
          <a:xfrm>
            <a:off x="4039463" y="6352793"/>
            <a:ext cx="585470" cy="116839"/>
          </a:xfrm>
          <a:custGeom>
            <a:avLst/>
            <a:gdLst/>
            <a:ahLst/>
            <a:cxnLst/>
            <a:rect l="l" t="t" r="r" b="b"/>
            <a:pathLst>
              <a:path w="585470" h="116839">
                <a:moveTo>
                  <a:pt x="121069" y="59982"/>
                </a:moveTo>
                <a:lnTo>
                  <a:pt x="99136" y="31267"/>
                </a:lnTo>
                <a:lnTo>
                  <a:pt x="87528" y="31267"/>
                </a:lnTo>
                <a:lnTo>
                  <a:pt x="81927" y="32905"/>
                </a:lnTo>
                <a:lnTo>
                  <a:pt x="71513" y="39509"/>
                </a:lnTo>
                <a:lnTo>
                  <a:pt x="67170" y="44335"/>
                </a:lnTo>
                <a:lnTo>
                  <a:pt x="63690" y="50685"/>
                </a:lnTo>
                <a:lnTo>
                  <a:pt x="62052" y="45923"/>
                </a:lnTo>
                <a:lnTo>
                  <a:pt x="42011" y="31267"/>
                </a:lnTo>
                <a:lnTo>
                  <a:pt x="32296" y="31267"/>
                </a:lnTo>
                <a:lnTo>
                  <a:pt x="26758" y="32854"/>
                </a:lnTo>
                <a:lnTo>
                  <a:pt x="17678" y="38404"/>
                </a:lnTo>
                <a:lnTo>
                  <a:pt x="13957" y="42176"/>
                </a:lnTo>
                <a:lnTo>
                  <a:pt x="10337" y="47332"/>
                </a:lnTo>
                <a:lnTo>
                  <a:pt x="10337" y="33337"/>
                </a:lnTo>
                <a:lnTo>
                  <a:pt x="0" y="33337"/>
                </a:lnTo>
                <a:lnTo>
                  <a:pt x="0" y="114300"/>
                </a:lnTo>
                <a:lnTo>
                  <a:pt x="10337" y="114300"/>
                </a:lnTo>
                <a:lnTo>
                  <a:pt x="10337" y="69888"/>
                </a:lnTo>
                <a:lnTo>
                  <a:pt x="11341" y="62369"/>
                </a:lnTo>
                <a:lnTo>
                  <a:pt x="15367" y="52539"/>
                </a:lnTo>
                <a:lnTo>
                  <a:pt x="18465" y="48641"/>
                </a:lnTo>
                <a:lnTo>
                  <a:pt x="26847" y="42837"/>
                </a:lnTo>
                <a:lnTo>
                  <a:pt x="31343" y="41376"/>
                </a:lnTo>
                <a:lnTo>
                  <a:pt x="40322" y="41376"/>
                </a:lnTo>
                <a:lnTo>
                  <a:pt x="55143" y="63080"/>
                </a:lnTo>
                <a:lnTo>
                  <a:pt x="55143" y="114300"/>
                </a:lnTo>
                <a:lnTo>
                  <a:pt x="65481" y="114300"/>
                </a:lnTo>
                <a:lnTo>
                  <a:pt x="65481" y="70993"/>
                </a:lnTo>
                <a:lnTo>
                  <a:pt x="66446" y="62712"/>
                </a:lnTo>
                <a:lnTo>
                  <a:pt x="70319" y="52793"/>
                </a:lnTo>
                <a:lnTo>
                  <a:pt x="73380" y="48818"/>
                </a:lnTo>
                <a:lnTo>
                  <a:pt x="81762" y="42862"/>
                </a:lnTo>
                <a:lnTo>
                  <a:pt x="86398" y="41376"/>
                </a:lnTo>
                <a:lnTo>
                  <a:pt x="95618" y="41376"/>
                </a:lnTo>
                <a:lnTo>
                  <a:pt x="110426" y="61417"/>
                </a:lnTo>
                <a:lnTo>
                  <a:pt x="110426" y="114300"/>
                </a:lnTo>
                <a:lnTo>
                  <a:pt x="121069" y="114300"/>
                </a:lnTo>
                <a:lnTo>
                  <a:pt x="121069" y="59982"/>
                </a:lnTo>
                <a:close/>
              </a:path>
              <a:path w="585470" h="116839">
                <a:moveTo>
                  <a:pt x="219900" y="74650"/>
                </a:moveTo>
                <a:lnTo>
                  <a:pt x="219290" y="66687"/>
                </a:lnTo>
                <a:lnTo>
                  <a:pt x="219036" y="65633"/>
                </a:lnTo>
                <a:lnTo>
                  <a:pt x="217601" y="59486"/>
                </a:lnTo>
                <a:lnTo>
                  <a:pt x="214820" y="52844"/>
                </a:lnTo>
                <a:lnTo>
                  <a:pt x="210972" y="46964"/>
                </a:lnTo>
                <a:lnTo>
                  <a:pt x="208445" y="44373"/>
                </a:lnTo>
                <a:lnTo>
                  <a:pt x="208445" y="65633"/>
                </a:lnTo>
                <a:lnTo>
                  <a:pt x="148170" y="65633"/>
                </a:lnTo>
                <a:lnTo>
                  <a:pt x="150304" y="58191"/>
                </a:lnTo>
                <a:lnTo>
                  <a:pt x="153454" y="52616"/>
                </a:lnTo>
                <a:lnTo>
                  <a:pt x="163322" y="43789"/>
                </a:lnTo>
                <a:lnTo>
                  <a:pt x="170141" y="41224"/>
                </a:lnTo>
                <a:lnTo>
                  <a:pt x="182892" y="41224"/>
                </a:lnTo>
                <a:lnTo>
                  <a:pt x="208445" y="65633"/>
                </a:lnTo>
                <a:lnTo>
                  <a:pt x="208445" y="44373"/>
                </a:lnTo>
                <a:lnTo>
                  <a:pt x="177927" y="31267"/>
                </a:lnTo>
                <a:lnTo>
                  <a:pt x="168160" y="32245"/>
                </a:lnTo>
                <a:lnTo>
                  <a:pt x="168325" y="32245"/>
                </a:lnTo>
                <a:lnTo>
                  <a:pt x="159588" y="35191"/>
                </a:lnTo>
                <a:lnTo>
                  <a:pt x="159715" y="35191"/>
                </a:lnTo>
                <a:lnTo>
                  <a:pt x="152361" y="39878"/>
                </a:lnTo>
                <a:lnTo>
                  <a:pt x="145859" y="46596"/>
                </a:lnTo>
                <a:lnTo>
                  <a:pt x="141719" y="52844"/>
                </a:lnTo>
                <a:lnTo>
                  <a:pt x="138772" y="59486"/>
                </a:lnTo>
                <a:lnTo>
                  <a:pt x="136994" y="66560"/>
                </a:lnTo>
                <a:lnTo>
                  <a:pt x="136410" y="74041"/>
                </a:lnTo>
                <a:lnTo>
                  <a:pt x="137109" y="82016"/>
                </a:lnTo>
                <a:lnTo>
                  <a:pt x="139192" y="89573"/>
                </a:lnTo>
                <a:lnTo>
                  <a:pt x="142684" y="96697"/>
                </a:lnTo>
                <a:lnTo>
                  <a:pt x="147472" y="103263"/>
                </a:lnTo>
                <a:lnTo>
                  <a:pt x="147574" y="103403"/>
                </a:lnTo>
                <a:lnTo>
                  <a:pt x="153682" y="109093"/>
                </a:lnTo>
                <a:lnTo>
                  <a:pt x="160883" y="113144"/>
                </a:lnTo>
                <a:lnTo>
                  <a:pt x="169164" y="115582"/>
                </a:lnTo>
                <a:lnTo>
                  <a:pt x="178523" y="116395"/>
                </a:lnTo>
                <a:lnTo>
                  <a:pt x="184480" y="116395"/>
                </a:lnTo>
                <a:lnTo>
                  <a:pt x="189268" y="115582"/>
                </a:lnTo>
                <a:lnTo>
                  <a:pt x="189572" y="115582"/>
                </a:lnTo>
                <a:lnTo>
                  <a:pt x="217220" y="92049"/>
                </a:lnTo>
                <a:lnTo>
                  <a:pt x="208445" y="87439"/>
                </a:lnTo>
                <a:lnTo>
                  <a:pt x="205270" y="92748"/>
                </a:lnTo>
                <a:lnTo>
                  <a:pt x="202196" y="96697"/>
                </a:lnTo>
                <a:lnTo>
                  <a:pt x="196850" y="101358"/>
                </a:lnTo>
                <a:lnTo>
                  <a:pt x="193548" y="103263"/>
                </a:lnTo>
                <a:lnTo>
                  <a:pt x="185762" y="106146"/>
                </a:lnTo>
                <a:lnTo>
                  <a:pt x="181749" y="106870"/>
                </a:lnTo>
                <a:lnTo>
                  <a:pt x="169100" y="106870"/>
                </a:lnTo>
                <a:lnTo>
                  <a:pt x="161937" y="103847"/>
                </a:lnTo>
                <a:lnTo>
                  <a:pt x="150317" y="91795"/>
                </a:lnTo>
                <a:lnTo>
                  <a:pt x="147320" y="84074"/>
                </a:lnTo>
                <a:lnTo>
                  <a:pt x="147116" y="74650"/>
                </a:lnTo>
                <a:lnTo>
                  <a:pt x="219900" y="74650"/>
                </a:lnTo>
                <a:close/>
              </a:path>
              <a:path w="585470" h="116839">
                <a:moveTo>
                  <a:pt x="321513" y="2095"/>
                </a:moveTo>
                <a:lnTo>
                  <a:pt x="311912" y="2095"/>
                </a:lnTo>
                <a:lnTo>
                  <a:pt x="311912" y="64897"/>
                </a:lnTo>
                <a:lnTo>
                  <a:pt x="311912" y="80429"/>
                </a:lnTo>
                <a:lnTo>
                  <a:pt x="285470" y="106870"/>
                </a:lnTo>
                <a:lnTo>
                  <a:pt x="274104" y="106870"/>
                </a:lnTo>
                <a:lnTo>
                  <a:pt x="247688" y="79679"/>
                </a:lnTo>
                <a:lnTo>
                  <a:pt x="247688" y="68224"/>
                </a:lnTo>
                <a:lnTo>
                  <a:pt x="274027" y="41300"/>
                </a:lnTo>
                <a:lnTo>
                  <a:pt x="288861" y="41300"/>
                </a:lnTo>
                <a:lnTo>
                  <a:pt x="296468" y="44450"/>
                </a:lnTo>
                <a:lnTo>
                  <a:pt x="308813" y="57061"/>
                </a:lnTo>
                <a:lnTo>
                  <a:pt x="311912" y="64897"/>
                </a:lnTo>
                <a:lnTo>
                  <a:pt x="311912" y="2095"/>
                </a:lnTo>
                <a:lnTo>
                  <a:pt x="311238" y="2095"/>
                </a:lnTo>
                <a:lnTo>
                  <a:pt x="311238" y="48221"/>
                </a:lnTo>
                <a:lnTo>
                  <a:pt x="307289" y="42735"/>
                </a:lnTo>
                <a:lnTo>
                  <a:pt x="307174" y="42570"/>
                </a:lnTo>
                <a:lnTo>
                  <a:pt x="305752" y="41300"/>
                </a:lnTo>
                <a:lnTo>
                  <a:pt x="302437" y="38328"/>
                </a:lnTo>
                <a:lnTo>
                  <a:pt x="291680" y="32677"/>
                </a:lnTo>
                <a:lnTo>
                  <a:pt x="285673" y="31267"/>
                </a:lnTo>
                <a:lnTo>
                  <a:pt x="279019" y="31267"/>
                </a:lnTo>
                <a:lnTo>
                  <a:pt x="244106" y="50215"/>
                </a:lnTo>
                <a:lnTo>
                  <a:pt x="238048" y="64897"/>
                </a:lnTo>
                <a:lnTo>
                  <a:pt x="237959" y="65176"/>
                </a:lnTo>
                <a:lnTo>
                  <a:pt x="237197" y="73596"/>
                </a:lnTo>
                <a:lnTo>
                  <a:pt x="237959" y="82194"/>
                </a:lnTo>
                <a:lnTo>
                  <a:pt x="240233" y="90106"/>
                </a:lnTo>
                <a:lnTo>
                  <a:pt x="270433" y="115608"/>
                </a:lnTo>
                <a:lnTo>
                  <a:pt x="278714" y="116395"/>
                </a:lnTo>
                <a:lnTo>
                  <a:pt x="285165" y="116395"/>
                </a:lnTo>
                <a:lnTo>
                  <a:pt x="311238" y="100393"/>
                </a:lnTo>
                <a:lnTo>
                  <a:pt x="311238" y="114300"/>
                </a:lnTo>
                <a:lnTo>
                  <a:pt x="321513" y="114300"/>
                </a:lnTo>
                <a:lnTo>
                  <a:pt x="321513" y="100393"/>
                </a:lnTo>
                <a:lnTo>
                  <a:pt x="321513" y="48221"/>
                </a:lnTo>
                <a:lnTo>
                  <a:pt x="321513" y="2095"/>
                </a:lnTo>
                <a:close/>
              </a:path>
              <a:path w="585470" h="116839">
                <a:moveTo>
                  <a:pt x="353263" y="33337"/>
                </a:moveTo>
                <a:lnTo>
                  <a:pt x="342773" y="33337"/>
                </a:lnTo>
                <a:lnTo>
                  <a:pt x="342773" y="114300"/>
                </a:lnTo>
                <a:lnTo>
                  <a:pt x="353263" y="114300"/>
                </a:lnTo>
                <a:lnTo>
                  <a:pt x="353263" y="33337"/>
                </a:lnTo>
                <a:close/>
              </a:path>
              <a:path w="585470" h="116839">
                <a:moveTo>
                  <a:pt x="356616" y="6261"/>
                </a:moveTo>
                <a:lnTo>
                  <a:pt x="355765" y="4229"/>
                </a:lnTo>
                <a:lnTo>
                  <a:pt x="352399" y="850"/>
                </a:lnTo>
                <a:lnTo>
                  <a:pt x="350367" y="0"/>
                </a:lnTo>
                <a:lnTo>
                  <a:pt x="345655" y="0"/>
                </a:lnTo>
                <a:lnTo>
                  <a:pt x="343636" y="850"/>
                </a:lnTo>
                <a:lnTo>
                  <a:pt x="340271" y="4229"/>
                </a:lnTo>
                <a:lnTo>
                  <a:pt x="339420" y="6261"/>
                </a:lnTo>
                <a:lnTo>
                  <a:pt x="339420" y="10972"/>
                </a:lnTo>
                <a:lnTo>
                  <a:pt x="340271" y="12979"/>
                </a:lnTo>
                <a:lnTo>
                  <a:pt x="343636" y="16357"/>
                </a:lnTo>
                <a:lnTo>
                  <a:pt x="345655" y="17195"/>
                </a:lnTo>
                <a:lnTo>
                  <a:pt x="350367" y="17195"/>
                </a:lnTo>
                <a:lnTo>
                  <a:pt x="352399" y="16357"/>
                </a:lnTo>
                <a:lnTo>
                  <a:pt x="355765" y="12979"/>
                </a:lnTo>
                <a:lnTo>
                  <a:pt x="356616" y="10972"/>
                </a:lnTo>
                <a:lnTo>
                  <a:pt x="356616" y="6261"/>
                </a:lnTo>
                <a:close/>
              </a:path>
              <a:path w="585470" h="116839">
                <a:moveTo>
                  <a:pt x="453428" y="50165"/>
                </a:moveTo>
                <a:lnTo>
                  <a:pt x="421728" y="31267"/>
                </a:lnTo>
                <a:lnTo>
                  <a:pt x="407835" y="31267"/>
                </a:lnTo>
                <a:lnTo>
                  <a:pt x="373024" y="59372"/>
                </a:lnTo>
                <a:lnTo>
                  <a:pt x="371043" y="66662"/>
                </a:lnTo>
                <a:lnTo>
                  <a:pt x="371043" y="74498"/>
                </a:lnTo>
                <a:lnTo>
                  <a:pt x="390436" y="109524"/>
                </a:lnTo>
                <a:lnTo>
                  <a:pt x="415544" y="116395"/>
                </a:lnTo>
                <a:lnTo>
                  <a:pt x="423887" y="116395"/>
                </a:lnTo>
                <a:lnTo>
                  <a:pt x="453428" y="98082"/>
                </a:lnTo>
                <a:lnTo>
                  <a:pt x="445160" y="92646"/>
                </a:lnTo>
                <a:lnTo>
                  <a:pt x="439102" y="98869"/>
                </a:lnTo>
                <a:lnTo>
                  <a:pt x="432219" y="103314"/>
                </a:lnTo>
                <a:lnTo>
                  <a:pt x="424510" y="105981"/>
                </a:lnTo>
                <a:lnTo>
                  <a:pt x="416001" y="106870"/>
                </a:lnTo>
                <a:lnTo>
                  <a:pt x="409498" y="106870"/>
                </a:lnTo>
                <a:lnTo>
                  <a:pt x="381546" y="79654"/>
                </a:lnTo>
                <a:lnTo>
                  <a:pt x="381546" y="64668"/>
                </a:lnTo>
                <a:lnTo>
                  <a:pt x="415925" y="41084"/>
                </a:lnTo>
                <a:lnTo>
                  <a:pt x="424700" y="41973"/>
                </a:lnTo>
                <a:lnTo>
                  <a:pt x="432498" y="44640"/>
                </a:lnTo>
                <a:lnTo>
                  <a:pt x="439318" y="49072"/>
                </a:lnTo>
                <a:lnTo>
                  <a:pt x="445160" y="55295"/>
                </a:lnTo>
                <a:lnTo>
                  <a:pt x="453428" y="50165"/>
                </a:lnTo>
                <a:close/>
              </a:path>
              <a:path w="585470" h="116839">
                <a:moveTo>
                  <a:pt x="553046" y="33337"/>
                </a:moveTo>
                <a:lnTo>
                  <a:pt x="543445" y="33337"/>
                </a:lnTo>
                <a:lnTo>
                  <a:pt x="543445" y="64897"/>
                </a:lnTo>
                <a:lnTo>
                  <a:pt x="543445" y="80429"/>
                </a:lnTo>
                <a:lnTo>
                  <a:pt x="517004" y="106870"/>
                </a:lnTo>
                <a:lnTo>
                  <a:pt x="505637" y="106870"/>
                </a:lnTo>
                <a:lnTo>
                  <a:pt x="479221" y="79679"/>
                </a:lnTo>
                <a:lnTo>
                  <a:pt x="479221" y="68224"/>
                </a:lnTo>
                <a:lnTo>
                  <a:pt x="505574" y="41300"/>
                </a:lnTo>
                <a:lnTo>
                  <a:pt x="520407" y="41300"/>
                </a:lnTo>
                <a:lnTo>
                  <a:pt x="528002" y="44450"/>
                </a:lnTo>
                <a:lnTo>
                  <a:pt x="540359" y="57061"/>
                </a:lnTo>
                <a:lnTo>
                  <a:pt x="543445" y="64897"/>
                </a:lnTo>
                <a:lnTo>
                  <a:pt x="543445" y="33337"/>
                </a:lnTo>
                <a:lnTo>
                  <a:pt x="542772" y="33337"/>
                </a:lnTo>
                <a:lnTo>
                  <a:pt x="542772" y="48221"/>
                </a:lnTo>
                <a:lnTo>
                  <a:pt x="538822" y="42735"/>
                </a:lnTo>
                <a:lnTo>
                  <a:pt x="517207" y="31267"/>
                </a:lnTo>
                <a:lnTo>
                  <a:pt x="510552" y="31267"/>
                </a:lnTo>
                <a:lnTo>
                  <a:pt x="475640" y="50215"/>
                </a:lnTo>
                <a:lnTo>
                  <a:pt x="468731" y="73596"/>
                </a:lnTo>
                <a:lnTo>
                  <a:pt x="469493" y="82194"/>
                </a:lnTo>
                <a:lnTo>
                  <a:pt x="494322" y="113271"/>
                </a:lnTo>
                <a:lnTo>
                  <a:pt x="510260" y="116395"/>
                </a:lnTo>
                <a:lnTo>
                  <a:pt x="516699" y="116395"/>
                </a:lnTo>
                <a:lnTo>
                  <a:pt x="542772" y="100393"/>
                </a:lnTo>
                <a:lnTo>
                  <a:pt x="542772" y="114300"/>
                </a:lnTo>
                <a:lnTo>
                  <a:pt x="553046" y="114300"/>
                </a:lnTo>
                <a:lnTo>
                  <a:pt x="553046" y="100393"/>
                </a:lnTo>
                <a:lnTo>
                  <a:pt x="553046" y="48221"/>
                </a:lnTo>
                <a:lnTo>
                  <a:pt x="553046" y="33337"/>
                </a:lnTo>
                <a:close/>
              </a:path>
              <a:path w="585470" h="116839">
                <a:moveTo>
                  <a:pt x="584885" y="2095"/>
                </a:moveTo>
                <a:lnTo>
                  <a:pt x="574471" y="2095"/>
                </a:lnTo>
                <a:lnTo>
                  <a:pt x="574471" y="114300"/>
                </a:lnTo>
                <a:lnTo>
                  <a:pt x="584885" y="114300"/>
                </a:lnTo>
                <a:lnTo>
                  <a:pt x="584885" y="2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5" name="object 12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5604469" y="6352794"/>
            <a:ext cx="372696" cy="116385"/>
          </a:xfrm>
          <a:prstGeom prst="rect">
            <a:avLst/>
          </a:prstGeom>
        </p:spPr>
      </p:pic>
      <p:pic>
        <p:nvPicPr>
          <p:cNvPr id="126" name="object 126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6599635" y="6352794"/>
            <a:ext cx="411587" cy="116385"/>
          </a:xfrm>
          <a:prstGeom prst="rect">
            <a:avLst/>
          </a:prstGeom>
        </p:spPr>
      </p:pic>
      <p:pic>
        <p:nvPicPr>
          <p:cNvPr id="127" name="object 12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721641" y="6164490"/>
            <a:ext cx="3066533" cy="707480"/>
          </a:xfrm>
          <a:prstGeom prst="rect">
            <a:avLst/>
          </a:prstGeom>
        </p:spPr>
      </p:pic>
      <p:pic>
        <p:nvPicPr>
          <p:cNvPr id="128" name="object 12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4685152" y="6352794"/>
            <a:ext cx="1057219" cy="305362"/>
          </a:xfrm>
          <a:prstGeom prst="rect">
            <a:avLst/>
          </a:prstGeom>
        </p:spPr>
      </p:pic>
      <p:pic>
        <p:nvPicPr>
          <p:cNvPr id="129" name="object 12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6066900" y="6352794"/>
            <a:ext cx="949459" cy="306033"/>
          </a:xfrm>
          <a:prstGeom prst="rect">
            <a:avLst/>
          </a:prstGeom>
        </p:spPr>
      </p:pic>
      <p:sp>
        <p:nvSpPr>
          <p:cNvPr id="130" name="object 130"/>
          <p:cNvSpPr/>
          <p:nvPr/>
        </p:nvSpPr>
        <p:spPr>
          <a:xfrm>
            <a:off x="3809453" y="6546850"/>
            <a:ext cx="55244" cy="109220"/>
          </a:xfrm>
          <a:custGeom>
            <a:avLst/>
            <a:gdLst/>
            <a:ahLst/>
            <a:cxnLst/>
            <a:rect l="l" t="t" r="r" b="b"/>
            <a:pathLst>
              <a:path w="55245" h="109220">
                <a:moveTo>
                  <a:pt x="54838" y="0"/>
                </a:moveTo>
                <a:lnTo>
                  <a:pt x="0" y="0"/>
                </a:lnTo>
                <a:lnTo>
                  <a:pt x="0" y="10160"/>
                </a:lnTo>
                <a:lnTo>
                  <a:pt x="0" y="109220"/>
                </a:lnTo>
                <a:lnTo>
                  <a:pt x="10858" y="109220"/>
                </a:lnTo>
                <a:lnTo>
                  <a:pt x="10858" y="10160"/>
                </a:lnTo>
                <a:lnTo>
                  <a:pt x="54838" y="10160"/>
                </a:lnTo>
                <a:lnTo>
                  <a:pt x="548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1" name="object 131"/>
          <p:cNvGrpSpPr/>
          <p:nvPr/>
        </p:nvGrpSpPr>
        <p:grpSpPr>
          <a:xfrm>
            <a:off x="5837266" y="6546611"/>
            <a:ext cx="511809" cy="111760"/>
            <a:chOff x="5837266" y="6546611"/>
            <a:chExt cx="511809" cy="111760"/>
          </a:xfrm>
        </p:grpSpPr>
        <p:pic>
          <p:nvPicPr>
            <p:cNvPr id="132" name="object 132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5938013" y="6575108"/>
              <a:ext cx="70840" cy="83047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5837266" y="6546611"/>
              <a:ext cx="77688" cy="109461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6030701" y="6573028"/>
              <a:ext cx="318135" cy="85725"/>
            </a:xfrm>
            <a:custGeom>
              <a:avLst/>
              <a:gdLst/>
              <a:ahLst/>
              <a:cxnLst/>
              <a:rect l="l" t="t" r="r" b="b"/>
              <a:pathLst>
                <a:path w="318135" h="85725">
                  <a:moveTo>
                    <a:pt x="10342" y="2080"/>
                  </a:moveTo>
                  <a:lnTo>
                    <a:pt x="0" y="2080"/>
                  </a:lnTo>
                  <a:lnTo>
                    <a:pt x="0" y="83044"/>
                  </a:lnTo>
                  <a:lnTo>
                    <a:pt x="10342" y="83044"/>
                  </a:lnTo>
                  <a:lnTo>
                    <a:pt x="10342" y="38620"/>
                  </a:lnTo>
                  <a:lnTo>
                    <a:pt x="11251" y="31819"/>
                  </a:lnTo>
                  <a:lnTo>
                    <a:pt x="20349" y="16069"/>
                  </a:lnTo>
                  <a:lnTo>
                    <a:pt x="10342" y="16069"/>
                  </a:lnTo>
                  <a:lnTo>
                    <a:pt x="10342" y="2080"/>
                  </a:lnTo>
                  <a:close/>
                </a:path>
                <a:path w="318135" h="85725">
                  <a:moveTo>
                    <a:pt x="59360" y="10119"/>
                  </a:moveTo>
                  <a:lnTo>
                    <a:pt x="40331" y="10119"/>
                  </a:lnTo>
                  <a:lnTo>
                    <a:pt x="43928" y="11173"/>
                  </a:lnTo>
                  <a:lnTo>
                    <a:pt x="49982" y="15389"/>
                  </a:lnTo>
                  <a:lnTo>
                    <a:pt x="52103" y="18194"/>
                  </a:lnTo>
                  <a:lnTo>
                    <a:pt x="54532" y="25185"/>
                  </a:lnTo>
                  <a:lnTo>
                    <a:pt x="54989" y="30159"/>
                  </a:lnTo>
                  <a:lnTo>
                    <a:pt x="55076" y="31103"/>
                  </a:lnTo>
                  <a:lnTo>
                    <a:pt x="55142" y="83044"/>
                  </a:lnTo>
                  <a:lnTo>
                    <a:pt x="65483" y="83044"/>
                  </a:lnTo>
                  <a:lnTo>
                    <a:pt x="65483" y="39733"/>
                  </a:lnTo>
                  <a:lnTo>
                    <a:pt x="66409" y="31819"/>
                  </a:lnTo>
                  <a:lnTo>
                    <a:pt x="66452" y="31449"/>
                  </a:lnTo>
                  <a:lnTo>
                    <a:pt x="70318" y="21527"/>
                  </a:lnTo>
                  <a:lnTo>
                    <a:pt x="71945" y="19422"/>
                  </a:lnTo>
                  <a:lnTo>
                    <a:pt x="63698" y="19422"/>
                  </a:lnTo>
                  <a:lnTo>
                    <a:pt x="62061" y="14658"/>
                  </a:lnTo>
                  <a:lnTo>
                    <a:pt x="60221" y="11173"/>
                  </a:lnTo>
                  <a:lnTo>
                    <a:pt x="59360" y="10119"/>
                  </a:lnTo>
                  <a:close/>
                </a:path>
                <a:path w="318135" h="85725">
                  <a:moveTo>
                    <a:pt x="115141" y="10119"/>
                  </a:moveTo>
                  <a:lnTo>
                    <a:pt x="95619" y="10119"/>
                  </a:lnTo>
                  <a:lnTo>
                    <a:pt x="99426" y="11173"/>
                  </a:lnTo>
                  <a:lnTo>
                    <a:pt x="99298" y="11173"/>
                  </a:lnTo>
                  <a:lnTo>
                    <a:pt x="105210" y="15079"/>
                  </a:lnTo>
                  <a:lnTo>
                    <a:pt x="107222" y="17560"/>
                  </a:lnTo>
                  <a:lnTo>
                    <a:pt x="107330" y="17693"/>
                  </a:lnTo>
                  <a:lnTo>
                    <a:pt x="109810" y="24194"/>
                  </a:lnTo>
                  <a:lnTo>
                    <a:pt x="110430" y="30159"/>
                  </a:lnTo>
                  <a:lnTo>
                    <a:pt x="110430" y="83044"/>
                  </a:lnTo>
                  <a:lnTo>
                    <a:pt x="121071" y="83044"/>
                  </a:lnTo>
                  <a:lnTo>
                    <a:pt x="121071" y="28723"/>
                  </a:lnTo>
                  <a:lnTo>
                    <a:pt x="120085" y="21527"/>
                  </a:lnTo>
                  <a:lnTo>
                    <a:pt x="120031" y="21131"/>
                  </a:lnTo>
                  <a:lnTo>
                    <a:pt x="115928" y="11173"/>
                  </a:lnTo>
                  <a:lnTo>
                    <a:pt x="115141" y="10119"/>
                  </a:lnTo>
                  <a:close/>
                </a:path>
                <a:path w="318135" h="85725">
                  <a:moveTo>
                    <a:pt x="99143" y="0"/>
                  </a:moveTo>
                  <a:lnTo>
                    <a:pt x="87537" y="0"/>
                  </a:lnTo>
                  <a:lnTo>
                    <a:pt x="81928" y="1648"/>
                  </a:lnTo>
                  <a:lnTo>
                    <a:pt x="71511" y="8247"/>
                  </a:lnTo>
                  <a:lnTo>
                    <a:pt x="67172" y="13070"/>
                  </a:lnTo>
                  <a:lnTo>
                    <a:pt x="63698" y="19422"/>
                  </a:lnTo>
                  <a:lnTo>
                    <a:pt x="71945" y="19422"/>
                  </a:lnTo>
                  <a:lnTo>
                    <a:pt x="73280" y="17693"/>
                  </a:lnTo>
                  <a:lnTo>
                    <a:pt x="73383" y="17560"/>
                  </a:lnTo>
                  <a:lnTo>
                    <a:pt x="81770" y="11605"/>
                  </a:lnTo>
                  <a:lnTo>
                    <a:pt x="86396" y="10119"/>
                  </a:lnTo>
                  <a:lnTo>
                    <a:pt x="115141" y="10119"/>
                  </a:lnTo>
                  <a:lnTo>
                    <a:pt x="112738" y="7142"/>
                  </a:lnTo>
                  <a:lnTo>
                    <a:pt x="110889" y="5888"/>
                  </a:lnTo>
                  <a:lnTo>
                    <a:pt x="104094" y="1414"/>
                  </a:lnTo>
                  <a:lnTo>
                    <a:pt x="99143" y="0"/>
                  </a:lnTo>
                  <a:close/>
                </a:path>
                <a:path w="318135" h="85725">
                  <a:moveTo>
                    <a:pt x="42019" y="0"/>
                  </a:moveTo>
                  <a:lnTo>
                    <a:pt x="32296" y="0"/>
                  </a:lnTo>
                  <a:lnTo>
                    <a:pt x="27368" y="1414"/>
                  </a:lnTo>
                  <a:lnTo>
                    <a:pt x="10342" y="16069"/>
                  </a:lnTo>
                  <a:lnTo>
                    <a:pt x="20349" y="16069"/>
                  </a:lnTo>
                  <a:lnTo>
                    <a:pt x="26801" y="11605"/>
                  </a:lnTo>
                  <a:lnTo>
                    <a:pt x="28082" y="11173"/>
                  </a:lnTo>
                  <a:lnTo>
                    <a:pt x="31352" y="10119"/>
                  </a:lnTo>
                  <a:lnTo>
                    <a:pt x="59360" y="10119"/>
                  </a:lnTo>
                  <a:lnTo>
                    <a:pt x="55660" y="5888"/>
                  </a:lnTo>
                  <a:lnTo>
                    <a:pt x="52783" y="3844"/>
                  </a:lnTo>
                  <a:lnTo>
                    <a:pt x="45737" y="769"/>
                  </a:lnTo>
                  <a:lnTo>
                    <a:pt x="42019" y="0"/>
                  </a:lnTo>
                  <a:close/>
                </a:path>
                <a:path w="318135" h="85725">
                  <a:moveTo>
                    <a:pt x="187844" y="0"/>
                  </a:moveTo>
                  <a:lnTo>
                    <a:pt x="181198" y="0"/>
                  </a:lnTo>
                  <a:lnTo>
                    <a:pt x="172878" y="776"/>
                  </a:lnTo>
                  <a:lnTo>
                    <a:pt x="142447" y="26117"/>
                  </a:lnTo>
                  <a:lnTo>
                    <a:pt x="140227" y="33630"/>
                  </a:lnTo>
                  <a:lnTo>
                    <a:pt x="140144" y="33912"/>
                  </a:lnTo>
                  <a:lnTo>
                    <a:pt x="139377" y="42339"/>
                  </a:lnTo>
                  <a:lnTo>
                    <a:pt x="140137" y="50931"/>
                  </a:lnTo>
                  <a:lnTo>
                    <a:pt x="142418" y="58849"/>
                  </a:lnTo>
                  <a:lnTo>
                    <a:pt x="172619" y="84349"/>
                  </a:lnTo>
                  <a:lnTo>
                    <a:pt x="180900" y="85128"/>
                  </a:lnTo>
                  <a:lnTo>
                    <a:pt x="187347" y="85128"/>
                  </a:lnTo>
                  <a:lnTo>
                    <a:pt x="193287" y="83789"/>
                  </a:lnTo>
                  <a:lnTo>
                    <a:pt x="204152" y="78428"/>
                  </a:lnTo>
                  <a:lnTo>
                    <a:pt x="207621" y="75603"/>
                  </a:lnTo>
                  <a:lnTo>
                    <a:pt x="176284" y="75603"/>
                  </a:lnTo>
                  <a:lnTo>
                    <a:pt x="171026" y="74162"/>
                  </a:lnTo>
                  <a:lnTo>
                    <a:pt x="149868" y="48420"/>
                  </a:lnTo>
                  <a:lnTo>
                    <a:pt x="149868" y="36956"/>
                  </a:lnTo>
                  <a:lnTo>
                    <a:pt x="176212" y="10043"/>
                  </a:lnTo>
                  <a:lnTo>
                    <a:pt x="207939" y="10043"/>
                  </a:lnTo>
                  <a:lnTo>
                    <a:pt x="204624" y="7066"/>
                  </a:lnTo>
                  <a:lnTo>
                    <a:pt x="193860" y="1414"/>
                  </a:lnTo>
                  <a:lnTo>
                    <a:pt x="187844" y="0"/>
                  </a:lnTo>
                  <a:close/>
                </a:path>
                <a:path w="318135" h="85725">
                  <a:moveTo>
                    <a:pt x="223690" y="69129"/>
                  </a:moveTo>
                  <a:lnTo>
                    <a:pt x="213419" y="69129"/>
                  </a:lnTo>
                  <a:lnTo>
                    <a:pt x="213419" y="83044"/>
                  </a:lnTo>
                  <a:lnTo>
                    <a:pt x="223690" y="83044"/>
                  </a:lnTo>
                  <a:lnTo>
                    <a:pt x="223690" y="69129"/>
                  </a:lnTo>
                  <a:close/>
                </a:path>
                <a:path w="318135" h="85725">
                  <a:moveTo>
                    <a:pt x="207939" y="10043"/>
                  </a:moveTo>
                  <a:lnTo>
                    <a:pt x="191044" y="10043"/>
                  </a:lnTo>
                  <a:lnTo>
                    <a:pt x="198648" y="13194"/>
                  </a:lnTo>
                  <a:lnTo>
                    <a:pt x="211000" y="25793"/>
                  </a:lnTo>
                  <a:lnTo>
                    <a:pt x="214088" y="33630"/>
                  </a:lnTo>
                  <a:lnTo>
                    <a:pt x="214088" y="49161"/>
                  </a:lnTo>
                  <a:lnTo>
                    <a:pt x="212713" y="54691"/>
                  </a:lnTo>
                  <a:lnTo>
                    <a:pt x="207330" y="64292"/>
                  </a:lnTo>
                  <a:lnTo>
                    <a:pt x="207205" y="64514"/>
                  </a:lnTo>
                  <a:lnTo>
                    <a:pt x="203274" y="68409"/>
                  </a:lnTo>
                  <a:lnTo>
                    <a:pt x="193053" y="74162"/>
                  </a:lnTo>
                  <a:lnTo>
                    <a:pt x="187646" y="75603"/>
                  </a:lnTo>
                  <a:lnTo>
                    <a:pt x="207621" y="75603"/>
                  </a:lnTo>
                  <a:lnTo>
                    <a:pt x="209052" y="74437"/>
                  </a:lnTo>
                  <a:lnTo>
                    <a:pt x="213419" y="69129"/>
                  </a:lnTo>
                  <a:lnTo>
                    <a:pt x="223690" y="69129"/>
                  </a:lnTo>
                  <a:lnTo>
                    <a:pt x="223690" y="16965"/>
                  </a:lnTo>
                  <a:lnTo>
                    <a:pt x="213419" y="16965"/>
                  </a:lnTo>
                  <a:lnTo>
                    <a:pt x="209464" y="11469"/>
                  </a:lnTo>
                  <a:lnTo>
                    <a:pt x="209350" y="11310"/>
                  </a:lnTo>
                  <a:lnTo>
                    <a:pt x="207939" y="10043"/>
                  </a:lnTo>
                  <a:close/>
                </a:path>
                <a:path w="318135" h="85725">
                  <a:moveTo>
                    <a:pt x="223690" y="2080"/>
                  </a:moveTo>
                  <a:lnTo>
                    <a:pt x="213419" y="2080"/>
                  </a:lnTo>
                  <a:lnTo>
                    <a:pt x="213419" y="16965"/>
                  </a:lnTo>
                  <a:lnTo>
                    <a:pt x="223690" y="16965"/>
                  </a:lnTo>
                  <a:lnTo>
                    <a:pt x="223690" y="2080"/>
                  </a:lnTo>
                  <a:close/>
                </a:path>
                <a:path w="318135" h="85725">
                  <a:moveTo>
                    <a:pt x="257544" y="2080"/>
                  </a:moveTo>
                  <a:lnTo>
                    <a:pt x="247129" y="2080"/>
                  </a:lnTo>
                  <a:lnTo>
                    <a:pt x="247129" y="83044"/>
                  </a:lnTo>
                  <a:lnTo>
                    <a:pt x="257544" y="83044"/>
                  </a:lnTo>
                  <a:lnTo>
                    <a:pt x="257544" y="42684"/>
                  </a:lnTo>
                  <a:lnTo>
                    <a:pt x="258041" y="35344"/>
                  </a:lnTo>
                  <a:lnTo>
                    <a:pt x="259034" y="31327"/>
                  </a:lnTo>
                  <a:lnTo>
                    <a:pt x="260621" y="25173"/>
                  </a:lnTo>
                  <a:lnTo>
                    <a:pt x="263905" y="20015"/>
                  </a:lnTo>
                  <a:lnTo>
                    <a:pt x="268003" y="16591"/>
                  </a:lnTo>
                  <a:lnTo>
                    <a:pt x="257544" y="16591"/>
                  </a:lnTo>
                  <a:lnTo>
                    <a:pt x="257544" y="2080"/>
                  </a:lnTo>
                  <a:close/>
                </a:path>
                <a:path w="318135" h="85725">
                  <a:moveTo>
                    <a:pt x="310301" y="9597"/>
                  </a:moveTo>
                  <a:lnTo>
                    <a:pt x="291330" y="9597"/>
                  </a:lnTo>
                  <a:lnTo>
                    <a:pt x="296079" y="11037"/>
                  </a:lnTo>
                  <a:lnTo>
                    <a:pt x="295903" y="11037"/>
                  </a:lnTo>
                  <a:lnTo>
                    <a:pt x="302640" y="16357"/>
                  </a:lnTo>
                  <a:lnTo>
                    <a:pt x="304970" y="20386"/>
                  </a:lnTo>
                  <a:lnTo>
                    <a:pt x="306212" y="25746"/>
                  </a:lnTo>
                  <a:lnTo>
                    <a:pt x="307008" y="28870"/>
                  </a:lnTo>
                  <a:lnTo>
                    <a:pt x="307404" y="35096"/>
                  </a:lnTo>
                  <a:lnTo>
                    <a:pt x="307404" y="83044"/>
                  </a:lnTo>
                  <a:lnTo>
                    <a:pt x="317747" y="83044"/>
                  </a:lnTo>
                  <a:lnTo>
                    <a:pt x="317747" y="30358"/>
                  </a:lnTo>
                  <a:lnTo>
                    <a:pt x="316631" y="22251"/>
                  </a:lnTo>
                  <a:lnTo>
                    <a:pt x="312167" y="11832"/>
                  </a:lnTo>
                  <a:lnTo>
                    <a:pt x="310301" y="9597"/>
                  </a:lnTo>
                  <a:close/>
                </a:path>
                <a:path w="318135" h="85725">
                  <a:moveTo>
                    <a:pt x="293958" y="0"/>
                  </a:moveTo>
                  <a:lnTo>
                    <a:pt x="281956" y="0"/>
                  </a:lnTo>
                  <a:lnTo>
                    <a:pt x="276448" y="1374"/>
                  </a:lnTo>
                  <a:lnTo>
                    <a:pt x="266327" y="6882"/>
                  </a:lnTo>
                  <a:lnTo>
                    <a:pt x="261712" y="11037"/>
                  </a:lnTo>
                  <a:lnTo>
                    <a:pt x="257544" y="16591"/>
                  </a:lnTo>
                  <a:lnTo>
                    <a:pt x="268003" y="16591"/>
                  </a:lnTo>
                  <a:lnTo>
                    <a:pt x="273878" y="11681"/>
                  </a:lnTo>
                  <a:lnTo>
                    <a:pt x="279521" y="9597"/>
                  </a:lnTo>
                  <a:lnTo>
                    <a:pt x="310301" y="9597"/>
                  </a:lnTo>
                  <a:lnTo>
                    <a:pt x="308707" y="7688"/>
                  </a:lnTo>
                  <a:lnTo>
                    <a:pt x="299330" y="1536"/>
                  </a:lnTo>
                  <a:lnTo>
                    <a:pt x="2939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5" name="object 135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3863656" y="6541772"/>
            <a:ext cx="1549739" cy="329843"/>
          </a:xfrm>
          <a:prstGeom prst="rect">
            <a:avLst/>
          </a:prstGeom>
        </p:spPr>
      </p:pic>
      <p:grpSp>
        <p:nvGrpSpPr>
          <p:cNvPr id="136" name="object 136"/>
          <p:cNvGrpSpPr/>
          <p:nvPr/>
        </p:nvGrpSpPr>
        <p:grpSpPr>
          <a:xfrm>
            <a:off x="5480395" y="6729783"/>
            <a:ext cx="1442085" cy="115570"/>
            <a:chOff x="5480395" y="6729783"/>
            <a:chExt cx="1442085" cy="115570"/>
          </a:xfrm>
        </p:grpSpPr>
        <p:pic>
          <p:nvPicPr>
            <p:cNvPr id="137" name="object 137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5480395" y="6732536"/>
              <a:ext cx="77687" cy="109461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5584037" y="6729792"/>
              <a:ext cx="189230" cy="115570"/>
            </a:xfrm>
            <a:custGeom>
              <a:avLst/>
              <a:gdLst/>
              <a:ahLst/>
              <a:cxnLst/>
              <a:rect l="l" t="t" r="r" b="b"/>
              <a:pathLst>
                <a:path w="189229" h="115570">
                  <a:moveTo>
                    <a:pt x="77685" y="2743"/>
                  </a:moveTo>
                  <a:lnTo>
                    <a:pt x="66675" y="2743"/>
                  </a:lnTo>
                  <a:lnTo>
                    <a:pt x="66675" y="48653"/>
                  </a:lnTo>
                  <a:lnTo>
                    <a:pt x="11010" y="48653"/>
                  </a:lnTo>
                  <a:lnTo>
                    <a:pt x="11010" y="2743"/>
                  </a:lnTo>
                  <a:lnTo>
                    <a:pt x="0" y="2743"/>
                  </a:lnTo>
                  <a:lnTo>
                    <a:pt x="0" y="112204"/>
                  </a:lnTo>
                  <a:lnTo>
                    <a:pt x="11010" y="112204"/>
                  </a:lnTo>
                  <a:lnTo>
                    <a:pt x="11010" y="59372"/>
                  </a:lnTo>
                  <a:lnTo>
                    <a:pt x="66675" y="59372"/>
                  </a:lnTo>
                  <a:lnTo>
                    <a:pt x="66675" y="112204"/>
                  </a:lnTo>
                  <a:lnTo>
                    <a:pt x="77685" y="112204"/>
                  </a:lnTo>
                  <a:lnTo>
                    <a:pt x="77685" y="2743"/>
                  </a:lnTo>
                  <a:close/>
                </a:path>
                <a:path w="189229" h="115570">
                  <a:moveTo>
                    <a:pt x="156552" y="79984"/>
                  </a:moveTo>
                  <a:lnTo>
                    <a:pt x="131902" y="50469"/>
                  </a:lnTo>
                  <a:lnTo>
                    <a:pt x="123786" y="44475"/>
                  </a:lnTo>
                  <a:lnTo>
                    <a:pt x="119075" y="40817"/>
                  </a:lnTo>
                  <a:lnTo>
                    <a:pt x="110718" y="27597"/>
                  </a:lnTo>
                  <a:lnTo>
                    <a:pt x="110718" y="21297"/>
                  </a:lnTo>
                  <a:lnTo>
                    <a:pt x="112115" y="17995"/>
                  </a:lnTo>
                  <a:lnTo>
                    <a:pt x="117729" y="12649"/>
                  </a:lnTo>
                  <a:lnTo>
                    <a:pt x="121335" y="11303"/>
                  </a:lnTo>
                  <a:lnTo>
                    <a:pt x="129171" y="11303"/>
                  </a:lnTo>
                  <a:lnTo>
                    <a:pt x="132334" y="12179"/>
                  </a:lnTo>
                  <a:lnTo>
                    <a:pt x="138137" y="15646"/>
                  </a:lnTo>
                  <a:lnTo>
                    <a:pt x="141643" y="19240"/>
                  </a:lnTo>
                  <a:lnTo>
                    <a:pt x="145757" y="24701"/>
                  </a:lnTo>
                  <a:lnTo>
                    <a:pt x="154597" y="17995"/>
                  </a:lnTo>
                  <a:lnTo>
                    <a:pt x="131127" y="0"/>
                  </a:lnTo>
                  <a:lnTo>
                    <a:pt x="121107" y="0"/>
                  </a:lnTo>
                  <a:lnTo>
                    <a:pt x="99402" y="20904"/>
                  </a:lnTo>
                  <a:lnTo>
                    <a:pt x="99402" y="31673"/>
                  </a:lnTo>
                  <a:lnTo>
                    <a:pt x="101333" y="37249"/>
                  </a:lnTo>
                  <a:lnTo>
                    <a:pt x="105206" y="42405"/>
                  </a:lnTo>
                  <a:lnTo>
                    <a:pt x="107442" y="45491"/>
                  </a:lnTo>
                  <a:lnTo>
                    <a:pt x="113118" y="50469"/>
                  </a:lnTo>
                  <a:lnTo>
                    <a:pt x="122250" y="57365"/>
                  </a:lnTo>
                  <a:lnTo>
                    <a:pt x="128524" y="62318"/>
                  </a:lnTo>
                  <a:lnTo>
                    <a:pt x="144729" y="82054"/>
                  </a:lnTo>
                  <a:lnTo>
                    <a:pt x="144729" y="88938"/>
                  </a:lnTo>
                  <a:lnTo>
                    <a:pt x="128155" y="104317"/>
                  </a:lnTo>
                  <a:lnTo>
                    <a:pt x="124485" y="104317"/>
                  </a:lnTo>
                  <a:lnTo>
                    <a:pt x="118237" y="103200"/>
                  </a:lnTo>
                  <a:lnTo>
                    <a:pt x="112369" y="99809"/>
                  </a:lnTo>
                  <a:lnTo>
                    <a:pt x="106883" y="94157"/>
                  </a:lnTo>
                  <a:lnTo>
                    <a:pt x="101790" y="86245"/>
                  </a:lnTo>
                  <a:lnTo>
                    <a:pt x="92481" y="91821"/>
                  </a:lnTo>
                  <a:lnTo>
                    <a:pt x="97053" y="100152"/>
                  </a:lnTo>
                  <a:lnTo>
                    <a:pt x="102031" y="106095"/>
                  </a:lnTo>
                  <a:lnTo>
                    <a:pt x="112852" y="113195"/>
                  </a:lnTo>
                  <a:lnTo>
                    <a:pt x="118872" y="114960"/>
                  </a:lnTo>
                  <a:lnTo>
                    <a:pt x="134162" y="114960"/>
                  </a:lnTo>
                  <a:lnTo>
                    <a:pt x="141490" y="112039"/>
                  </a:lnTo>
                  <a:lnTo>
                    <a:pt x="149428" y="104317"/>
                  </a:lnTo>
                  <a:lnTo>
                    <a:pt x="153543" y="100330"/>
                  </a:lnTo>
                  <a:lnTo>
                    <a:pt x="156552" y="93433"/>
                  </a:lnTo>
                  <a:lnTo>
                    <a:pt x="156552" y="79984"/>
                  </a:lnTo>
                  <a:close/>
                </a:path>
                <a:path w="189229" h="115570">
                  <a:moveTo>
                    <a:pt x="189077" y="2743"/>
                  </a:moveTo>
                  <a:lnTo>
                    <a:pt x="178130" y="2743"/>
                  </a:lnTo>
                  <a:lnTo>
                    <a:pt x="178130" y="112204"/>
                  </a:lnTo>
                  <a:lnTo>
                    <a:pt x="189077" y="112204"/>
                  </a:lnTo>
                  <a:lnTo>
                    <a:pt x="189077" y="27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" name="object 139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5789307" y="6729783"/>
              <a:ext cx="1097892" cy="114969"/>
            </a:xfrm>
            <a:prstGeom prst="rect">
              <a:avLst/>
            </a:prstGeom>
          </p:spPr>
        </p:pic>
        <p:sp>
          <p:nvSpPr>
            <p:cNvPr id="140" name="object 140"/>
            <p:cNvSpPr/>
            <p:nvPr/>
          </p:nvSpPr>
          <p:spPr>
            <a:xfrm>
              <a:off x="6903892" y="6825624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5" h="19050">
                  <a:moveTo>
                    <a:pt x="11685" y="0"/>
                  </a:moveTo>
                  <a:lnTo>
                    <a:pt x="9155" y="0"/>
                  </a:lnTo>
                  <a:lnTo>
                    <a:pt x="6624" y="0"/>
                  </a:lnTo>
                  <a:lnTo>
                    <a:pt x="4467" y="892"/>
                  </a:lnTo>
                  <a:lnTo>
                    <a:pt x="892" y="4467"/>
                  </a:lnTo>
                  <a:lnTo>
                    <a:pt x="0" y="6649"/>
                  </a:lnTo>
                  <a:lnTo>
                    <a:pt x="0" y="11761"/>
                  </a:lnTo>
                  <a:lnTo>
                    <a:pt x="892" y="13931"/>
                  </a:lnTo>
                  <a:lnTo>
                    <a:pt x="4467" y="17553"/>
                  </a:lnTo>
                  <a:lnTo>
                    <a:pt x="6624" y="18458"/>
                  </a:lnTo>
                  <a:lnTo>
                    <a:pt x="11685" y="18458"/>
                  </a:lnTo>
                  <a:lnTo>
                    <a:pt x="13841" y="17553"/>
                  </a:lnTo>
                  <a:lnTo>
                    <a:pt x="17412" y="13931"/>
                  </a:lnTo>
                  <a:lnTo>
                    <a:pt x="18305" y="11761"/>
                  </a:lnTo>
                  <a:lnTo>
                    <a:pt x="18305" y="6649"/>
                  </a:lnTo>
                  <a:lnTo>
                    <a:pt x="17412" y="4467"/>
                  </a:lnTo>
                  <a:lnTo>
                    <a:pt x="13841" y="892"/>
                  </a:lnTo>
                  <a:lnTo>
                    <a:pt x="116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1" name="object 141"/>
          <p:cNvSpPr/>
          <p:nvPr/>
        </p:nvSpPr>
        <p:spPr>
          <a:xfrm>
            <a:off x="2583162" y="7290997"/>
            <a:ext cx="10795" cy="112395"/>
          </a:xfrm>
          <a:custGeom>
            <a:avLst/>
            <a:gdLst/>
            <a:ahLst/>
            <a:cxnLst/>
            <a:rect l="l" t="t" r="r" b="b"/>
            <a:pathLst>
              <a:path w="10794" h="112395">
                <a:moveTo>
                  <a:pt x="10414" y="0"/>
                </a:moveTo>
                <a:lnTo>
                  <a:pt x="0" y="0"/>
                </a:lnTo>
                <a:lnTo>
                  <a:pt x="0" y="112215"/>
                </a:lnTo>
                <a:lnTo>
                  <a:pt x="10414" y="112215"/>
                </a:lnTo>
                <a:lnTo>
                  <a:pt x="104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2" name="object 142"/>
          <p:cNvGrpSpPr/>
          <p:nvPr/>
        </p:nvGrpSpPr>
        <p:grpSpPr>
          <a:xfrm>
            <a:off x="2716455" y="7290997"/>
            <a:ext cx="414655" cy="114300"/>
            <a:chOff x="2716455" y="7290997"/>
            <a:chExt cx="414655" cy="114300"/>
          </a:xfrm>
        </p:grpSpPr>
        <p:pic>
          <p:nvPicPr>
            <p:cNvPr id="143" name="object 143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2716455" y="7290997"/>
              <a:ext cx="70618" cy="112215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2806901" y="7320168"/>
              <a:ext cx="84308" cy="85129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2911092" y="7320168"/>
              <a:ext cx="219903" cy="85129"/>
            </a:xfrm>
            <a:prstGeom prst="rect">
              <a:avLst/>
            </a:prstGeom>
          </p:spPr>
        </p:pic>
      </p:grpSp>
      <p:grpSp>
        <p:nvGrpSpPr>
          <p:cNvPr id="146" name="object 146"/>
          <p:cNvGrpSpPr/>
          <p:nvPr/>
        </p:nvGrpSpPr>
        <p:grpSpPr>
          <a:xfrm>
            <a:off x="3249856" y="7290997"/>
            <a:ext cx="448309" cy="114300"/>
            <a:chOff x="3249856" y="7290997"/>
            <a:chExt cx="448309" cy="114300"/>
          </a:xfrm>
        </p:grpSpPr>
        <p:pic>
          <p:nvPicPr>
            <p:cNvPr id="147" name="object 147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3249856" y="7290997"/>
              <a:ext cx="70618" cy="112215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3340303" y="7320168"/>
              <a:ext cx="184953" cy="85129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3546676" y="7290997"/>
              <a:ext cx="151433" cy="112215"/>
            </a:xfrm>
            <a:prstGeom prst="rect">
              <a:avLst/>
            </a:prstGeom>
          </p:spPr>
        </p:pic>
      </p:grpSp>
      <p:pic>
        <p:nvPicPr>
          <p:cNvPr id="150" name="object 150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720525" y="7107440"/>
            <a:ext cx="1945919" cy="511289"/>
          </a:xfrm>
          <a:prstGeom prst="rect">
            <a:avLst/>
          </a:prstGeom>
        </p:spPr>
      </p:pic>
      <p:grpSp>
        <p:nvGrpSpPr>
          <p:cNvPr id="151" name="object 151"/>
          <p:cNvGrpSpPr/>
          <p:nvPr/>
        </p:nvGrpSpPr>
        <p:grpSpPr>
          <a:xfrm>
            <a:off x="3816287" y="7320167"/>
            <a:ext cx="372110" cy="85725"/>
            <a:chOff x="3816287" y="7320167"/>
            <a:chExt cx="372110" cy="85725"/>
          </a:xfrm>
        </p:grpSpPr>
        <p:pic>
          <p:nvPicPr>
            <p:cNvPr id="152" name="object 152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3816287" y="7320167"/>
              <a:ext cx="330440" cy="85129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4169675" y="7320167"/>
              <a:ext cx="18415" cy="85725"/>
            </a:xfrm>
            <a:custGeom>
              <a:avLst/>
              <a:gdLst/>
              <a:ahLst/>
              <a:cxnLst/>
              <a:rect l="l" t="t" r="r" b="b"/>
              <a:pathLst>
                <a:path w="18414" h="85725">
                  <a:moveTo>
                    <a:pt x="11685" y="0"/>
                  </a:moveTo>
                  <a:lnTo>
                    <a:pt x="6623" y="0"/>
                  </a:lnTo>
                  <a:lnTo>
                    <a:pt x="4466" y="906"/>
                  </a:lnTo>
                  <a:lnTo>
                    <a:pt x="891" y="4528"/>
                  </a:lnTo>
                  <a:lnTo>
                    <a:pt x="0" y="6696"/>
                  </a:lnTo>
                  <a:lnTo>
                    <a:pt x="0" y="11808"/>
                  </a:lnTo>
                  <a:lnTo>
                    <a:pt x="891" y="13990"/>
                  </a:lnTo>
                  <a:lnTo>
                    <a:pt x="4466" y="17561"/>
                  </a:lnTo>
                  <a:lnTo>
                    <a:pt x="6623" y="18454"/>
                  </a:lnTo>
                  <a:lnTo>
                    <a:pt x="11685" y="18454"/>
                  </a:lnTo>
                  <a:lnTo>
                    <a:pt x="13841" y="17561"/>
                  </a:lnTo>
                  <a:lnTo>
                    <a:pt x="17412" y="13990"/>
                  </a:lnTo>
                  <a:lnTo>
                    <a:pt x="18305" y="11808"/>
                  </a:lnTo>
                  <a:lnTo>
                    <a:pt x="18305" y="6696"/>
                  </a:lnTo>
                  <a:lnTo>
                    <a:pt x="17439" y="4528"/>
                  </a:lnTo>
                  <a:lnTo>
                    <a:pt x="13855" y="906"/>
                  </a:lnTo>
                  <a:lnTo>
                    <a:pt x="11685" y="0"/>
                  </a:lnTo>
                  <a:close/>
                </a:path>
                <a:path w="18414" h="85725">
                  <a:moveTo>
                    <a:pt x="11685" y="66672"/>
                  </a:moveTo>
                  <a:lnTo>
                    <a:pt x="6623" y="66672"/>
                  </a:lnTo>
                  <a:lnTo>
                    <a:pt x="4466" y="67565"/>
                  </a:lnTo>
                  <a:lnTo>
                    <a:pt x="891" y="71140"/>
                  </a:lnTo>
                  <a:lnTo>
                    <a:pt x="0" y="73320"/>
                  </a:lnTo>
                  <a:lnTo>
                    <a:pt x="0" y="78433"/>
                  </a:lnTo>
                  <a:lnTo>
                    <a:pt x="891" y="80604"/>
                  </a:lnTo>
                  <a:lnTo>
                    <a:pt x="4466" y="84225"/>
                  </a:lnTo>
                  <a:lnTo>
                    <a:pt x="6623" y="85129"/>
                  </a:lnTo>
                  <a:lnTo>
                    <a:pt x="11685" y="85129"/>
                  </a:lnTo>
                  <a:lnTo>
                    <a:pt x="13841" y="84225"/>
                  </a:lnTo>
                  <a:lnTo>
                    <a:pt x="17412" y="80604"/>
                  </a:lnTo>
                  <a:lnTo>
                    <a:pt x="18305" y="78433"/>
                  </a:lnTo>
                  <a:lnTo>
                    <a:pt x="18305" y="73320"/>
                  </a:lnTo>
                  <a:lnTo>
                    <a:pt x="17412" y="71140"/>
                  </a:lnTo>
                  <a:lnTo>
                    <a:pt x="13841" y="67565"/>
                  </a:lnTo>
                  <a:lnTo>
                    <a:pt x="11685" y="666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4" name="object 154"/>
          <p:cNvGrpSpPr/>
          <p:nvPr/>
        </p:nvGrpSpPr>
        <p:grpSpPr>
          <a:xfrm>
            <a:off x="4305931" y="7290997"/>
            <a:ext cx="231140" cy="114300"/>
            <a:chOff x="4305931" y="7290997"/>
            <a:chExt cx="231140" cy="114300"/>
          </a:xfrm>
        </p:grpSpPr>
        <p:pic>
          <p:nvPicPr>
            <p:cNvPr id="155" name="object 155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4305931" y="7290997"/>
              <a:ext cx="127396" cy="112215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4453308" y="7320168"/>
              <a:ext cx="83491" cy="85129"/>
            </a:xfrm>
            <a:prstGeom prst="rect">
              <a:avLst/>
            </a:prstGeom>
          </p:spPr>
        </p:pic>
      </p:grpSp>
      <p:grpSp>
        <p:nvGrpSpPr>
          <p:cNvPr id="157" name="object 157"/>
          <p:cNvGrpSpPr/>
          <p:nvPr/>
        </p:nvGrpSpPr>
        <p:grpSpPr>
          <a:xfrm>
            <a:off x="4651621" y="7290997"/>
            <a:ext cx="565150" cy="142240"/>
            <a:chOff x="4651621" y="7290997"/>
            <a:chExt cx="565150" cy="142240"/>
          </a:xfrm>
        </p:grpSpPr>
        <p:pic>
          <p:nvPicPr>
            <p:cNvPr id="158" name="object 158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4651621" y="7320168"/>
              <a:ext cx="83491" cy="85129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4754346" y="7290997"/>
              <a:ext cx="462362" cy="141832"/>
            </a:xfrm>
            <a:prstGeom prst="rect">
              <a:avLst/>
            </a:prstGeom>
          </p:spPr>
        </p:pic>
      </p:grpSp>
      <p:grpSp>
        <p:nvGrpSpPr>
          <p:cNvPr id="160" name="object 160"/>
          <p:cNvGrpSpPr/>
          <p:nvPr/>
        </p:nvGrpSpPr>
        <p:grpSpPr>
          <a:xfrm>
            <a:off x="5331931" y="7320167"/>
            <a:ext cx="501650" cy="85725"/>
            <a:chOff x="5331931" y="7320167"/>
            <a:chExt cx="501650" cy="85725"/>
          </a:xfrm>
        </p:grpSpPr>
        <p:pic>
          <p:nvPicPr>
            <p:cNvPr id="161" name="object 161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5331931" y="7320167"/>
              <a:ext cx="84311" cy="85129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5435427" y="7320167"/>
              <a:ext cx="397998" cy="85129"/>
            </a:xfrm>
            <a:prstGeom prst="rect">
              <a:avLst/>
            </a:prstGeom>
          </p:spPr>
        </p:pic>
      </p:grpSp>
      <p:grpSp>
        <p:nvGrpSpPr>
          <p:cNvPr id="163" name="object 163"/>
          <p:cNvGrpSpPr/>
          <p:nvPr/>
        </p:nvGrpSpPr>
        <p:grpSpPr>
          <a:xfrm>
            <a:off x="5947879" y="7290997"/>
            <a:ext cx="282575" cy="114300"/>
            <a:chOff x="5947879" y="7290997"/>
            <a:chExt cx="282575" cy="114300"/>
          </a:xfrm>
        </p:grpSpPr>
        <p:pic>
          <p:nvPicPr>
            <p:cNvPr id="164" name="object 16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947879" y="7320168"/>
              <a:ext cx="84312" cy="85129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055174" y="7320168"/>
              <a:ext cx="70618" cy="83045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6145992" y="7290997"/>
              <a:ext cx="84311" cy="114300"/>
            </a:xfrm>
            <a:prstGeom prst="rect">
              <a:avLst/>
            </a:prstGeom>
          </p:spPr>
        </p:pic>
      </p:grpSp>
      <p:grpSp>
        <p:nvGrpSpPr>
          <p:cNvPr id="167" name="object 167"/>
          <p:cNvGrpSpPr/>
          <p:nvPr/>
        </p:nvGrpSpPr>
        <p:grpSpPr>
          <a:xfrm>
            <a:off x="6352523" y="7288913"/>
            <a:ext cx="657225" cy="116839"/>
            <a:chOff x="6352523" y="7288913"/>
            <a:chExt cx="657225" cy="116839"/>
          </a:xfrm>
        </p:grpSpPr>
        <p:sp>
          <p:nvSpPr>
            <p:cNvPr id="168" name="object 168"/>
            <p:cNvSpPr/>
            <p:nvPr/>
          </p:nvSpPr>
          <p:spPr>
            <a:xfrm>
              <a:off x="6352514" y="7288923"/>
              <a:ext cx="566420" cy="116839"/>
            </a:xfrm>
            <a:custGeom>
              <a:avLst/>
              <a:gdLst/>
              <a:ahLst/>
              <a:cxnLst/>
              <a:rect l="l" t="t" r="r" b="b"/>
              <a:pathLst>
                <a:path w="566420" h="116840">
                  <a:moveTo>
                    <a:pt x="70840" y="33337"/>
                  </a:moveTo>
                  <a:lnTo>
                    <a:pt x="60198" y="33337"/>
                  </a:lnTo>
                  <a:lnTo>
                    <a:pt x="60198" y="81254"/>
                  </a:lnTo>
                  <a:lnTo>
                    <a:pt x="59677" y="87884"/>
                  </a:lnTo>
                  <a:lnTo>
                    <a:pt x="57099" y="95567"/>
                  </a:lnTo>
                  <a:lnTo>
                    <a:pt x="54305" y="99250"/>
                  </a:lnTo>
                  <a:lnTo>
                    <a:pt x="46228" y="104863"/>
                  </a:lnTo>
                  <a:lnTo>
                    <a:pt x="41300" y="106260"/>
                  </a:lnTo>
                  <a:lnTo>
                    <a:pt x="29692" y="106260"/>
                  </a:lnTo>
                  <a:lnTo>
                    <a:pt x="10490" y="80365"/>
                  </a:lnTo>
                  <a:lnTo>
                    <a:pt x="10490" y="33337"/>
                  </a:lnTo>
                  <a:lnTo>
                    <a:pt x="0" y="33337"/>
                  </a:lnTo>
                  <a:lnTo>
                    <a:pt x="0" y="72326"/>
                  </a:lnTo>
                  <a:lnTo>
                    <a:pt x="241" y="80416"/>
                  </a:lnTo>
                  <a:lnTo>
                    <a:pt x="21018" y="114782"/>
                  </a:lnTo>
                  <a:lnTo>
                    <a:pt x="27609" y="116382"/>
                  </a:lnTo>
                  <a:lnTo>
                    <a:pt x="43383" y="116382"/>
                  </a:lnTo>
                  <a:lnTo>
                    <a:pt x="69862" y="87744"/>
                  </a:lnTo>
                  <a:lnTo>
                    <a:pt x="70840" y="73075"/>
                  </a:lnTo>
                  <a:lnTo>
                    <a:pt x="70840" y="33337"/>
                  </a:lnTo>
                  <a:close/>
                </a:path>
                <a:path w="566420" h="116840">
                  <a:moveTo>
                    <a:pt x="128854" y="33337"/>
                  </a:moveTo>
                  <a:lnTo>
                    <a:pt x="112344" y="33337"/>
                  </a:lnTo>
                  <a:lnTo>
                    <a:pt x="112344" y="3276"/>
                  </a:lnTo>
                  <a:lnTo>
                    <a:pt x="101841" y="3276"/>
                  </a:lnTo>
                  <a:lnTo>
                    <a:pt x="101841" y="33337"/>
                  </a:lnTo>
                  <a:lnTo>
                    <a:pt x="87630" y="33337"/>
                  </a:lnTo>
                  <a:lnTo>
                    <a:pt x="87630" y="42265"/>
                  </a:lnTo>
                  <a:lnTo>
                    <a:pt x="101841" y="42265"/>
                  </a:lnTo>
                  <a:lnTo>
                    <a:pt x="101841" y="114300"/>
                  </a:lnTo>
                  <a:lnTo>
                    <a:pt x="112344" y="114300"/>
                  </a:lnTo>
                  <a:lnTo>
                    <a:pt x="112344" y="42265"/>
                  </a:lnTo>
                  <a:lnTo>
                    <a:pt x="128854" y="42265"/>
                  </a:lnTo>
                  <a:lnTo>
                    <a:pt x="128854" y="33337"/>
                  </a:lnTo>
                  <a:close/>
                </a:path>
                <a:path w="566420" h="116840">
                  <a:moveTo>
                    <a:pt x="153339" y="33337"/>
                  </a:moveTo>
                  <a:lnTo>
                    <a:pt x="142849" y="33337"/>
                  </a:lnTo>
                  <a:lnTo>
                    <a:pt x="142849" y="114300"/>
                  </a:lnTo>
                  <a:lnTo>
                    <a:pt x="153339" y="114300"/>
                  </a:lnTo>
                  <a:lnTo>
                    <a:pt x="153339" y="33337"/>
                  </a:lnTo>
                  <a:close/>
                </a:path>
                <a:path w="566420" h="116840">
                  <a:moveTo>
                    <a:pt x="156679" y="6248"/>
                  </a:moveTo>
                  <a:lnTo>
                    <a:pt x="155841" y="4216"/>
                  </a:lnTo>
                  <a:lnTo>
                    <a:pt x="152463" y="838"/>
                  </a:lnTo>
                  <a:lnTo>
                    <a:pt x="150431" y="0"/>
                  </a:lnTo>
                  <a:lnTo>
                    <a:pt x="145719" y="0"/>
                  </a:lnTo>
                  <a:lnTo>
                    <a:pt x="143713" y="838"/>
                  </a:lnTo>
                  <a:lnTo>
                    <a:pt x="140335" y="4216"/>
                  </a:lnTo>
                  <a:lnTo>
                    <a:pt x="139496" y="6248"/>
                  </a:lnTo>
                  <a:lnTo>
                    <a:pt x="139496" y="10960"/>
                  </a:lnTo>
                  <a:lnTo>
                    <a:pt x="140335" y="12966"/>
                  </a:lnTo>
                  <a:lnTo>
                    <a:pt x="143713" y="16344"/>
                  </a:lnTo>
                  <a:lnTo>
                    <a:pt x="145719" y="17183"/>
                  </a:lnTo>
                  <a:lnTo>
                    <a:pt x="150431" y="17183"/>
                  </a:lnTo>
                  <a:lnTo>
                    <a:pt x="152463" y="16344"/>
                  </a:lnTo>
                  <a:lnTo>
                    <a:pt x="155841" y="12966"/>
                  </a:lnTo>
                  <a:lnTo>
                    <a:pt x="156679" y="10960"/>
                  </a:lnTo>
                  <a:lnTo>
                    <a:pt x="156679" y="6248"/>
                  </a:lnTo>
                  <a:close/>
                </a:path>
                <a:path w="566420" h="116840">
                  <a:moveTo>
                    <a:pt x="183769" y="2082"/>
                  </a:moveTo>
                  <a:lnTo>
                    <a:pt x="173355" y="2082"/>
                  </a:lnTo>
                  <a:lnTo>
                    <a:pt x="173355" y="114300"/>
                  </a:lnTo>
                  <a:lnTo>
                    <a:pt x="183769" y="114300"/>
                  </a:lnTo>
                  <a:lnTo>
                    <a:pt x="183769" y="2082"/>
                  </a:lnTo>
                  <a:close/>
                </a:path>
                <a:path w="566420" h="116840">
                  <a:moveTo>
                    <a:pt x="214363" y="33337"/>
                  </a:moveTo>
                  <a:lnTo>
                    <a:pt x="203873" y="33337"/>
                  </a:lnTo>
                  <a:lnTo>
                    <a:pt x="203873" y="114300"/>
                  </a:lnTo>
                  <a:lnTo>
                    <a:pt x="214363" y="114300"/>
                  </a:lnTo>
                  <a:lnTo>
                    <a:pt x="214363" y="33337"/>
                  </a:lnTo>
                  <a:close/>
                </a:path>
                <a:path w="566420" h="116840">
                  <a:moveTo>
                    <a:pt x="217703" y="6248"/>
                  </a:moveTo>
                  <a:lnTo>
                    <a:pt x="216865" y="4216"/>
                  </a:lnTo>
                  <a:lnTo>
                    <a:pt x="213487" y="838"/>
                  </a:lnTo>
                  <a:lnTo>
                    <a:pt x="211455" y="0"/>
                  </a:lnTo>
                  <a:lnTo>
                    <a:pt x="206743" y="0"/>
                  </a:lnTo>
                  <a:lnTo>
                    <a:pt x="204736" y="838"/>
                  </a:lnTo>
                  <a:lnTo>
                    <a:pt x="201358" y="4216"/>
                  </a:lnTo>
                  <a:lnTo>
                    <a:pt x="200520" y="6248"/>
                  </a:lnTo>
                  <a:lnTo>
                    <a:pt x="200520" y="10960"/>
                  </a:lnTo>
                  <a:lnTo>
                    <a:pt x="201358" y="12966"/>
                  </a:lnTo>
                  <a:lnTo>
                    <a:pt x="204736" y="16344"/>
                  </a:lnTo>
                  <a:lnTo>
                    <a:pt x="206743" y="17183"/>
                  </a:lnTo>
                  <a:lnTo>
                    <a:pt x="211455" y="17183"/>
                  </a:lnTo>
                  <a:lnTo>
                    <a:pt x="213487" y="16344"/>
                  </a:lnTo>
                  <a:lnTo>
                    <a:pt x="216865" y="12966"/>
                  </a:lnTo>
                  <a:lnTo>
                    <a:pt x="217703" y="10960"/>
                  </a:lnTo>
                  <a:lnTo>
                    <a:pt x="217703" y="6248"/>
                  </a:lnTo>
                  <a:close/>
                </a:path>
                <a:path w="566420" h="116840">
                  <a:moveTo>
                    <a:pt x="288772" y="33337"/>
                  </a:moveTo>
                  <a:lnTo>
                    <a:pt x="229311" y="33337"/>
                  </a:lnTo>
                  <a:lnTo>
                    <a:pt x="229311" y="42481"/>
                  </a:lnTo>
                  <a:lnTo>
                    <a:pt x="270840" y="42481"/>
                  </a:lnTo>
                  <a:lnTo>
                    <a:pt x="224993" y="114300"/>
                  </a:lnTo>
                  <a:lnTo>
                    <a:pt x="287286" y="114300"/>
                  </a:lnTo>
                  <a:lnTo>
                    <a:pt x="287286" y="105067"/>
                  </a:lnTo>
                  <a:lnTo>
                    <a:pt x="242938" y="105067"/>
                  </a:lnTo>
                  <a:lnTo>
                    <a:pt x="288772" y="33337"/>
                  </a:lnTo>
                  <a:close/>
                </a:path>
                <a:path w="566420" h="116840">
                  <a:moveTo>
                    <a:pt x="380733" y="33337"/>
                  </a:moveTo>
                  <a:lnTo>
                    <a:pt x="371132" y="33337"/>
                  </a:lnTo>
                  <a:lnTo>
                    <a:pt x="371132" y="64884"/>
                  </a:lnTo>
                  <a:lnTo>
                    <a:pt x="371132" y="80416"/>
                  </a:lnTo>
                  <a:lnTo>
                    <a:pt x="369760" y="85940"/>
                  </a:lnTo>
                  <a:lnTo>
                    <a:pt x="364375" y="95542"/>
                  </a:lnTo>
                  <a:lnTo>
                    <a:pt x="364248" y="95770"/>
                  </a:lnTo>
                  <a:lnTo>
                    <a:pt x="360324" y="99656"/>
                  </a:lnTo>
                  <a:lnTo>
                    <a:pt x="350100" y="105410"/>
                  </a:lnTo>
                  <a:lnTo>
                    <a:pt x="344690" y="106857"/>
                  </a:lnTo>
                  <a:lnTo>
                    <a:pt x="333336" y="106857"/>
                  </a:lnTo>
                  <a:lnTo>
                    <a:pt x="306908" y="79667"/>
                  </a:lnTo>
                  <a:lnTo>
                    <a:pt x="306908" y="68211"/>
                  </a:lnTo>
                  <a:lnTo>
                    <a:pt x="333260" y="41300"/>
                  </a:lnTo>
                  <a:lnTo>
                    <a:pt x="348094" y="41300"/>
                  </a:lnTo>
                  <a:lnTo>
                    <a:pt x="355688" y="44450"/>
                  </a:lnTo>
                  <a:lnTo>
                    <a:pt x="368046" y="57048"/>
                  </a:lnTo>
                  <a:lnTo>
                    <a:pt x="371132" y="64884"/>
                  </a:lnTo>
                  <a:lnTo>
                    <a:pt x="371132" y="33337"/>
                  </a:lnTo>
                  <a:lnTo>
                    <a:pt x="370459" y="33337"/>
                  </a:lnTo>
                  <a:lnTo>
                    <a:pt x="370459" y="48221"/>
                  </a:lnTo>
                  <a:lnTo>
                    <a:pt x="366509" y="42722"/>
                  </a:lnTo>
                  <a:lnTo>
                    <a:pt x="366395" y="42557"/>
                  </a:lnTo>
                  <a:lnTo>
                    <a:pt x="364985" y="41300"/>
                  </a:lnTo>
                  <a:lnTo>
                    <a:pt x="361670" y="38315"/>
                  </a:lnTo>
                  <a:lnTo>
                    <a:pt x="350901" y="32664"/>
                  </a:lnTo>
                  <a:lnTo>
                    <a:pt x="344893" y="31254"/>
                  </a:lnTo>
                  <a:lnTo>
                    <a:pt x="338239" y="31254"/>
                  </a:lnTo>
                  <a:lnTo>
                    <a:pt x="303326" y="50203"/>
                  </a:lnTo>
                  <a:lnTo>
                    <a:pt x="296418" y="73596"/>
                  </a:lnTo>
                  <a:lnTo>
                    <a:pt x="297180" y="82181"/>
                  </a:lnTo>
                  <a:lnTo>
                    <a:pt x="322008" y="113258"/>
                  </a:lnTo>
                  <a:lnTo>
                    <a:pt x="337947" y="116382"/>
                  </a:lnTo>
                  <a:lnTo>
                    <a:pt x="344398" y="116382"/>
                  </a:lnTo>
                  <a:lnTo>
                    <a:pt x="370459" y="100380"/>
                  </a:lnTo>
                  <a:lnTo>
                    <a:pt x="370459" y="114300"/>
                  </a:lnTo>
                  <a:lnTo>
                    <a:pt x="380733" y="114300"/>
                  </a:lnTo>
                  <a:lnTo>
                    <a:pt x="380733" y="100380"/>
                  </a:lnTo>
                  <a:lnTo>
                    <a:pt x="380733" y="48221"/>
                  </a:lnTo>
                  <a:lnTo>
                    <a:pt x="380733" y="33337"/>
                  </a:lnTo>
                  <a:close/>
                </a:path>
                <a:path w="566420" h="116840">
                  <a:moveTo>
                    <a:pt x="439813" y="33337"/>
                  </a:moveTo>
                  <a:lnTo>
                    <a:pt x="423291" y="33337"/>
                  </a:lnTo>
                  <a:lnTo>
                    <a:pt x="423291" y="3276"/>
                  </a:lnTo>
                  <a:lnTo>
                    <a:pt x="412788" y="3276"/>
                  </a:lnTo>
                  <a:lnTo>
                    <a:pt x="412788" y="33337"/>
                  </a:lnTo>
                  <a:lnTo>
                    <a:pt x="398576" y="33337"/>
                  </a:lnTo>
                  <a:lnTo>
                    <a:pt x="398576" y="42265"/>
                  </a:lnTo>
                  <a:lnTo>
                    <a:pt x="412788" y="42265"/>
                  </a:lnTo>
                  <a:lnTo>
                    <a:pt x="412788" y="114300"/>
                  </a:lnTo>
                  <a:lnTo>
                    <a:pt x="423291" y="114300"/>
                  </a:lnTo>
                  <a:lnTo>
                    <a:pt x="423291" y="42265"/>
                  </a:lnTo>
                  <a:lnTo>
                    <a:pt x="439813" y="42265"/>
                  </a:lnTo>
                  <a:lnTo>
                    <a:pt x="439813" y="33337"/>
                  </a:lnTo>
                  <a:close/>
                </a:path>
                <a:path w="566420" h="116840">
                  <a:moveTo>
                    <a:pt x="464286" y="33337"/>
                  </a:moveTo>
                  <a:lnTo>
                    <a:pt x="453796" y="33337"/>
                  </a:lnTo>
                  <a:lnTo>
                    <a:pt x="453796" y="114300"/>
                  </a:lnTo>
                  <a:lnTo>
                    <a:pt x="464286" y="114300"/>
                  </a:lnTo>
                  <a:lnTo>
                    <a:pt x="464286" y="33337"/>
                  </a:lnTo>
                  <a:close/>
                </a:path>
                <a:path w="566420" h="116840">
                  <a:moveTo>
                    <a:pt x="467639" y="6248"/>
                  </a:moveTo>
                  <a:lnTo>
                    <a:pt x="466788" y="4216"/>
                  </a:lnTo>
                  <a:lnTo>
                    <a:pt x="463423" y="838"/>
                  </a:lnTo>
                  <a:lnTo>
                    <a:pt x="461391" y="0"/>
                  </a:lnTo>
                  <a:lnTo>
                    <a:pt x="456679" y="0"/>
                  </a:lnTo>
                  <a:lnTo>
                    <a:pt x="454660" y="838"/>
                  </a:lnTo>
                  <a:lnTo>
                    <a:pt x="451294" y="4216"/>
                  </a:lnTo>
                  <a:lnTo>
                    <a:pt x="450443" y="6248"/>
                  </a:lnTo>
                  <a:lnTo>
                    <a:pt x="450443" y="10960"/>
                  </a:lnTo>
                  <a:lnTo>
                    <a:pt x="451294" y="12966"/>
                  </a:lnTo>
                  <a:lnTo>
                    <a:pt x="454660" y="16344"/>
                  </a:lnTo>
                  <a:lnTo>
                    <a:pt x="456679" y="17183"/>
                  </a:lnTo>
                  <a:lnTo>
                    <a:pt x="461391" y="17183"/>
                  </a:lnTo>
                  <a:lnTo>
                    <a:pt x="463423" y="16344"/>
                  </a:lnTo>
                  <a:lnTo>
                    <a:pt x="466788" y="12966"/>
                  </a:lnTo>
                  <a:lnTo>
                    <a:pt x="467639" y="10960"/>
                  </a:lnTo>
                  <a:lnTo>
                    <a:pt x="467639" y="6248"/>
                  </a:lnTo>
                  <a:close/>
                </a:path>
                <a:path w="566420" h="116840">
                  <a:moveTo>
                    <a:pt x="566305" y="74041"/>
                  </a:moveTo>
                  <a:lnTo>
                    <a:pt x="565619" y="65913"/>
                  </a:lnTo>
                  <a:lnTo>
                    <a:pt x="563537" y="58331"/>
                  </a:lnTo>
                  <a:lnTo>
                    <a:pt x="560070" y="51320"/>
                  </a:lnTo>
                  <a:lnTo>
                    <a:pt x="555739" y="45580"/>
                  </a:lnTo>
                  <a:lnTo>
                    <a:pt x="555739" y="65189"/>
                  </a:lnTo>
                  <a:lnTo>
                    <a:pt x="555739" y="80111"/>
                  </a:lnTo>
                  <a:lnTo>
                    <a:pt x="529945" y="106489"/>
                  </a:lnTo>
                  <a:lnTo>
                    <a:pt x="518439" y="106489"/>
                  </a:lnTo>
                  <a:lnTo>
                    <a:pt x="492645" y="80111"/>
                  </a:lnTo>
                  <a:lnTo>
                    <a:pt x="492645" y="65189"/>
                  </a:lnTo>
                  <a:lnTo>
                    <a:pt x="495744" y="57442"/>
                  </a:lnTo>
                  <a:lnTo>
                    <a:pt x="508139" y="44640"/>
                  </a:lnTo>
                  <a:lnTo>
                    <a:pt x="515556" y="41440"/>
                  </a:lnTo>
                  <a:lnTo>
                    <a:pt x="532777" y="41440"/>
                  </a:lnTo>
                  <a:lnTo>
                    <a:pt x="540181" y="44640"/>
                  </a:lnTo>
                  <a:lnTo>
                    <a:pt x="552627" y="57442"/>
                  </a:lnTo>
                  <a:lnTo>
                    <a:pt x="555739" y="65189"/>
                  </a:lnTo>
                  <a:lnTo>
                    <a:pt x="555739" y="45580"/>
                  </a:lnTo>
                  <a:lnTo>
                    <a:pt x="524192" y="31254"/>
                  </a:lnTo>
                  <a:lnTo>
                    <a:pt x="515213" y="32105"/>
                  </a:lnTo>
                  <a:lnTo>
                    <a:pt x="484784" y="58331"/>
                  </a:lnTo>
                  <a:lnTo>
                    <a:pt x="482003" y="74041"/>
                  </a:lnTo>
                  <a:lnTo>
                    <a:pt x="482739" y="82257"/>
                  </a:lnTo>
                  <a:lnTo>
                    <a:pt x="507288" y="113207"/>
                  </a:lnTo>
                  <a:lnTo>
                    <a:pt x="524192" y="116382"/>
                  </a:lnTo>
                  <a:lnTo>
                    <a:pt x="533031" y="115582"/>
                  </a:lnTo>
                  <a:lnTo>
                    <a:pt x="541032" y="113207"/>
                  </a:lnTo>
                  <a:lnTo>
                    <a:pt x="548195" y="109245"/>
                  </a:lnTo>
                  <a:lnTo>
                    <a:pt x="551332" y="106489"/>
                  </a:lnTo>
                  <a:lnTo>
                    <a:pt x="554520" y="103695"/>
                  </a:lnTo>
                  <a:lnTo>
                    <a:pt x="559676" y="97078"/>
                  </a:lnTo>
                  <a:lnTo>
                    <a:pt x="563359" y="89928"/>
                  </a:lnTo>
                  <a:lnTo>
                    <a:pt x="565569" y="82257"/>
                  </a:lnTo>
                  <a:lnTo>
                    <a:pt x="566305" y="740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938942" y="7320167"/>
              <a:ext cx="70618" cy="83045"/>
            </a:xfrm>
            <a:prstGeom prst="rect">
              <a:avLst/>
            </a:prstGeom>
          </p:spPr>
        </p:pic>
      </p:grpSp>
      <p:sp>
        <p:nvSpPr>
          <p:cNvPr id="170" name="object 170"/>
          <p:cNvSpPr/>
          <p:nvPr/>
        </p:nvSpPr>
        <p:spPr>
          <a:xfrm>
            <a:off x="2680766" y="7476490"/>
            <a:ext cx="80645" cy="142240"/>
          </a:xfrm>
          <a:custGeom>
            <a:avLst/>
            <a:gdLst/>
            <a:ahLst/>
            <a:cxnLst/>
            <a:rect l="l" t="t" r="r" b="b"/>
            <a:pathLst>
              <a:path w="80644" h="142240">
                <a:moveTo>
                  <a:pt x="25006" y="0"/>
                </a:moveTo>
                <a:lnTo>
                  <a:pt x="0" y="0"/>
                </a:lnTo>
                <a:lnTo>
                  <a:pt x="0" y="10160"/>
                </a:lnTo>
                <a:lnTo>
                  <a:pt x="14516" y="10160"/>
                </a:lnTo>
                <a:lnTo>
                  <a:pt x="14516" y="132080"/>
                </a:lnTo>
                <a:lnTo>
                  <a:pt x="0" y="132080"/>
                </a:lnTo>
                <a:lnTo>
                  <a:pt x="0" y="142240"/>
                </a:lnTo>
                <a:lnTo>
                  <a:pt x="25006" y="142240"/>
                </a:lnTo>
                <a:lnTo>
                  <a:pt x="25006" y="132080"/>
                </a:lnTo>
                <a:lnTo>
                  <a:pt x="25006" y="10160"/>
                </a:lnTo>
                <a:lnTo>
                  <a:pt x="25006" y="0"/>
                </a:lnTo>
                <a:close/>
              </a:path>
              <a:path w="80644" h="142240">
                <a:moveTo>
                  <a:pt x="80022" y="102933"/>
                </a:moveTo>
                <a:lnTo>
                  <a:pt x="79133" y="100749"/>
                </a:lnTo>
                <a:lnTo>
                  <a:pt x="75565" y="97180"/>
                </a:lnTo>
                <a:lnTo>
                  <a:pt x="73406" y="96291"/>
                </a:lnTo>
                <a:lnTo>
                  <a:pt x="68351" y="96291"/>
                </a:lnTo>
                <a:lnTo>
                  <a:pt x="66192" y="97180"/>
                </a:lnTo>
                <a:lnTo>
                  <a:pt x="62611" y="100749"/>
                </a:lnTo>
                <a:lnTo>
                  <a:pt x="61722" y="102933"/>
                </a:lnTo>
                <a:lnTo>
                  <a:pt x="61722" y="108051"/>
                </a:lnTo>
                <a:lnTo>
                  <a:pt x="62611" y="110223"/>
                </a:lnTo>
                <a:lnTo>
                  <a:pt x="66192" y="113842"/>
                </a:lnTo>
                <a:lnTo>
                  <a:pt x="68351" y="114744"/>
                </a:lnTo>
                <a:lnTo>
                  <a:pt x="73406" y="114744"/>
                </a:lnTo>
                <a:lnTo>
                  <a:pt x="75565" y="113842"/>
                </a:lnTo>
                <a:lnTo>
                  <a:pt x="79133" y="110223"/>
                </a:lnTo>
                <a:lnTo>
                  <a:pt x="80022" y="108051"/>
                </a:lnTo>
                <a:lnTo>
                  <a:pt x="80022" y="102933"/>
                </a:lnTo>
                <a:close/>
              </a:path>
              <a:path w="80644" h="142240">
                <a:moveTo>
                  <a:pt x="80022" y="36309"/>
                </a:moveTo>
                <a:lnTo>
                  <a:pt x="79159" y="34137"/>
                </a:lnTo>
                <a:lnTo>
                  <a:pt x="75577" y="30518"/>
                </a:lnTo>
                <a:lnTo>
                  <a:pt x="73406" y="29616"/>
                </a:lnTo>
                <a:lnTo>
                  <a:pt x="68351" y="29616"/>
                </a:lnTo>
                <a:lnTo>
                  <a:pt x="66192" y="30518"/>
                </a:lnTo>
                <a:lnTo>
                  <a:pt x="62611" y="34137"/>
                </a:lnTo>
                <a:lnTo>
                  <a:pt x="61722" y="36309"/>
                </a:lnTo>
                <a:lnTo>
                  <a:pt x="61722" y="41427"/>
                </a:lnTo>
                <a:lnTo>
                  <a:pt x="62611" y="43599"/>
                </a:lnTo>
                <a:lnTo>
                  <a:pt x="66192" y="47167"/>
                </a:lnTo>
                <a:lnTo>
                  <a:pt x="68351" y="48069"/>
                </a:lnTo>
                <a:lnTo>
                  <a:pt x="73406" y="48069"/>
                </a:lnTo>
                <a:lnTo>
                  <a:pt x="75565" y="47167"/>
                </a:lnTo>
                <a:lnTo>
                  <a:pt x="79133" y="43599"/>
                </a:lnTo>
                <a:lnTo>
                  <a:pt x="80022" y="41427"/>
                </a:lnTo>
                <a:lnTo>
                  <a:pt x="80022" y="363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1" name="object 171"/>
          <p:cNvGrpSpPr/>
          <p:nvPr/>
        </p:nvGrpSpPr>
        <p:grpSpPr>
          <a:xfrm>
            <a:off x="2821716" y="7474842"/>
            <a:ext cx="852169" cy="146050"/>
            <a:chOff x="2821716" y="7474842"/>
            <a:chExt cx="852169" cy="146050"/>
          </a:xfrm>
        </p:grpSpPr>
        <p:pic>
          <p:nvPicPr>
            <p:cNvPr id="172" name="object 172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2821716" y="7474842"/>
              <a:ext cx="504748" cy="116384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3345995" y="7478118"/>
              <a:ext cx="327538" cy="142726"/>
            </a:xfrm>
            <a:prstGeom prst="rect">
              <a:avLst/>
            </a:prstGeom>
          </p:spPr>
        </p:pic>
      </p:grpSp>
      <p:grpSp>
        <p:nvGrpSpPr>
          <p:cNvPr id="174" name="object 174"/>
          <p:cNvGrpSpPr/>
          <p:nvPr/>
        </p:nvGrpSpPr>
        <p:grpSpPr>
          <a:xfrm>
            <a:off x="3742919" y="7474842"/>
            <a:ext cx="368300" cy="127635"/>
            <a:chOff x="3742919" y="7474842"/>
            <a:chExt cx="368300" cy="127635"/>
          </a:xfrm>
        </p:grpSpPr>
        <p:pic>
          <p:nvPicPr>
            <p:cNvPr id="175" name="object 175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3742919" y="7479680"/>
              <a:ext cx="72482" cy="112215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3838341" y="7474842"/>
              <a:ext cx="272848" cy="127097"/>
            </a:xfrm>
            <a:prstGeom prst="rect">
              <a:avLst/>
            </a:prstGeom>
          </p:spPr>
        </p:pic>
      </p:grpSp>
      <p:grpSp>
        <p:nvGrpSpPr>
          <p:cNvPr id="177" name="object 177"/>
          <p:cNvGrpSpPr/>
          <p:nvPr/>
        </p:nvGrpSpPr>
        <p:grpSpPr>
          <a:xfrm>
            <a:off x="4183952" y="7476926"/>
            <a:ext cx="348615" cy="115570"/>
            <a:chOff x="4183952" y="7476926"/>
            <a:chExt cx="348615" cy="115570"/>
          </a:xfrm>
        </p:grpSpPr>
        <p:sp>
          <p:nvSpPr>
            <p:cNvPr id="178" name="object 178"/>
            <p:cNvSpPr/>
            <p:nvPr/>
          </p:nvSpPr>
          <p:spPr>
            <a:xfrm>
              <a:off x="4183952" y="7479679"/>
              <a:ext cx="28575" cy="109855"/>
            </a:xfrm>
            <a:custGeom>
              <a:avLst/>
              <a:gdLst/>
              <a:ahLst/>
              <a:cxnLst/>
              <a:rect l="l" t="t" r="r" b="b"/>
              <a:pathLst>
                <a:path w="28575" h="109854">
                  <a:moveTo>
                    <a:pt x="28054" y="0"/>
                  </a:moveTo>
                  <a:lnTo>
                    <a:pt x="6548" y="0"/>
                  </a:lnTo>
                  <a:lnTo>
                    <a:pt x="0" y="10713"/>
                  </a:lnTo>
                  <a:lnTo>
                    <a:pt x="17189" y="10713"/>
                  </a:lnTo>
                  <a:lnTo>
                    <a:pt x="17189" y="109462"/>
                  </a:lnTo>
                  <a:lnTo>
                    <a:pt x="28054" y="109462"/>
                  </a:lnTo>
                  <a:lnTo>
                    <a:pt x="280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" name="object 179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4254962" y="7476926"/>
              <a:ext cx="277545" cy="114969"/>
            </a:xfrm>
            <a:prstGeom prst="rect">
              <a:avLst/>
            </a:prstGeom>
          </p:spPr>
        </p:pic>
      </p:grpSp>
      <p:sp>
        <p:nvSpPr>
          <p:cNvPr id="180" name="object 180"/>
          <p:cNvSpPr/>
          <p:nvPr/>
        </p:nvSpPr>
        <p:spPr>
          <a:xfrm>
            <a:off x="732053" y="7854594"/>
            <a:ext cx="578485" cy="111760"/>
          </a:xfrm>
          <a:custGeom>
            <a:avLst/>
            <a:gdLst/>
            <a:ahLst/>
            <a:cxnLst/>
            <a:rect l="l" t="t" r="r" b="b"/>
            <a:pathLst>
              <a:path w="578485" h="111759">
                <a:moveTo>
                  <a:pt x="78803" y="0"/>
                </a:moveTo>
                <a:lnTo>
                  <a:pt x="0" y="0"/>
                </a:lnTo>
                <a:lnTo>
                  <a:pt x="0" y="109461"/>
                </a:lnTo>
                <a:lnTo>
                  <a:pt x="21132" y="109461"/>
                </a:lnTo>
                <a:lnTo>
                  <a:pt x="21132" y="19494"/>
                </a:lnTo>
                <a:lnTo>
                  <a:pt x="57746" y="19494"/>
                </a:lnTo>
                <a:lnTo>
                  <a:pt x="57746" y="109461"/>
                </a:lnTo>
                <a:lnTo>
                  <a:pt x="78803" y="109461"/>
                </a:lnTo>
                <a:lnTo>
                  <a:pt x="78803" y="19494"/>
                </a:lnTo>
                <a:lnTo>
                  <a:pt x="78803" y="0"/>
                </a:lnTo>
                <a:close/>
              </a:path>
              <a:path w="578485" h="111759">
                <a:moveTo>
                  <a:pt x="181571" y="28498"/>
                </a:moveTo>
                <a:lnTo>
                  <a:pt x="162293" y="28498"/>
                </a:lnTo>
                <a:lnTo>
                  <a:pt x="162293" y="61785"/>
                </a:lnTo>
                <a:lnTo>
                  <a:pt x="162293" y="76022"/>
                </a:lnTo>
                <a:lnTo>
                  <a:pt x="160248" y="81648"/>
                </a:lnTo>
                <a:lnTo>
                  <a:pt x="160185" y="81838"/>
                </a:lnTo>
                <a:lnTo>
                  <a:pt x="151752" y="90716"/>
                </a:lnTo>
                <a:lnTo>
                  <a:pt x="146443" y="92938"/>
                </a:lnTo>
                <a:lnTo>
                  <a:pt x="133845" y="92938"/>
                </a:lnTo>
                <a:lnTo>
                  <a:pt x="128714" y="90716"/>
                </a:lnTo>
                <a:lnTo>
                  <a:pt x="123977" y="85725"/>
                </a:lnTo>
                <a:lnTo>
                  <a:pt x="120142" y="81648"/>
                </a:lnTo>
                <a:lnTo>
                  <a:pt x="118059" y="76022"/>
                </a:lnTo>
                <a:lnTo>
                  <a:pt x="118084" y="61785"/>
                </a:lnTo>
                <a:lnTo>
                  <a:pt x="120103" y="56261"/>
                </a:lnTo>
                <a:lnTo>
                  <a:pt x="128435" y="47383"/>
                </a:lnTo>
                <a:lnTo>
                  <a:pt x="133667" y="45161"/>
                </a:lnTo>
                <a:lnTo>
                  <a:pt x="146418" y="45161"/>
                </a:lnTo>
                <a:lnTo>
                  <a:pt x="151790" y="47383"/>
                </a:lnTo>
                <a:lnTo>
                  <a:pt x="160185" y="56083"/>
                </a:lnTo>
                <a:lnTo>
                  <a:pt x="162293" y="61785"/>
                </a:lnTo>
                <a:lnTo>
                  <a:pt x="162293" y="28498"/>
                </a:lnTo>
                <a:lnTo>
                  <a:pt x="161328" y="28498"/>
                </a:lnTo>
                <a:lnTo>
                  <a:pt x="161328" y="37426"/>
                </a:lnTo>
                <a:lnTo>
                  <a:pt x="157708" y="33756"/>
                </a:lnTo>
                <a:lnTo>
                  <a:pt x="153758" y="31000"/>
                </a:lnTo>
                <a:lnTo>
                  <a:pt x="145237" y="27330"/>
                </a:lnTo>
                <a:lnTo>
                  <a:pt x="140665" y="26416"/>
                </a:lnTo>
                <a:lnTo>
                  <a:pt x="135801" y="26416"/>
                </a:lnTo>
                <a:lnTo>
                  <a:pt x="100558" y="52070"/>
                </a:lnTo>
                <a:lnTo>
                  <a:pt x="97777" y="69126"/>
                </a:lnTo>
                <a:lnTo>
                  <a:pt x="98501" y="77800"/>
                </a:lnTo>
                <a:lnTo>
                  <a:pt x="121767" y="108496"/>
                </a:lnTo>
                <a:lnTo>
                  <a:pt x="136398" y="111544"/>
                </a:lnTo>
                <a:lnTo>
                  <a:pt x="141058" y="111544"/>
                </a:lnTo>
                <a:lnTo>
                  <a:pt x="145021" y="110782"/>
                </a:lnTo>
                <a:lnTo>
                  <a:pt x="145224" y="110782"/>
                </a:lnTo>
                <a:lnTo>
                  <a:pt x="153377" y="107391"/>
                </a:lnTo>
                <a:lnTo>
                  <a:pt x="157314" y="104698"/>
                </a:lnTo>
                <a:lnTo>
                  <a:pt x="161328" y="100901"/>
                </a:lnTo>
                <a:lnTo>
                  <a:pt x="161328" y="109461"/>
                </a:lnTo>
                <a:lnTo>
                  <a:pt x="181571" y="109461"/>
                </a:lnTo>
                <a:lnTo>
                  <a:pt x="181571" y="100901"/>
                </a:lnTo>
                <a:lnTo>
                  <a:pt x="181571" y="92938"/>
                </a:lnTo>
                <a:lnTo>
                  <a:pt x="181571" y="45161"/>
                </a:lnTo>
                <a:lnTo>
                  <a:pt x="181571" y="37426"/>
                </a:lnTo>
                <a:lnTo>
                  <a:pt x="181571" y="28498"/>
                </a:lnTo>
                <a:close/>
              </a:path>
              <a:path w="578485" h="111759">
                <a:moveTo>
                  <a:pt x="270344" y="28498"/>
                </a:moveTo>
                <a:lnTo>
                  <a:pt x="194894" y="28498"/>
                </a:lnTo>
                <a:lnTo>
                  <a:pt x="194894" y="47840"/>
                </a:lnTo>
                <a:lnTo>
                  <a:pt x="223100" y="47840"/>
                </a:lnTo>
                <a:lnTo>
                  <a:pt x="223100" y="109461"/>
                </a:lnTo>
                <a:lnTo>
                  <a:pt x="243484" y="109461"/>
                </a:lnTo>
                <a:lnTo>
                  <a:pt x="243484" y="47840"/>
                </a:lnTo>
                <a:lnTo>
                  <a:pt x="270344" y="47840"/>
                </a:lnTo>
                <a:lnTo>
                  <a:pt x="270344" y="28498"/>
                </a:lnTo>
                <a:close/>
              </a:path>
              <a:path w="578485" h="111759">
                <a:moveTo>
                  <a:pt x="365391" y="74853"/>
                </a:moveTo>
                <a:lnTo>
                  <a:pt x="365340" y="69418"/>
                </a:lnTo>
                <a:lnTo>
                  <a:pt x="364718" y="61429"/>
                </a:lnTo>
                <a:lnTo>
                  <a:pt x="364032" y="58851"/>
                </a:lnTo>
                <a:lnTo>
                  <a:pt x="362470" y="52857"/>
                </a:lnTo>
                <a:lnTo>
                  <a:pt x="344995" y="32245"/>
                </a:lnTo>
                <a:lnTo>
                  <a:pt x="344995" y="58851"/>
                </a:lnTo>
                <a:lnTo>
                  <a:pt x="301015" y="58851"/>
                </a:lnTo>
                <a:lnTo>
                  <a:pt x="303301" y="53848"/>
                </a:lnTo>
                <a:lnTo>
                  <a:pt x="305777" y="50342"/>
                </a:lnTo>
                <a:lnTo>
                  <a:pt x="312623" y="45262"/>
                </a:lnTo>
                <a:lnTo>
                  <a:pt x="312496" y="45262"/>
                </a:lnTo>
                <a:lnTo>
                  <a:pt x="317690" y="43599"/>
                </a:lnTo>
                <a:lnTo>
                  <a:pt x="328549" y="43599"/>
                </a:lnTo>
                <a:lnTo>
                  <a:pt x="333133" y="45021"/>
                </a:lnTo>
                <a:lnTo>
                  <a:pt x="341020" y="50673"/>
                </a:lnTo>
                <a:lnTo>
                  <a:pt x="343662" y="54343"/>
                </a:lnTo>
                <a:lnTo>
                  <a:pt x="344995" y="58851"/>
                </a:lnTo>
                <a:lnTo>
                  <a:pt x="344995" y="32245"/>
                </a:lnTo>
                <a:lnTo>
                  <a:pt x="339712" y="29476"/>
                </a:lnTo>
                <a:lnTo>
                  <a:pt x="331495" y="27178"/>
                </a:lnTo>
                <a:lnTo>
                  <a:pt x="322376" y="26416"/>
                </a:lnTo>
                <a:lnTo>
                  <a:pt x="313753" y="27178"/>
                </a:lnTo>
                <a:lnTo>
                  <a:pt x="283464" y="52463"/>
                </a:lnTo>
                <a:lnTo>
                  <a:pt x="280479" y="69418"/>
                </a:lnTo>
                <a:lnTo>
                  <a:pt x="281228" y="78092"/>
                </a:lnTo>
                <a:lnTo>
                  <a:pt x="306209" y="108534"/>
                </a:lnTo>
                <a:lnTo>
                  <a:pt x="323494" y="111544"/>
                </a:lnTo>
                <a:lnTo>
                  <a:pt x="331685" y="111544"/>
                </a:lnTo>
                <a:lnTo>
                  <a:pt x="338747" y="110096"/>
                </a:lnTo>
                <a:lnTo>
                  <a:pt x="350659" y="104279"/>
                </a:lnTo>
                <a:lnTo>
                  <a:pt x="355765" y="99809"/>
                </a:lnTo>
                <a:lnTo>
                  <a:pt x="360032" y="93764"/>
                </a:lnTo>
                <a:lnTo>
                  <a:pt x="342912" y="85725"/>
                </a:lnTo>
                <a:lnTo>
                  <a:pt x="337451" y="91033"/>
                </a:lnTo>
                <a:lnTo>
                  <a:pt x="330746" y="93764"/>
                </a:lnTo>
                <a:lnTo>
                  <a:pt x="317233" y="93764"/>
                </a:lnTo>
                <a:lnTo>
                  <a:pt x="311772" y="91986"/>
                </a:lnTo>
                <a:lnTo>
                  <a:pt x="303580" y="85191"/>
                </a:lnTo>
                <a:lnTo>
                  <a:pt x="301066" y="80606"/>
                </a:lnTo>
                <a:lnTo>
                  <a:pt x="300126" y="74853"/>
                </a:lnTo>
                <a:lnTo>
                  <a:pt x="365391" y="74853"/>
                </a:lnTo>
                <a:close/>
              </a:path>
              <a:path w="578485" h="111759">
                <a:moveTo>
                  <a:pt x="452755" y="28498"/>
                </a:moveTo>
                <a:lnTo>
                  <a:pt x="432358" y="28498"/>
                </a:lnTo>
                <a:lnTo>
                  <a:pt x="432358" y="57670"/>
                </a:lnTo>
                <a:lnTo>
                  <a:pt x="402145" y="57670"/>
                </a:lnTo>
                <a:lnTo>
                  <a:pt x="402145" y="28498"/>
                </a:lnTo>
                <a:lnTo>
                  <a:pt x="381762" y="28498"/>
                </a:lnTo>
                <a:lnTo>
                  <a:pt x="381762" y="109461"/>
                </a:lnTo>
                <a:lnTo>
                  <a:pt x="402145" y="109461"/>
                </a:lnTo>
                <a:lnTo>
                  <a:pt x="402145" y="75895"/>
                </a:lnTo>
                <a:lnTo>
                  <a:pt x="432358" y="75895"/>
                </a:lnTo>
                <a:lnTo>
                  <a:pt x="432358" y="109461"/>
                </a:lnTo>
                <a:lnTo>
                  <a:pt x="452755" y="109461"/>
                </a:lnTo>
                <a:lnTo>
                  <a:pt x="452755" y="75895"/>
                </a:lnTo>
                <a:lnTo>
                  <a:pt x="452755" y="57670"/>
                </a:lnTo>
                <a:lnTo>
                  <a:pt x="452755" y="28498"/>
                </a:lnTo>
                <a:close/>
              </a:path>
              <a:path w="578485" h="111759">
                <a:moveTo>
                  <a:pt x="541528" y="28498"/>
                </a:moveTo>
                <a:lnTo>
                  <a:pt x="466064" y="28498"/>
                </a:lnTo>
                <a:lnTo>
                  <a:pt x="466064" y="47840"/>
                </a:lnTo>
                <a:lnTo>
                  <a:pt x="494271" y="47840"/>
                </a:lnTo>
                <a:lnTo>
                  <a:pt x="494271" y="109461"/>
                </a:lnTo>
                <a:lnTo>
                  <a:pt x="514654" y="109461"/>
                </a:lnTo>
                <a:lnTo>
                  <a:pt x="514654" y="47840"/>
                </a:lnTo>
                <a:lnTo>
                  <a:pt x="541528" y="47840"/>
                </a:lnTo>
                <a:lnTo>
                  <a:pt x="541528" y="28498"/>
                </a:lnTo>
                <a:close/>
              </a:path>
              <a:path w="578485" h="111759">
                <a:moveTo>
                  <a:pt x="578231" y="96634"/>
                </a:moveTo>
                <a:lnTo>
                  <a:pt x="577088" y="93891"/>
                </a:lnTo>
                <a:lnTo>
                  <a:pt x="572528" y="89382"/>
                </a:lnTo>
                <a:lnTo>
                  <a:pt x="569772" y="88252"/>
                </a:lnTo>
                <a:lnTo>
                  <a:pt x="563321" y="88252"/>
                </a:lnTo>
                <a:lnTo>
                  <a:pt x="560565" y="89382"/>
                </a:lnTo>
                <a:lnTo>
                  <a:pt x="556006" y="93891"/>
                </a:lnTo>
                <a:lnTo>
                  <a:pt x="554863" y="96634"/>
                </a:lnTo>
                <a:lnTo>
                  <a:pt x="554863" y="103085"/>
                </a:lnTo>
                <a:lnTo>
                  <a:pt x="556006" y="105841"/>
                </a:lnTo>
                <a:lnTo>
                  <a:pt x="560565" y="110401"/>
                </a:lnTo>
                <a:lnTo>
                  <a:pt x="563321" y="111544"/>
                </a:lnTo>
                <a:lnTo>
                  <a:pt x="569772" y="111544"/>
                </a:lnTo>
                <a:lnTo>
                  <a:pt x="572528" y="110401"/>
                </a:lnTo>
                <a:lnTo>
                  <a:pt x="577088" y="105841"/>
                </a:lnTo>
                <a:lnTo>
                  <a:pt x="578231" y="103085"/>
                </a:lnTo>
                <a:lnTo>
                  <a:pt x="578231" y="96634"/>
                </a:lnTo>
                <a:close/>
              </a:path>
              <a:path w="578485" h="111759">
                <a:moveTo>
                  <a:pt x="578231" y="34874"/>
                </a:moveTo>
                <a:lnTo>
                  <a:pt x="577088" y="32118"/>
                </a:lnTo>
                <a:lnTo>
                  <a:pt x="572528" y="27559"/>
                </a:lnTo>
                <a:lnTo>
                  <a:pt x="569772" y="26416"/>
                </a:lnTo>
                <a:lnTo>
                  <a:pt x="563321" y="26416"/>
                </a:lnTo>
                <a:lnTo>
                  <a:pt x="560565" y="27559"/>
                </a:lnTo>
                <a:lnTo>
                  <a:pt x="556006" y="32118"/>
                </a:lnTo>
                <a:lnTo>
                  <a:pt x="554863" y="34874"/>
                </a:lnTo>
                <a:lnTo>
                  <a:pt x="554863" y="41325"/>
                </a:lnTo>
                <a:lnTo>
                  <a:pt x="556006" y="44069"/>
                </a:lnTo>
                <a:lnTo>
                  <a:pt x="560565" y="48577"/>
                </a:lnTo>
                <a:lnTo>
                  <a:pt x="563321" y="49707"/>
                </a:lnTo>
                <a:lnTo>
                  <a:pt x="569772" y="49707"/>
                </a:lnTo>
                <a:lnTo>
                  <a:pt x="572490" y="48577"/>
                </a:lnTo>
                <a:lnTo>
                  <a:pt x="577024" y="44069"/>
                </a:lnTo>
                <a:lnTo>
                  <a:pt x="578205" y="41325"/>
                </a:lnTo>
                <a:lnTo>
                  <a:pt x="578231" y="348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1" name="object 181"/>
          <p:cNvGrpSpPr/>
          <p:nvPr/>
        </p:nvGrpSpPr>
        <p:grpSpPr>
          <a:xfrm>
            <a:off x="732952" y="8040510"/>
            <a:ext cx="447040" cy="111760"/>
            <a:chOff x="732952" y="8040510"/>
            <a:chExt cx="447040" cy="111760"/>
          </a:xfrm>
        </p:grpSpPr>
        <p:pic>
          <p:nvPicPr>
            <p:cNvPr id="182" name="object 182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732952" y="8040510"/>
              <a:ext cx="355273" cy="111545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9023" y="8066926"/>
              <a:ext cx="70617" cy="83045"/>
            </a:xfrm>
            <a:prstGeom prst="rect">
              <a:avLst/>
            </a:prstGeom>
          </p:spPr>
        </p:pic>
      </p:grpSp>
      <p:pic>
        <p:nvPicPr>
          <p:cNvPr id="184" name="object 184"/>
          <p:cNvPicPr/>
          <p:nvPr/>
        </p:nvPicPr>
        <p:blipFill>
          <a:blip r:embed="rId100" cstate="print"/>
          <a:stretch>
            <a:fillRect/>
          </a:stretch>
        </p:blipFill>
        <p:spPr>
          <a:xfrm>
            <a:off x="1627675" y="8035672"/>
            <a:ext cx="233939" cy="143916"/>
          </a:xfrm>
          <a:prstGeom prst="rect">
            <a:avLst/>
          </a:prstGeom>
        </p:spPr>
      </p:pic>
      <p:grpSp>
        <p:nvGrpSpPr>
          <p:cNvPr id="185" name="object 185"/>
          <p:cNvGrpSpPr/>
          <p:nvPr/>
        </p:nvGrpSpPr>
        <p:grpSpPr>
          <a:xfrm>
            <a:off x="1931993" y="8040510"/>
            <a:ext cx="151765" cy="122555"/>
            <a:chOff x="1931993" y="8040510"/>
            <a:chExt cx="151765" cy="122555"/>
          </a:xfrm>
        </p:grpSpPr>
        <p:pic>
          <p:nvPicPr>
            <p:cNvPr id="186" name="object 186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1931993" y="8040510"/>
              <a:ext cx="70023" cy="109461"/>
            </a:xfrm>
            <a:prstGeom prst="rect">
              <a:avLst/>
            </a:prstGeom>
          </p:spPr>
        </p:pic>
        <p:sp>
          <p:nvSpPr>
            <p:cNvPr id="187" name="object 187"/>
            <p:cNvSpPr/>
            <p:nvPr/>
          </p:nvSpPr>
          <p:spPr>
            <a:xfrm>
              <a:off x="2023426" y="8129880"/>
              <a:ext cx="60325" cy="33020"/>
            </a:xfrm>
            <a:custGeom>
              <a:avLst/>
              <a:gdLst/>
              <a:ahLst/>
              <a:cxnLst/>
              <a:rect l="l" t="t" r="r" b="b"/>
              <a:pathLst>
                <a:path w="60325" h="33020">
                  <a:moveTo>
                    <a:pt x="11686" y="3718"/>
                  </a:moveTo>
                  <a:lnTo>
                    <a:pt x="6624" y="3718"/>
                  </a:lnTo>
                  <a:lnTo>
                    <a:pt x="4467" y="4611"/>
                  </a:lnTo>
                  <a:lnTo>
                    <a:pt x="892" y="8186"/>
                  </a:lnTo>
                  <a:lnTo>
                    <a:pt x="0" y="10367"/>
                  </a:lnTo>
                  <a:lnTo>
                    <a:pt x="0" y="15480"/>
                  </a:lnTo>
                  <a:lnTo>
                    <a:pt x="892" y="17650"/>
                  </a:lnTo>
                  <a:lnTo>
                    <a:pt x="4467" y="21272"/>
                  </a:lnTo>
                  <a:lnTo>
                    <a:pt x="6624" y="22175"/>
                  </a:lnTo>
                  <a:lnTo>
                    <a:pt x="11686" y="22175"/>
                  </a:lnTo>
                  <a:lnTo>
                    <a:pt x="13842" y="21272"/>
                  </a:lnTo>
                  <a:lnTo>
                    <a:pt x="17414" y="17650"/>
                  </a:lnTo>
                  <a:lnTo>
                    <a:pt x="18307" y="15480"/>
                  </a:lnTo>
                  <a:lnTo>
                    <a:pt x="18307" y="10367"/>
                  </a:lnTo>
                  <a:lnTo>
                    <a:pt x="17414" y="8186"/>
                  </a:lnTo>
                  <a:lnTo>
                    <a:pt x="13842" y="4611"/>
                  </a:lnTo>
                  <a:lnTo>
                    <a:pt x="11686" y="3718"/>
                  </a:lnTo>
                  <a:close/>
                </a:path>
                <a:path w="60325" h="33020">
                  <a:moveTo>
                    <a:pt x="50231" y="0"/>
                  </a:moveTo>
                  <a:lnTo>
                    <a:pt x="37804" y="29763"/>
                  </a:lnTo>
                  <a:lnTo>
                    <a:pt x="45170" y="32889"/>
                  </a:lnTo>
                  <a:lnTo>
                    <a:pt x="60275" y="4762"/>
                  </a:lnTo>
                  <a:lnTo>
                    <a:pt x="502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8" name="object 188"/>
          <p:cNvGrpSpPr/>
          <p:nvPr/>
        </p:nvGrpSpPr>
        <p:grpSpPr>
          <a:xfrm>
            <a:off x="2150035" y="8037756"/>
            <a:ext cx="593725" cy="115570"/>
            <a:chOff x="2150035" y="8037756"/>
            <a:chExt cx="593725" cy="115570"/>
          </a:xfrm>
        </p:grpSpPr>
        <p:pic>
          <p:nvPicPr>
            <p:cNvPr id="189" name="object 189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2150035" y="8040511"/>
              <a:ext cx="159095" cy="112214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2328782" y="8037756"/>
              <a:ext cx="70617" cy="112215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2420204" y="8066927"/>
              <a:ext cx="232693" cy="85129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2672859" y="8066927"/>
              <a:ext cx="70617" cy="83045"/>
            </a:xfrm>
            <a:prstGeom prst="rect">
              <a:avLst/>
            </a:prstGeom>
          </p:spPr>
        </p:pic>
      </p:grpSp>
      <p:sp>
        <p:nvSpPr>
          <p:cNvPr id="193" name="object 193"/>
          <p:cNvSpPr/>
          <p:nvPr/>
        </p:nvSpPr>
        <p:spPr>
          <a:xfrm>
            <a:off x="3952926" y="8038947"/>
            <a:ext cx="638810" cy="113664"/>
          </a:xfrm>
          <a:custGeom>
            <a:avLst/>
            <a:gdLst/>
            <a:ahLst/>
            <a:cxnLst/>
            <a:rect l="l" t="t" r="r" b="b"/>
            <a:pathLst>
              <a:path w="638810" h="113665">
                <a:moveTo>
                  <a:pt x="85953" y="1574"/>
                </a:moveTo>
                <a:lnTo>
                  <a:pt x="75158" y="1574"/>
                </a:lnTo>
                <a:lnTo>
                  <a:pt x="75158" y="85356"/>
                </a:lnTo>
                <a:lnTo>
                  <a:pt x="25590" y="28282"/>
                </a:lnTo>
                <a:lnTo>
                  <a:pt x="2387" y="1574"/>
                </a:lnTo>
                <a:lnTo>
                  <a:pt x="0" y="1574"/>
                </a:lnTo>
                <a:lnTo>
                  <a:pt x="0" y="111036"/>
                </a:lnTo>
                <a:lnTo>
                  <a:pt x="11315" y="111036"/>
                </a:lnTo>
                <a:lnTo>
                  <a:pt x="11315" y="28282"/>
                </a:lnTo>
                <a:lnTo>
                  <a:pt x="83502" y="111036"/>
                </a:lnTo>
                <a:lnTo>
                  <a:pt x="85953" y="111036"/>
                </a:lnTo>
                <a:lnTo>
                  <a:pt x="85953" y="85356"/>
                </a:lnTo>
                <a:lnTo>
                  <a:pt x="85953" y="1574"/>
                </a:lnTo>
                <a:close/>
              </a:path>
              <a:path w="638810" h="113665">
                <a:moveTo>
                  <a:pt x="191401" y="70777"/>
                </a:moveTo>
                <a:lnTo>
                  <a:pt x="190703" y="62649"/>
                </a:lnTo>
                <a:lnTo>
                  <a:pt x="188620" y="55067"/>
                </a:lnTo>
                <a:lnTo>
                  <a:pt x="185153" y="48056"/>
                </a:lnTo>
                <a:lnTo>
                  <a:pt x="180835" y="42341"/>
                </a:lnTo>
                <a:lnTo>
                  <a:pt x="180835" y="61925"/>
                </a:lnTo>
                <a:lnTo>
                  <a:pt x="180835" y="76847"/>
                </a:lnTo>
                <a:lnTo>
                  <a:pt x="155041" y="103212"/>
                </a:lnTo>
                <a:lnTo>
                  <a:pt x="143522" y="103212"/>
                </a:lnTo>
                <a:lnTo>
                  <a:pt x="117729" y="76847"/>
                </a:lnTo>
                <a:lnTo>
                  <a:pt x="117729" y="61925"/>
                </a:lnTo>
                <a:lnTo>
                  <a:pt x="120827" y="54178"/>
                </a:lnTo>
                <a:lnTo>
                  <a:pt x="133235" y="41376"/>
                </a:lnTo>
                <a:lnTo>
                  <a:pt x="140652" y="38176"/>
                </a:lnTo>
                <a:lnTo>
                  <a:pt x="157861" y="38176"/>
                </a:lnTo>
                <a:lnTo>
                  <a:pt x="165265" y="41376"/>
                </a:lnTo>
                <a:lnTo>
                  <a:pt x="177711" y="54178"/>
                </a:lnTo>
                <a:lnTo>
                  <a:pt x="180835" y="61925"/>
                </a:lnTo>
                <a:lnTo>
                  <a:pt x="180835" y="42341"/>
                </a:lnTo>
                <a:lnTo>
                  <a:pt x="149275" y="27990"/>
                </a:lnTo>
                <a:lnTo>
                  <a:pt x="140309" y="28841"/>
                </a:lnTo>
                <a:lnTo>
                  <a:pt x="109880" y="55067"/>
                </a:lnTo>
                <a:lnTo>
                  <a:pt x="107086" y="70777"/>
                </a:lnTo>
                <a:lnTo>
                  <a:pt x="107823" y="78994"/>
                </a:lnTo>
                <a:lnTo>
                  <a:pt x="132372" y="109943"/>
                </a:lnTo>
                <a:lnTo>
                  <a:pt x="149275" y="113118"/>
                </a:lnTo>
                <a:lnTo>
                  <a:pt x="158127" y="112318"/>
                </a:lnTo>
                <a:lnTo>
                  <a:pt x="166128" y="109943"/>
                </a:lnTo>
                <a:lnTo>
                  <a:pt x="173278" y="105981"/>
                </a:lnTo>
                <a:lnTo>
                  <a:pt x="176428" y="103212"/>
                </a:lnTo>
                <a:lnTo>
                  <a:pt x="179603" y="100431"/>
                </a:lnTo>
                <a:lnTo>
                  <a:pt x="184759" y="93814"/>
                </a:lnTo>
                <a:lnTo>
                  <a:pt x="188442" y="86664"/>
                </a:lnTo>
                <a:lnTo>
                  <a:pt x="190652" y="78994"/>
                </a:lnTo>
                <a:lnTo>
                  <a:pt x="191401" y="70777"/>
                </a:lnTo>
                <a:close/>
              </a:path>
              <a:path w="638810" h="113665">
                <a:moveTo>
                  <a:pt x="245986" y="65341"/>
                </a:moveTo>
                <a:lnTo>
                  <a:pt x="205066" y="65341"/>
                </a:lnTo>
                <a:lnTo>
                  <a:pt x="205066" y="74422"/>
                </a:lnTo>
                <a:lnTo>
                  <a:pt x="245986" y="74422"/>
                </a:lnTo>
                <a:lnTo>
                  <a:pt x="245986" y="65341"/>
                </a:lnTo>
                <a:close/>
              </a:path>
              <a:path w="638810" h="113665">
                <a:moveTo>
                  <a:pt x="332181" y="30060"/>
                </a:moveTo>
                <a:lnTo>
                  <a:pt x="321017" y="30060"/>
                </a:lnTo>
                <a:lnTo>
                  <a:pt x="294157" y="89001"/>
                </a:lnTo>
                <a:lnTo>
                  <a:pt x="267068" y="30060"/>
                </a:lnTo>
                <a:lnTo>
                  <a:pt x="255981" y="30060"/>
                </a:lnTo>
                <a:lnTo>
                  <a:pt x="293255" y="111036"/>
                </a:lnTo>
                <a:lnTo>
                  <a:pt x="295122" y="111036"/>
                </a:lnTo>
                <a:lnTo>
                  <a:pt x="332181" y="30060"/>
                </a:lnTo>
                <a:close/>
              </a:path>
              <a:path w="638810" h="113665">
                <a:moveTo>
                  <a:pt x="429310" y="70777"/>
                </a:moveTo>
                <a:lnTo>
                  <a:pt x="428612" y="62649"/>
                </a:lnTo>
                <a:lnTo>
                  <a:pt x="426529" y="55067"/>
                </a:lnTo>
                <a:lnTo>
                  <a:pt x="423062" y="48056"/>
                </a:lnTo>
                <a:lnTo>
                  <a:pt x="418744" y="42341"/>
                </a:lnTo>
                <a:lnTo>
                  <a:pt x="418744" y="61925"/>
                </a:lnTo>
                <a:lnTo>
                  <a:pt x="418744" y="76847"/>
                </a:lnTo>
                <a:lnTo>
                  <a:pt x="392950" y="103212"/>
                </a:lnTo>
                <a:lnTo>
                  <a:pt x="381431" y="103212"/>
                </a:lnTo>
                <a:lnTo>
                  <a:pt x="355638" y="76847"/>
                </a:lnTo>
                <a:lnTo>
                  <a:pt x="355638" y="61925"/>
                </a:lnTo>
                <a:lnTo>
                  <a:pt x="358736" y="54178"/>
                </a:lnTo>
                <a:lnTo>
                  <a:pt x="371144" y="41376"/>
                </a:lnTo>
                <a:lnTo>
                  <a:pt x="378561" y="38176"/>
                </a:lnTo>
                <a:lnTo>
                  <a:pt x="395770" y="38176"/>
                </a:lnTo>
                <a:lnTo>
                  <a:pt x="403174" y="41376"/>
                </a:lnTo>
                <a:lnTo>
                  <a:pt x="415632" y="54178"/>
                </a:lnTo>
                <a:lnTo>
                  <a:pt x="418744" y="61925"/>
                </a:lnTo>
                <a:lnTo>
                  <a:pt x="418744" y="42341"/>
                </a:lnTo>
                <a:lnTo>
                  <a:pt x="387197" y="27990"/>
                </a:lnTo>
                <a:lnTo>
                  <a:pt x="378218" y="28841"/>
                </a:lnTo>
                <a:lnTo>
                  <a:pt x="347789" y="55067"/>
                </a:lnTo>
                <a:lnTo>
                  <a:pt x="344995" y="70777"/>
                </a:lnTo>
                <a:lnTo>
                  <a:pt x="345732" y="78994"/>
                </a:lnTo>
                <a:lnTo>
                  <a:pt x="370293" y="109943"/>
                </a:lnTo>
                <a:lnTo>
                  <a:pt x="387197" y="113118"/>
                </a:lnTo>
                <a:lnTo>
                  <a:pt x="396036" y="112318"/>
                </a:lnTo>
                <a:lnTo>
                  <a:pt x="404037" y="109943"/>
                </a:lnTo>
                <a:lnTo>
                  <a:pt x="411200" y="105981"/>
                </a:lnTo>
                <a:lnTo>
                  <a:pt x="414337" y="103212"/>
                </a:lnTo>
                <a:lnTo>
                  <a:pt x="417512" y="100431"/>
                </a:lnTo>
                <a:lnTo>
                  <a:pt x="422668" y="93814"/>
                </a:lnTo>
                <a:lnTo>
                  <a:pt x="426364" y="86664"/>
                </a:lnTo>
                <a:lnTo>
                  <a:pt x="428574" y="78994"/>
                </a:lnTo>
                <a:lnTo>
                  <a:pt x="429310" y="70777"/>
                </a:lnTo>
                <a:close/>
              </a:path>
              <a:path w="638810" h="113665">
                <a:moveTo>
                  <a:pt x="490042" y="84582"/>
                </a:moveTo>
                <a:lnTo>
                  <a:pt x="488683" y="80352"/>
                </a:lnTo>
                <a:lnTo>
                  <a:pt x="483171" y="72859"/>
                </a:lnTo>
                <a:lnTo>
                  <a:pt x="477913" y="68986"/>
                </a:lnTo>
                <a:lnTo>
                  <a:pt x="463829" y="61696"/>
                </a:lnTo>
                <a:lnTo>
                  <a:pt x="459651" y="58839"/>
                </a:lnTo>
                <a:lnTo>
                  <a:pt x="455688" y="54025"/>
                </a:lnTo>
                <a:lnTo>
                  <a:pt x="454698" y="51523"/>
                </a:lnTo>
                <a:lnTo>
                  <a:pt x="454698" y="45923"/>
                </a:lnTo>
                <a:lnTo>
                  <a:pt x="455904" y="43319"/>
                </a:lnTo>
                <a:lnTo>
                  <a:pt x="460717" y="38849"/>
                </a:lnTo>
                <a:lnTo>
                  <a:pt x="463600" y="37731"/>
                </a:lnTo>
                <a:lnTo>
                  <a:pt x="472287" y="37731"/>
                </a:lnTo>
                <a:lnTo>
                  <a:pt x="477723" y="40436"/>
                </a:lnTo>
                <a:lnTo>
                  <a:pt x="483273" y="45847"/>
                </a:lnTo>
                <a:lnTo>
                  <a:pt x="489966" y="38925"/>
                </a:lnTo>
                <a:lnTo>
                  <a:pt x="482422" y="31635"/>
                </a:lnTo>
                <a:lnTo>
                  <a:pt x="474941" y="27990"/>
                </a:lnTo>
                <a:lnTo>
                  <a:pt x="461098" y="27990"/>
                </a:lnTo>
                <a:lnTo>
                  <a:pt x="455803" y="30022"/>
                </a:lnTo>
                <a:lnTo>
                  <a:pt x="447421" y="38150"/>
                </a:lnTo>
                <a:lnTo>
                  <a:pt x="445325" y="43268"/>
                </a:lnTo>
                <a:lnTo>
                  <a:pt x="445325" y="54127"/>
                </a:lnTo>
                <a:lnTo>
                  <a:pt x="446633" y="58318"/>
                </a:lnTo>
                <a:lnTo>
                  <a:pt x="451891" y="65659"/>
                </a:lnTo>
                <a:lnTo>
                  <a:pt x="456857" y="69380"/>
                </a:lnTo>
                <a:lnTo>
                  <a:pt x="470941" y="76631"/>
                </a:lnTo>
                <a:lnTo>
                  <a:pt x="475310" y="79502"/>
                </a:lnTo>
                <a:lnTo>
                  <a:pt x="479183" y="84112"/>
                </a:lnTo>
                <a:lnTo>
                  <a:pt x="480148" y="86766"/>
                </a:lnTo>
                <a:lnTo>
                  <a:pt x="480148" y="93370"/>
                </a:lnTo>
                <a:lnTo>
                  <a:pt x="478688" y="96520"/>
                </a:lnTo>
                <a:lnTo>
                  <a:pt x="472833" y="101879"/>
                </a:lnTo>
                <a:lnTo>
                  <a:pt x="469277" y="103212"/>
                </a:lnTo>
                <a:lnTo>
                  <a:pt x="459168" y="103212"/>
                </a:lnTo>
                <a:lnTo>
                  <a:pt x="453529" y="100215"/>
                </a:lnTo>
                <a:lnTo>
                  <a:pt x="448221" y="94208"/>
                </a:lnTo>
                <a:lnTo>
                  <a:pt x="441680" y="101650"/>
                </a:lnTo>
                <a:lnTo>
                  <a:pt x="444449" y="105232"/>
                </a:lnTo>
                <a:lnTo>
                  <a:pt x="447967" y="108026"/>
                </a:lnTo>
                <a:lnTo>
                  <a:pt x="456450" y="112102"/>
                </a:lnTo>
                <a:lnTo>
                  <a:pt x="460895" y="113118"/>
                </a:lnTo>
                <a:lnTo>
                  <a:pt x="472554" y="113118"/>
                </a:lnTo>
                <a:lnTo>
                  <a:pt x="478383" y="110807"/>
                </a:lnTo>
                <a:lnTo>
                  <a:pt x="487705" y="101574"/>
                </a:lnTo>
                <a:lnTo>
                  <a:pt x="490042" y="95948"/>
                </a:lnTo>
                <a:lnTo>
                  <a:pt x="490042" y="84582"/>
                </a:lnTo>
                <a:close/>
              </a:path>
              <a:path w="638810" h="113665">
                <a:moveTo>
                  <a:pt x="543293" y="30060"/>
                </a:moveTo>
                <a:lnTo>
                  <a:pt x="526783" y="30060"/>
                </a:lnTo>
                <a:lnTo>
                  <a:pt x="526783" y="0"/>
                </a:lnTo>
                <a:lnTo>
                  <a:pt x="516280" y="0"/>
                </a:lnTo>
                <a:lnTo>
                  <a:pt x="516280" y="30060"/>
                </a:lnTo>
                <a:lnTo>
                  <a:pt x="502069" y="30060"/>
                </a:lnTo>
                <a:lnTo>
                  <a:pt x="502069" y="39001"/>
                </a:lnTo>
                <a:lnTo>
                  <a:pt x="516280" y="39001"/>
                </a:lnTo>
                <a:lnTo>
                  <a:pt x="516280" y="111036"/>
                </a:lnTo>
                <a:lnTo>
                  <a:pt x="526783" y="111036"/>
                </a:lnTo>
                <a:lnTo>
                  <a:pt x="526783" y="39001"/>
                </a:lnTo>
                <a:lnTo>
                  <a:pt x="543293" y="39001"/>
                </a:lnTo>
                <a:lnTo>
                  <a:pt x="543293" y="30060"/>
                </a:lnTo>
                <a:close/>
              </a:path>
              <a:path w="638810" h="113665">
                <a:moveTo>
                  <a:pt x="638467" y="71374"/>
                </a:moveTo>
                <a:lnTo>
                  <a:pt x="627011" y="41097"/>
                </a:lnTo>
                <a:lnTo>
                  <a:pt x="627011" y="62357"/>
                </a:lnTo>
                <a:lnTo>
                  <a:pt x="566737" y="62357"/>
                </a:lnTo>
                <a:lnTo>
                  <a:pt x="568871" y="54914"/>
                </a:lnTo>
                <a:lnTo>
                  <a:pt x="572020" y="49339"/>
                </a:lnTo>
                <a:lnTo>
                  <a:pt x="581888" y="40513"/>
                </a:lnTo>
                <a:lnTo>
                  <a:pt x="588708" y="37947"/>
                </a:lnTo>
                <a:lnTo>
                  <a:pt x="601459" y="37947"/>
                </a:lnTo>
                <a:lnTo>
                  <a:pt x="627011" y="62357"/>
                </a:lnTo>
                <a:lnTo>
                  <a:pt x="627011" y="41097"/>
                </a:lnTo>
                <a:lnTo>
                  <a:pt x="596506" y="27990"/>
                </a:lnTo>
                <a:lnTo>
                  <a:pt x="586727" y="28968"/>
                </a:lnTo>
                <a:lnTo>
                  <a:pt x="586892" y="28968"/>
                </a:lnTo>
                <a:lnTo>
                  <a:pt x="578167" y="31915"/>
                </a:lnTo>
                <a:lnTo>
                  <a:pt x="578294" y="31915"/>
                </a:lnTo>
                <a:lnTo>
                  <a:pt x="570928" y="36614"/>
                </a:lnTo>
                <a:lnTo>
                  <a:pt x="564426" y="43319"/>
                </a:lnTo>
                <a:lnTo>
                  <a:pt x="560285" y="49568"/>
                </a:lnTo>
                <a:lnTo>
                  <a:pt x="557339" y="56210"/>
                </a:lnTo>
                <a:lnTo>
                  <a:pt x="555574" y="63284"/>
                </a:lnTo>
                <a:lnTo>
                  <a:pt x="554977" y="70777"/>
                </a:lnTo>
                <a:lnTo>
                  <a:pt x="555675" y="78752"/>
                </a:lnTo>
                <a:lnTo>
                  <a:pt x="557771" y="86296"/>
                </a:lnTo>
                <a:lnTo>
                  <a:pt x="561263" y="93421"/>
                </a:lnTo>
                <a:lnTo>
                  <a:pt x="566039" y="99987"/>
                </a:lnTo>
                <a:lnTo>
                  <a:pt x="566140" y="100126"/>
                </a:lnTo>
                <a:lnTo>
                  <a:pt x="572262" y="105816"/>
                </a:lnTo>
                <a:lnTo>
                  <a:pt x="579462" y="109867"/>
                </a:lnTo>
                <a:lnTo>
                  <a:pt x="587743" y="112306"/>
                </a:lnTo>
                <a:lnTo>
                  <a:pt x="597103" y="113118"/>
                </a:lnTo>
                <a:lnTo>
                  <a:pt x="603046" y="113118"/>
                </a:lnTo>
                <a:lnTo>
                  <a:pt x="607847" y="112306"/>
                </a:lnTo>
                <a:lnTo>
                  <a:pt x="608139" y="112306"/>
                </a:lnTo>
                <a:lnTo>
                  <a:pt x="635800" y="88773"/>
                </a:lnTo>
                <a:lnTo>
                  <a:pt x="627011" y="84162"/>
                </a:lnTo>
                <a:lnTo>
                  <a:pt x="623836" y="89471"/>
                </a:lnTo>
                <a:lnTo>
                  <a:pt x="620763" y="93421"/>
                </a:lnTo>
                <a:lnTo>
                  <a:pt x="615429" y="98082"/>
                </a:lnTo>
                <a:lnTo>
                  <a:pt x="612114" y="99987"/>
                </a:lnTo>
                <a:lnTo>
                  <a:pt x="604329" y="102870"/>
                </a:lnTo>
                <a:lnTo>
                  <a:pt x="600329" y="103593"/>
                </a:lnTo>
                <a:lnTo>
                  <a:pt x="587667" y="103593"/>
                </a:lnTo>
                <a:lnTo>
                  <a:pt x="580504" y="100571"/>
                </a:lnTo>
                <a:lnTo>
                  <a:pt x="568896" y="88519"/>
                </a:lnTo>
                <a:lnTo>
                  <a:pt x="565886" y="80797"/>
                </a:lnTo>
                <a:lnTo>
                  <a:pt x="565696" y="71374"/>
                </a:lnTo>
                <a:lnTo>
                  <a:pt x="638467" y="713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297829" y="8133599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11685" y="0"/>
                </a:moveTo>
                <a:lnTo>
                  <a:pt x="9154" y="0"/>
                </a:lnTo>
                <a:lnTo>
                  <a:pt x="6623" y="0"/>
                </a:lnTo>
                <a:lnTo>
                  <a:pt x="4466" y="892"/>
                </a:lnTo>
                <a:lnTo>
                  <a:pt x="892" y="4467"/>
                </a:lnTo>
                <a:lnTo>
                  <a:pt x="0" y="6648"/>
                </a:lnTo>
                <a:lnTo>
                  <a:pt x="0" y="11761"/>
                </a:lnTo>
                <a:lnTo>
                  <a:pt x="892" y="13931"/>
                </a:lnTo>
                <a:lnTo>
                  <a:pt x="4466" y="17553"/>
                </a:lnTo>
                <a:lnTo>
                  <a:pt x="6623" y="18456"/>
                </a:lnTo>
                <a:lnTo>
                  <a:pt x="11685" y="18456"/>
                </a:lnTo>
                <a:lnTo>
                  <a:pt x="13841" y="17553"/>
                </a:lnTo>
                <a:lnTo>
                  <a:pt x="17412" y="13931"/>
                </a:lnTo>
                <a:lnTo>
                  <a:pt x="18305" y="11761"/>
                </a:lnTo>
                <a:lnTo>
                  <a:pt x="18305" y="6648"/>
                </a:lnTo>
                <a:lnTo>
                  <a:pt x="17412" y="4467"/>
                </a:lnTo>
                <a:lnTo>
                  <a:pt x="13841" y="892"/>
                </a:lnTo>
                <a:lnTo>
                  <a:pt x="116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5" name="object 195"/>
          <p:cNvGrpSpPr/>
          <p:nvPr/>
        </p:nvGrpSpPr>
        <p:grpSpPr>
          <a:xfrm>
            <a:off x="6384495" y="8037756"/>
            <a:ext cx="629285" cy="114300"/>
            <a:chOff x="6384495" y="8037756"/>
            <a:chExt cx="629285" cy="114300"/>
          </a:xfrm>
        </p:grpSpPr>
        <p:pic>
          <p:nvPicPr>
            <p:cNvPr id="196" name="object 196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6384495" y="8037756"/>
              <a:ext cx="363258" cy="114300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6767582" y="8037756"/>
              <a:ext cx="245789" cy="114300"/>
            </a:xfrm>
            <a:prstGeom prst="rect">
              <a:avLst/>
            </a:prstGeom>
          </p:spPr>
        </p:pic>
      </p:grpSp>
      <p:pic>
        <p:nvPicPr>
          <p:cNvPr id="198" name="object 198"/>
          <p:cNvPicPr/>
          <p:nvPr/>
        </p:nvPicPr>
        <p:blipFill>
          <a:blip r:embed="rId108" cstate="print"/>
          <a:stretch>
            <a:fillRect/>
          </a:stretch>
        </p:blipFill>
        <p:spPr>
          <a:xfrm>
            <a:off x="725511" y="8221601"/>
            <a:ext cx="191721" cy="116384"/>
          </a:xfrm>
          <a:prstGeom prst="rect">
            <a:avLst/>
          </a:prstGeom>
        </p:spPr>
      </p:pic>
      <p:pic>
        <p:nvPicPr>
          <p:cNvPr id="199" name="object 199"/>
          <p:cNvPicPr/>
          <p:nvPr/>
        </p:nvPicPr>
        <p:blipFill>
          <a:blip r:embed="rId109" cstate="print"/>
          <a:stretch>
            <a:fillRect/>
          </a:stretch>
        </p:blipFill>
        <p:spPr>
          <a:xfrm>
            <a:off x="2747893" y="8035672"/>
            <a:ext cx="1611478" cy="331931"/>
          </a:xfrm>
          <a:prstGeom prst="rect">
            <a:avLst/>
          </a:prstGeom>
        </p:spPr>
      </p:pic>
      <p:grpSp>
        <p:nvGrpSpPr>
          <p:cNvPr id="200" name="object 200"/>
          <p:cNvGrpSpPr/>
          <p:nvPr/>
        </p:nvGrpSpPr>
        <p:grpSpPr>
          <a:xfrm>
            <a:off x="1916600" y="8223685"/>
            <a:ext cx="514350" cy="114300"/>
            <a:chOff x="1916600" y="8223685"/>
            <a:chExt cx="514350" cy="114300"/>
          </a:xfrm>
        </p:grpSpPr>
        <p:pic>
          <p:nvPicPr>
            <p:cNvPr id="201" name="object 201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916600" y="8252856"/>
              <a:ext cx="129405" cy="85129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2065089" y="8223685"/>
              <a:ext cx="365699" cy="114300"/>
            </a:xfrm>
            <a:prstGeom prst="rect">
              <a:avLst/>
            </a:prstGeom>
          </p:spPr>
        </p:pic>
      </p:grpSp>
      <p:pic>
        <p:nvPicPr>
          <p:cNvPr id="203" name="object 203"/>
          <p:cNvPicPr/>
          <p:nvPr/>
        </p:nvPicPr>
        <p:blipFill>
          <a:blip r:embed="rId112" cstate="print"/>
          <a:stretch>
            <a:fillRect/>
          </a:stretch>
        </p:blipFill>
        <p:spPr>
          <a:xfrm>
            <a:off x="2521962" y="8224877"/>
            <a:ext cx="137368" cy="113108"/>
          </a:xfrm>
          <a:prstGeom prst="rect">
            <a:avLst/>
          </a:prstGeom>
        </p:spPr>
      </p:pic>
      <p:pic>
        <p:nvPicPr>
          <p:cNvPr id="204" name="object 204"/>
          <p:cNvPicPr/>
          <p:nvPr/>
        </p:nvPicPr>
        <p:blipFill>
          <a:blip r:embed="rId113" cstate="print"/>
          <a:stretch>
            <a:fillRect/>
          </a:stretch>
        </p:blipFill>
        <p:spPr>
          <a:xfrm>
            <a:off x="4658238" y="8035672"/>
            <a:ext cx="2315441" cy="329845"/>
          </a:xfrm>
          <a:prstGeom prst="rect">
            <a:avLst/>
          </a:prstGeom>
        </p:spPr>
      </p:pic>
      <p:pic>
        <p:nvPicPr>
          <p:cNvPr id="205" name="object 205"/>
          <p:cNvPicPr/>
          <p:nvPr/>
        </p:nvPicPr>
        <p:blipFill>
          <a:blip r:embed="rId114" cstate="print"/>
          <a:stretch>
            <a:fillRect/>
          </a:stretch>
        </p:blipFill>
        <p:spPr>
          <a:xfrm>
            <a:off x="741286" y="8037756"/>
            <a:ext cx="1087970" cy="490129"/>
          </a:xfrm>
          <a:prstGeom prst="rect">
            <a:avLst/>
          </a:prstGeom>
        </p:spPr>
      </p:pic>
      <p:pic>
        <p:nvPicPr>
          <p:cNvPr id="206" name="object 206"/>
          <p:cNvPicPr/>
          <p:nvPr/>
        </p:nvPicPr>
        <p:blipFill>
          <a:blip r:embed="rId115" cstate="print"/>
          <a:stretch>
            <a:fillRect/>
          </a:stretch>
        </p:blipFill>
        <p:spPr>
          <a:xfrm>
            <a:off x="4444358" y="8221601"/>
            <a:ext cx="134707" cy="116384"/>
          </a:xfrm>
          <a:prstGeom prst="rect">
            <a:avLst/>
          </a:prstGeom>
        </p:spPr>
      </p:pic>
      <p:sp>
        <p:nvSpPr>
          <p:cNvPr id="207" name="object 207"/>
          <p:cNvSpPr/>
          <p:nvPr/>
        </p:nvSpPr>
        <p:spPr>
          <a:xfrm>
            <a:off x="6992449" y="8319528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5" h="19050">
                <a:moveTo>
                  <a:pt x="11685" y="0"/>
                </a:moveTo>
                <a:lnTo>
                  <a:pt x="9154" y="0"/>
                </a:lnTo>
                <a:lnTo>
                  <a:pt x="6623" y="0"/>
                </a:lnTo>
                <a:lnTo>
                  <a:pt x="4466" y="892"/>
                </a:lnTo>
                <a:lnTo>
                  <a:pt x="892" y="4467"/>
                </a:lnTo>
                <a:lnTo>
                  <a:pt x="0" y="6648"/>
                </a:lnTo>
                <a:lnTo>
                  <a:pt x="0" y="11761"/>
                </a:lnTo>
                <a:lnTo>
                  <a:pt x="892" y="13931"/>
                </a:lnTo>
                <a:lnTo>
                  <a:pt x="4466" y="17552"/>
                </a:lnTo>
                <a:lnTo>
                  <a:pt x="6623" y="18456"/>
                </a:lnTo>
                <a:lnTo>
                  <a:pt x="11685" y="18456"/>
                </a:lnTo>
                <a:lnTo>
                  <a:pt x="13841" y="17552"/>
                </a:lnTo>
                <a:lnTo>
                  <a:pt x="17412" y="13931"/>
                </a:lnTo>
                <a:lnTo>
                  <a:pt x="18305" y="11761"/>
                </a:lnTo>
                <a:lnTo>
                  <a:pt x="18305" y="6648"/>
                </a:lnTo>
                <a:lnTo>
                  <a:pt x="17412" y="4467"/>
                </a:lnTo>
                <a:lnTo>
                  <a:pt x="13841" y="892"/>
                </a:lnTo>
                <a:lnTo>
                  <a:pt x="116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8" name="object 208"/>
          <p:cNvGrpSpPr/>
          <p:nvPr/>
        </p:nvGrpSpPr>
        <p:grpSpPr>
          <a:xfrm>
            <a:off x="1796503" y="8598841"/>
            <a:ext cx="309245" cy="115570"/>
            <a:chOff x="1796503" y="8598841"/>
            <a:chExt cx="309245" cy="115570"/>
          </a:xfrm>
        </p:grpSpPr>
        <p:pic>
          <p:nvPicPr>
            <p:cNvPr id="209" name="object 209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1796503" y="8598841"/>
              <a:ext cx="266857" cy="114970"/>
            </a:xfrm>
            <a:prstGeom prst="rect">
              <a:avLst/>
            </a:prstGeom>
          </p:spPr>
        </p:pic>
        <p:sp>
          <p:nvSpPr>
            <p:cNvPr id="210" name="object 210"/>
            <p:cNvSpPr/>
            <p:nvPr/>
          </p:nvSpPr>
          <p:spPr>
            <a:xfrm>
              <a:off x="2086823" y="8694684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4" h="19050">
                  <a:moveTo>
                    <a:pt x="11685" y="0"/>
                  </a:moveTo>
                  <a:lnTo>
                    <a:pt x="9154" y="0"/>
                  </a:lnTo>
                  <a:lnTo>
                    <a:pt x="6623" y="0"/>
                  </a:lnTo>
                  <a:lnTo>
                    <a:pt x="4466" y="892"/>
                  </a:lnTo>
                  <a:lnTo>
                    <a:pt x="892" y="4467"/>
                  </a:lnTo>
                  <a:lnTo>
                    <a:pt x="0" y="6649"/>
                  </a:lnTo>
                  <a:lnTo>
                    <a:pt x="0" y="11761"/>
                  </a:lnTo>
                  <a:lnTo>
                    <a:pt x="892" y="13931"/>
                  </a:lnTo>
                  <a:lnTo>
                    <a:pt x="4466" y="17553"/>
                  </a:lnTo>
                  <a:lnTo>
                    <a:pt x="6623" y="18456"/>
                  </a:lnTo>
                  <a:lnTo>
                    <a:pt x="11685" y="18456"/>
                  </a:lnTo>
                  <a:lnTo>
                    <a:pt x="13841" y="17553"/>
                  </a:lnTo>
                  <a:lnTo>
                    <a:pt x="17412" y="13931"/>
                  </a:lnTo>
                  <a:lnTo>
                    <a:pt x="18305" y="11761"/>
                  </a:lnTo>
                  <a:lnTo>
                    <a:pt x="18305" y="6649"/>
                  </a:lnTo>
                  <a:lnTo>
                    <a:pt x="17412" y="4467"/>
                  </a:lnTo>
                  <a:lnTo>
                    <a:pt x="13841" y="892"/>
                  </a:lnTo>
                  <a:lnTo>
                    <a:pt x="116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1" name="object 211"/>
          <p:cNvGrpSpPr/>
          <p:nvPr/>
        </p:nvGrpSpPr>
        <p:grpSpPr>
          <a:xfrm>
            <a:off x="731243" y="8597127"/>
            <a:ext cx="2106930" cy="329565"/>
            <a:chOff x="731243" y="8597127"/>
            <a:chExt cx="2106930" cy="329565"/>
          </a:xfrm>
        </p:grpSpPr>
        <p:sp>
          <p:nvSpPr>
            <p:cNvPr id="212" name="object 212"/>
            <p:cNvSpPr/>
            <p:nvPr/>
          </p:nvSpPr>
          <p:spPr>
            <a:xfrm>
              <a:off x="2240280" y="8597138"/>
              <a:ext cx="598170" cy="116839"/>
            </a:xfrm>
            <a:custGeom>
              <a:avLst/>
              <a:gdLst/>
              <a:ahLst/>
              <a:cxnLst/>
              <a:rect l="l" t="t" r="r" b="b"/>
              <a:pathLst>
                <a:path w="598169" h="116840">
                  <a:moveTo>
                    <a:pt x="107010" y="24777"/>
                  </a:moveTo>
                  <a:lnTo>
                    <a:pt x="73672" y="3225"/>
                  </a:lnTo>
                  <a:lnTo>
                    <a:pt x="59080" y="1714"/>
                  </a:lnTo>
                  <a:lnTo>
                    <a:pt x="46926" y="2730"/>
                  </a:lnTo>
                  <a:lnTo>
                    <a:pt x="9474" y="26797"/>
                  </a:lnTo>
                  <a:lnTo>
                    <a:pt x="0" y="58559"/>
                  </a:lnTo>
                  <a:lnTo>
                    <a:pt x="863" y="69570"/>
                  </a:lnTo>
                  <a:lnTo>
                    <a:pt x="22974" y="105918"/>
                  </a:lnTo>
                  <a:lnTo>
                    <a:pt x="59232" y="116674"/>
                  </a:lnTo>
                  <a:lnTo>
                    <a:pt x="66598" y="116319"/>
                  </a:lnTo>
                  <a:lnTo>
                    <a:pt x="102654" y="99783"/>
                  </a:lnTo>
                  <a:lnTo>
                    <a:pt x="107010" y="94869"/>
                  </a:lnTo>
                  <a:lnTo>
                    <a:pt x="98374" y="88328"/>
                  </a:lnTo>
                  <a:lnTo>
                    <a:pt x="90170" y="96202"/>
                  </a:lnTo>
                  <a:lnTo>
                    <a:pt x="81013" y="101828"/>
                  </a:lnTo>
                  <a:lnTo>
                    <a:pt x="70929" y="105206"/>
                  </a:lnTo>
                  <a:lnTo>
                    <a:pt x="59905" y="106337"/>
                  </a:lnTo>
                  <a:lnTo>
                    <a:pt x="49898" y="105498"/>
                  </a:lnTo>
                  <a:lnTo>
                    <a:pt x="14960" y="77889"/>
                  </a:lnTo>
                  <a:lnTo>
                    <a:pt x="11531" y="59524"/>
                  </a:lnTo>
                  <a:lnTo>
                    <a:pt x="11531" y="50698"/>
                  </a:lnTo>
                  <a:lnTo>
                    <a:pt x="42418" y="14592"/>
                  </a:lnTo>
                  <a:lnTo>
                    <a:pt x="50507" y="12496"/>
                  </a:lnTo>
                  <a:lnTo>
                    <a:pt x="67221" y="12496"/>
                  </a:lnTo>
                  <a:lnTo>
                    <a:pt x="74549" y="14097"/>
                  </a:lnTo>
                  <a:lnTo>
                    <a:pt x="87896" y="20497"/>
                  </a:lnTo>
                  <a:lnTo>
                    <a:pt x="93611" y="25196"/>
                  </a:lnTo>
                  <a:lnTo>
                    <a:pt x="98374" y="31394"/>
                  </a:lnTo>
                  <a:lnTo>
                    <a:pt x="107010" y="24777"/>
                  </a:lnTo>
                  <a:close/>
                </a:path>
                <a:path w="598169" h="116840">
                  <a:moveTo>
                    <a:pt x="193205" y="32956"/>
                  </a:moveTo>
                  <a:lnTo>
                    <a:pt x="125272" y="32956"/>
                  </a:lnTo>
                  <a:lnTo>
                    <a:pt x="125272" y="113919"/>
                  </a:lnTo>
                  <a:lnTo>
                    <a:pt x="135686" y="113919"/>
                  </a:lnTo>
                  <a:lnTo>
                    <a:pt x="135686" y="42786"/>
                  </a:lnTo>
                  <a:lnTo>
                    <a:pt x="182791" y="42786"/>
                  </a:lnTo>
                  <a:lnTo>
                    <a:pt x="182791" y="113919"/>
                  </a:lnTo>
                  <a:lnTo>
                    <a:pt x="193205" y="113919"/>
                  </a:lnTo>
                  <a:lnTo>
                    <a:pt x="193205" y="42786"/>
                  </a:lnTo>
                  <a:lnTo>
                    <a:pt x="193205" y="32956"/>
                  </a:lnTo>
                  <a:close/>
                </a:path>
                <a:path w="598169" h="116840">
                  <a:moveTo>
                    <a:pt x="296862" y="73660"/>
                  </a:moveTo>
                  <a:lnTo>
                    <a:pt x="296164" y="65532"/>
                  </a:lnTo>
                  <a:lnTo>
                    <a:pt x="294093" y="57962"/>
                  </a:lnTo>
                  <a:lnTo>
                    <a:pt x="290626" y="50952"/>
                  </a:lnTo>
                  <a:lnTo>
                    <a:pt x="286296" y="45212"/>
                  </a:lnTo>
                  <a:lnTo>
                    <a:pt x="286296" y="64808"/>
                  </a:lnTo>
                  <a:lnTo>
                    <a:pt x="286296" y="79743"/>
                  </a:lnTo>
                  <a:lnTo>
                    <a:pt x="260502" y="106108"/>
                  </a:lnTo>
                  <a:lnTo>
                    <a:pt x="248996" y="106108"/>
                  </a:lnTo>
                  <a:lnTo>
                    <a:pt x="223202" y="79743"/>
                  </a:lnTo>
                  <a:lnTo>
                    <a:pt x="223202" y="64808"/>
                  </a:lnTo>
                  <a:lnTo>
                    <a:pt x="226301" y="57073"/>
                  </a:lnTo>
                  <a:lnTo>
                    <a:pt x="238696" y="44272"/>
                  </a:lnTo>
                  <a:lnTo>
                    <a:pt x="246113" y="41071"/>
                  </a:lnTo>
                  <a:lnTo>
                    <a:pt x="263334" y="41071"/>
                  </a:lnTo>
                  <a:lnTo>
                    <a:pt x="270738" y="44272"/>
                  </a:lnTo>
                  <a:lnTo>
                    <a:pt x="283184" y="57073"/>
                  </a:lnTo>
                  <a:lnTo>
                    <a:pt x="286296" y="64808"/>
                  </a:lnTo>
                  <a:lnTo>
                    <a:pt x="286296" y="45212"/>
                  </a:lnTo>
                  <a:lnTo>
                    <a:pt x="285762" y="44500"/>
                  </a:lnTo>
                  <a:lnTo>
                    <a:pt x="285546" y="44272"/>
                  </a:lnTo>
                  <a:lnTo>
                    <a:pt x="282003" y="41071"/>
                  </a:lnTo>
                  <a:lnTo>
                    <a:pt x="279209" y="38544"/>
                  </a:lnTo>
                  <a:lnTo>
                    <a:pt x="271856" y="34290"/>
                  </a:lnTo>
                  <a:lnTo>
                    <a:pt x="263702" y="31737"/>
                  </a:lnTo>
                  <a:lnTo>
                    <a:pt x="254749" y="30886"/>
                  </a:lnTo>
                  <a:lnTo>
                    <a:pt x="245770" y="31737"/>
                  </a:lnTo>
                  <a:lnTo>
                    <a:pt x="215341" y="57962"/>
                  </a:lnTo>
                  <a:lnTo>
                    <a:pt x="212559" y="73660"/>
                  </a:lnTo>
                  <a:lnTo>
                    <a:pt x="213296" y="81876"/>
                  </a:lnTo>
                  <a:lnTo>
                    <a:pt x="237845" y="112839"/>
                  </a:lnTo>
                  <a:lnTo>
                    <a:pt x="254749" y="116014"/>
                  </a:lnTo>
                  <a:lnTo>
                    <a:pt x="263588" y="115214"/>
                  </a:lnTo>
                  <a:lnTo>
                    <a:pt x="271589" y="112839"/>
                  </a:lnTo>
                  <a:lnTo>
                    <a:pt x="278752" y="108877"/>
                  </a:lnTo>
                  <a:lnTo>
                    <a:pt x="281889" y="106108"/>
                  </a:lnTo>
                  <a:lnTo>
                    <a:pt x="285076" y="103327"/>
                  </a:lnTo>
                  <a:lnTo>
                    <a:pt x="290233" y="96710"/>
                  </a:lnTo>
                  <a:lnTo>
                    <a:pt x="293916" y="89560"/>
                  </a:lnTo>
                  <a:lnTo>
                    <a:pt x="296125" y="81876"/>
                  </a:lnTo>
                  <a:lnTo>
                    <a:pt x="296862" y="73660"/>
                  </a:lnTo>
                  <a:close/>
                </a:path>
                <a:path w="598169" h="116840">
                  <a:moveTo>
                    <a:pt x="395706" y="49784"/>
                  </a:moveTo>
                  <a:lnTo>
                    <a:pt x="364007" y="30886"/>
                  </a:lnTo>
                  <a:lnTo>
                    <a:pt x="350113" y="30886"/>
                  </a:lnTo>
                  <a:lnTo>
                    <a:pt x="315302" y="58991"/>
                  </a:lnTo>
                  <a:lnTo>
                    <a:pt x="313334" y="66281"/>
                  </a:lnTo>
                  <a:lnTo>
                    <a:pt x="313334" y="74117"/>
                  </a:lnTo>
                  <a:lnTo>
                    <a:pt x="332714" y="109143"/>
                  </a:lnTo>
                  <a:lnTo>
                    <a:pt x="357835" y="116014"/>
                  </a:lnTo>
                  <a:lnTo>
                    <a:pt x="366166" y="116014"/>
                  </a:lnTo>
                  <a:lnTo>
                    <a:pt x="373595" y="114414"/>
                  </a:lnTo>
                  <a:lnTo>
                    <a:pt x="386638" y="108013"/>
                  </a:lnTo>
                  <a:lnTo>
                    <a:pt x="391845" y="103505"/>
                  </a:lnTo>
                  <a:lnTo>
                    <a:pt x="395706" y="97701"/>
                  </a:lnTo>
                  <a:lnTo>
                    <a:pt x="387451" y="92265"/>
                  </a:lnTo>
                  <a:lnTo>
                    <a:pt x="381381" y="98488"/>
                  </a:lnTo>
                  <a:lnTo>
                    <a:pt x="374497" y="102933"/>
                  </a:lnTo>
                  <a:lnTo>
                    <a:pt x="366801" y="105600"/>
                  </a:lnTo>
                  <a:lnTo>
                    <a:pt x="358279" y="106489"/>
                  </a:lnTo>
                  <a:lnTo>
                    <a:pt x="351777" y="106489"/>
                  </a:lnTo>
                  <a:lnTo>
                    <a:pt x="323824" y="79273"/>
                  </a:lnTo>
                  <a:lnTo>
                    <a:pt x="323824" y="64287"/>
                  </a:lnTo>
                  <a:lnTo>
                    <a:pt x="358203" y="40703"/>
                  </a:lnTo>
                  <a:lnTo>
                    <a:pt x="366979" y="41592"/>
                  </a:lnTo>
                  <a:lnTo>
                    <a:pt x="374777" y="44259"/>
                  </a:lnTo>
                  <a:lnTo>
                    <a:pt x="381596" y="48691"/>
                  </a:lnTo>
                  <a:lnTo>
                    <a:pt x="387451" y="54914"/>
                  </a:lnTo>
                  <a:lnTo>
                    <a:pt x="395706" y="49784"/>
                  </a:lnTo>
                  <a:close/>
                </a:path>
                <a:path w="598169" h="116840">
                  <a:moveTo>
                    <a:pt x="495096" y="73660"/>
                  </a:moveTo>
                  <a:lnTo>
                    <a:pt x="494398" y="65532"/>
                  </a:lnTo>
                  <a:lnTo>
                    <a:pt x="492328" y="57962"/>
                  </a:lnTo>
                  <a:lnTo>
                    <a:pt x="488861" y="50952"/>
                  </a:lnTo>
                  <a:lnTo>
                    <a:pt x="484530" y="45212"/>
                  </a:lnTo>
                  <a:lnTo>
                    <a:pt x="484530" y="64808"/>
                  </a:lnTo>
                  <a:lnTo>
                    <a:pt x="484530" y="79743"/>
                  </a:lnTo>
                  <a:lnTo>
                    <a:pt x="458736" y="106108"/>
                  </a:lnTo>
                  <a:lnTo>
                    <a:pt x="447230" y="106108"/>
                  </a:lnTo>
                  <a:lnTo>
                    <a:pt x="421436" y="79743"/>
                  </a:lnTo>
                  <a:lnTo>
                    <a:pt x="421436" y="64808"/>
                  </a:lnTo>
                  <a:lnTo>
                    <a:pt x="424535" y="57073"/>
                  </a:lnTo>
                  <a:lnTo>
                    <a:pt x="436930" y="44272"/>
                  </a:lnTo>
                  <a:lnTo>
                    <a:pt x="444347" y="41071"/>
                  </a:lnTo>
                  <a:lnTo>
                    <a:pt x="461568" y="41071"/>
                  </a:lnTo>
                  <a:lnTo>
                    <a:pt x="468972" y="44272"/>
                  </a:lnTo>
                  <a:lnTo>
                    <a:pt x="481418" y="57073"/>
                  </a:lnTo>
                  <a:lnTo>
                    <a:pt x="484530" y="64808"/>
                  </a:lnTo>
                  <a:lnTo>
                    <a:pt x="484530" y="45212"/>
                  </a:lnTo>
                  <a:lnTo>
                    <a:pt x="483997" y="44500"/>
                  </a:lnTo>
                  <a:lnTo>
                    <a:pt x="483781" y="44272"/>
                  </a:lnTo>
                  <a:lnTo>
                    <a:pt x="480237" y="41071"/>
                  </a:lnTo>
                  <a:lnTo>
                    <a:pt x="477443" y="38544"/>
                  </a:lnTo>
                  <a:lnTo>
                    <a:pt x="470090" y="34290"/>
                  </a:lnTo>
                  <a:lnTo>
                    <a:pt x="461937" y="31737"/>
                  </a:lnTo>
                  <a:lnTo>
                    <a:pt x="452983" y="30886"/>
                  </a:lnTo>
                  <a:lnTo>
                    <a:pt x="444004" y="31737"/>
                  </a:lnTo>
                  <a:lnTo>
                    <a:pt x="413575" y="57962"/>
                  </a:lnTo>
                  <a:lnTo>
                    <a:pt x="410794" y="73660"/>
                  </a:lnTo>
                  <a:lnTo>
                    <a:pt x="411530" y="81876"/>
                  </a:lnTo>
                  <a:lnTo>
                    <a:pt x="436079" y="112839"/>
                  </a:lnTo>
                  <a:lnTo>
                    <a:pt x="452983" y="116014"/>
                  </a:lnTo>
                  <a:lnTo>
                    <a:pt x="461822" y="115214"/>
                  </a:lnTo>
                  <a:lnTo>
                    <a:pt x="469823" y="112839"/>
                  </a:lnTo>
                  <a:lnTo>
                    <a:pt x="476986" y="108877"/>
                  </a:lnTo>
                  <a:lnTo>
                    <a:pt x="480123" y="106108"/>
                  </a:lnTo>
                  <a:lnTo>
                    <a:pt x="483311" y="103327"/>
                  </a:lnTo>
                  <a:lnTo>
                    <a:pt x="488467" y="96710"/>
                  </a:lnTo>
                  <a:lnTo>
                    <a:pt x="492150" y="89560"/>
                  </a:lnTo>
                  <a:lnTo>
                    <a:pt x="494360" y="81876"/>
                  </a:lnTo>
                  <a:lnTo>
                    <a:pt x="495096" y="73660"/>
                  </a:lnTo>
                  <a:close/>
                </a:path>
                <a:path w="598169" h="116840">
                  <a:moveTo>
                    <a:pt x="597636" y="73888"/>
                  </a:moveTo>
                  <a:lnTo>
                    <a:pt x="597547" y="72453"/>
                  </a:lnTo>
                  <a:lnTo>
                    <a:pt x="596900" y="65227"/>
                  </a:lnTo>
                  <a:lnTo>
                    <a:pt x="594741" y="57746"/>
                  </a:lnTo>
                  <a:lnTo>
                    <a:pt x="594639" y="57391"/>
                  </a:lnTo>
                  <a:lnTo>
                    <a:pt x="590854" y="50165"/>
                  </a:lnTo>
                  <a:lnTo>
                    <a:pt x="587095" y="45453"/>
                  </a:lnTo>
                  <a:lnTo>
                    <a:pt x="587095" y="64909"/>
                  </a:lnTo>
                  <a:lnTo>
                    <a:pt x="587095" y="82816"/>
                  </a:lnTo>
                  <a:lnTo>
                    <a:pt x="584085" y="90424"/>
                  </a:lnTo>
                  <a:lnTo>
                    <a:pt x="572020" y="102971"/>
                  </a:lnTo>
                  <a:lnTo>
                    <a:pt x="564489" y="106108"/>
                  </a:lnTo>
                  <a:lnTo>
                    <a:pt x="546481" y="106108"/>
                  </a:lnTo>
                  <a:lnTo>
                    <a:pt x="538988" y="102971"/>
                  </a:lnTo>
                  <a:lnTo>
                    <a:pt x="526923" y="90424"/>
                  </a:lnTo>
                  <a:lnTo>
                    <a:pt x="523913" y="82816"/>
                  </a:lnTo>
                  <a:lnTo>
                    <a:pt x="523913" y="64909"/>
                  </a:lnTo>
                  <a:lnTo>
                    <a:pt x="526821" y="57746"/>
                  </a:lnTo>
                  <a:lnTo>
                    <a:pt x="526961" y="57391"/>
                  </a:lnTo>
                  <a:lnTo>
                    <a:pt x="527037" y="57200"/>
                  </a:lnTo>
                  <a:lnTo>
                    <a:pt x="539546" y="44297"/>
                  </a:lnTo>
                  <a:lnTo>
                    <a:pt x="546925" y="41071"/>
                  </a:lnTo>
                  <a:lnTo>
                    <a:pt x="564045" y="41071"/>
                  </a:lnTo>
                  <a:lnTo>
                    <a:pt x="571461" y="44297"/>
                  </a:lnTo>
                  <a:lnTo>
                    <a:pt x="583971" y="57200"/>
                  </a:lnTo>
                  <a:lnTo>
                    <a:pt x="587095" y="64909"/>
                  </a:lnTo>
                  <a:lnTo>
                    <a:pt x="587095" y="45453"/>
                  </a:lnTo>
                  <a:lnTo>
                    <a:pt x="555472" y="30886"/>
                  </a:lnTo>
                  <a:lnTo>
                    <a:pt x="547573" y="30886"/>
                  </a:lnTo>
                  <a:lnTo>
                    <a:pt x="540321" y="33096"/>
                  </a:lnTo>
                  <a:lnTo>
                    <a:pt x="527443" y="41668"/>
                  </a:lnTo>
                  <a:lnTo>
                    <a:pt x="522795" y="48463"/>
                  </a:lnTo>
                  <a:lnTo>
                    <a:pt x="520141" y="57200"/>
                  </a:lnTo>
                  <a:lnTo>
                    <a:pt x="520077" y="57391"/>
                  </a:lnTo>
                  <a:lnTo>
                    <a:pt x="519976" y="57746"/>
                  </a:lnTo>
                  <a:lnTo>
                    <a:pt x="521462" y="41668"/>
                  </a:lnTo>
                  <a:lnTo>
                    <a:pt x="521525" y="41071"/>
                  </a:lnTo>
                  <a:lnTo>
                    <a:pt x="521589" y="40322"/>
                  </a:lnTo>
                  <a:lnTo>
                    <a:pt x="551535" y="12636"/>
                  </a:lnTo>
                  <a:lnTo>
                    <a:pt x="575373" y="11442"/>
                  </a:lnTo>
                  <a:lnTo>
                    <a:pt x="582422" y="11049"/>
                  </a:lnTo>
                  <a:lnTo>
                    <a:pt x="588137" y="10553"/>
                  </a:lnTo>
                  <a:lnTo>
                    <a:pt x="592531" y="9969"/>
                  </a:lnTo>
                  <a:lnTo>
                    <a:pt x="592531" y="0"/>
                  </a:lnTo>
                  <a:lnTo>
                    <a:pt x="588797" y="546"/>
                  </a:lnTo>
                  <a:lnTo>
                    <a:pt x="584212" y="889"/>
                  </a:lnTo>
                  <a:lnTo>
                    <a:pt x="542518" y="4381"/>
                  </a:lnTo>
                  <a:lnTo>
                    <a:pt x="513842" y="33096"/>
                  </a:lnTo>
                  <a:lnTo>
                    <a:pt x="511187" y="58559"/>
                  </a:lnTo>
                  <a:lnTo>
                    <a:pt x="512000" y="72453"/>
                  </a:lnTo>
                  <a:lnTo>
                    <a:pt x="530860" y="108216"/>
                  </a:lnTo>
                  <a:lnTo>
                    <a:pt x="546823" y="115227"/>
                  </a:lnTo>
                  <a:lnTo>
                    <a:pt x="547420" y="115227"/>
                  </a:lnTo>
                  <a:lnTo>
                    <a:pt x="555472" y="116014"/>
                  </a:lnTo>
                  <a:lnTo>
                    <a:pt x="564134" y="115227"/>
                  </a:lnTo>
                  <a:lnTo>
                    <a:pt x="572046" y="112877"/>
                  </a:lnTo>
                  <a:lnTo>
                    <a:pt x="579196" y="108978"/>
                  </a:lnTo>
                  <a:lnTo>
                    <a:pt x="582549" y="106108"/>
                  </a:lnTo>
                  <a:lnTo>
                    <a:pt x="585597" y="103505"/>
                  </a:lnTo>
                  <a:lnTo>
                    <a:pt x="590880" y="96951"/>
                  </a:lnTo>
                  <a:lnTo>
                    <a:pt x="594639" y="89801"/>
                  </a:lnTo>
                  <a:lnTo>
                    <a:pt x="596900" y="82029"/>
                  </a:lnTo>
                  <a:lnTo>
                    <a:pt x="597636" y="738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" name="object 213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731243" y="8601595"/>
              <a:ext cx="1515149" cy="325008"/>
            </a:xfrm>
            <a:prstGeom prst="rect">
              <a:avLst/>
            </a:prstGeom>
          </p:spPr>
        </p:pic>
      </p:grpSp>
      <p:sp>
        <p:nvSpPr>
          <p:cNvPr id="214" name="object 214"/>
          <p:cNvSpPr/>
          <p:nvPr/>
        </p:nvSpPr>
        <p:spPr>
          <a:xfrm>
            <a:off x="5697791" y="8628024"/>
            <a:ext cx="626745" cy="113030"/>
          </a:xfrm>
          <a:custGeom>
            <a:avLst/>
            <a:gdLst/>
            <a:ahLst/>
            <a:cxnLst/>
            <a:rect l="l" t="t" r="r" b="b"/>
            <a:pathLst>
              <a:path w="626745" h="113029">
                <a:moveTo>
                  <a:pt x="82372" y="18897"/>
                </a:moveTo>
                <a:lnTo>
                  <a:pt x="50673" y="0"/>
                </a:lnTo>
                <a:lnTo>
                  <a:pt x="36779" y="0"/>
                </a:lnTo>
                <a:lnTo>
                  <a:pt x="1968" y="28105"/>
                </a:lnTo>
                <a:lnTo>
                  <a:pt x="0" y="35394"/>
                </a:lnTo>
                <a:lnTo>
                  <a:pt x="0" y="43230"/>
                </a:lnTo>
                <a:lnTo>
                  <a:pt x="19380" y="78257"/>
                </a:lnTo>
                <a:lnTo>
                  <a:pt x="44488" y="85128"/>
                </a:lnTo>
                <a:lnTo>
                  <a:pt x="52832" y="85128"/>
                </a:lnTo>
                <a:lnTo>
                  <a:pt x="60261" y="83527"/>
                </a:lnTo>
                <a:lnTo>
                  <a:pt x="73304" y="77127"/>
                </a:lnTo>
                <a:lnTo>
                  <a:pt x="78498" y="72618"/>
                </a:lnTo>
                <a:lnTo>
                  <a:pt x="82372" y="66814"/>
                </a:lnTo>
                <a:lnTo>
                  <a:pt x="74117" y="61379"/>
                </a:lnTo>
                <a:lnTo>
                  <a:pt x="68046" y="67602"/>
                </a:lnTo>
                <a:lnTo>
                  <a:pt x="61163" y="72047"/>
                </a:lnTo>
                <a:lnTo>
                  <a:pt x="53454" y="74714"/>
                </a:lnTo>
                <a:lnTo>
                  <a:pt x="44945" y="75603"/>
                </a:lnTo>
                <a:lnTo>
                  <a:pt x="38442" y="75603"/>
                </a:lnTo>
                <a:lnTo>
                  <a:pt x="10490" y="48387"/>
                </a:lnTo>
                <a:lnTo>
                  <a:pt x="10490" y="33401"/>
                </a:lnTo>
                <a:lnTo>
                  <a:pt x="44869" y="9817"/>
                </a:lnTo>
                <a:lnTo>
                  <a:pt x="53644" y="10706"/>
                </a:lnTo>
                <a:lnTo>
                  <a:pt x="61442" y="13373"/>
                </a:lnTo>
                <a:lnTo>
                  <a:pt x="68262" y="17805"/>
                </a:lnTo>
                <a:lnTo>
                  <a:pt x="74117" y="24028"/>
                </a:lnTo>
                <a:lnTo>
                  <a:pt x="82372" y="18897"/>
                </a:lnTo>
                <a:close/>
              </a:path>
              <a:path w="626745" h="113029">
                <a:moveTo>
                  <a:pt x="181762" y="42773"/>
                </a:moveTo>
                <a:lnTo>
                  <a:pt x="181076" y="34645"/>
                </a:lnTo>
                <a:lnTo>
                  <a:pt x="178993" y="27076"/>
                </a:lnTo>
                <a:lnTo>
                  <a:pt x="175526" y="20066"/>
                </a:lnTo>
                <a:lnTo>
                  <a:pt x="171196" y="14325"/>
                </a:lnTo>
                <a:lnTo>
                  <a:pt x="171196" y="33921"/>
                </a:lnTo>
                <a:lnTo>
                  <a:pt x="171196" y="48856"/>
                </a:lnTo>
                <a:lnTo>
                  <a:pt x="145402" y="75222"/>
                </a:lnTo>
                <a:lnTo>
                  <a:pt x="133896" y="75222"/>
                </a:lnTo>
                <a:lnTo>
                  <a:pt x="108102" y="48856"/>
                </a:lnTo>
                <a:lnTo>
                  <a:pt x="108102" y="33921"/>
                </a:lnTo>
                <a:lnTo>
                  <a:pt x="111201" y="26187"/>
                </a:lnTo>
                <a:lnTo>
                  <a:pt x="123596" y="13385"/>
                </a:lnTo>
                <a:lnTo>
                  <a:pt x="131013" y="10185"/>
                </a:lnTo>
                <a:lnTo>
                  <a:pt x="148234" y="10185"/>
                </a:lnTo>
                <a:lnTo>
                  <a:pt x="155638" y="13385"/>
                </a:lnTo>
                <a:lnTo>
                  <a:pt x="168084" y="26187"/>
                </a:lnTo>
                <a:lnTo>
                  <a:pt x="171196" y="33921"/>
                </a:lnTo>
                <a:lnTo>
                  <a:pt x="171196" y="14325"/>
                </a:lnTo>
                <a:lnTo>
                  <a:pt x="139649" y="0"/>
                </a:lnTo>
                <a:lnTo>
                  <a:pt x="130683" y="850"/>
                </a:lnTo>
                <a:lnTo>
                  <a:pt x="100241" y="27076"/>
                </a:lnTo>
                <a:lnTo>
                  <a:pt x="97459" y="42773"/>
                </a:lnTo>
                <a:lnTo>
                  <a:pt x="98196" y="50990"/>
                </a:lnTo>
                <a:lnTo>
                  <a:pt x="122745" y="81953"/>
                </a:lnTo>
                <a:lnTo>
                  <a:pt x="139649" y="85128"/>
                </a:lnTo>
                <a:lnTo>
                  <a:pt x="148488" y="84328"/>
                </a:lnTo>
                <a:lnTo>
                  <a:pt x="156489" y="81953"/>
                </a:lnTo>
                <a:lnTo>
                  <a:pt x="163652" y="77990"/>
                </a:lnTo>
                <a:lnTo>
                  <a:pt x="166789" y="75222"/>
                </a:lnTo>
                <a:lnTo>
                  <a:pt x="169976" y="72440"/>
                </a:lnTo>
                <a:lnTo>
                  <a:pt x="175133" y="65824"/>
                </a:lnTo>
                <a:lnTo>
                  <a:pt x="178816" y="58674"/>
                </a:lnTo>
                <a:lnTo>
                  <a:pt x="181025" y="50990"/>
                </a:lnTo>
                <a:lnTo>
                  <a:pt x="181762" y="42773"/>
                </a:lnTo>
                <a:close/>
              </a:path>
              <a:path w="626745" h="113029">
                <a:moveTo>
                  <a:pt x="280301" y="18897"/>
                </a:moveTo>
                <a:lnTo>
                  <a:pt x="248602" y="0"/>
                </a:lnTo>
                <a:lnTo>
                  <a:pt x="234708" y="0"/>
                </a:lnTo>
                <a:lnTo>
                  <a:pt x="199898" y="28105"/>
                </a:lnTo>
                <a:lnTo>
                  <a:pt x="197929" y="35394"/>
                </a:lnTo>
                <a:lnTo>
                  <a:pt x="197929" y="43230"/>
                </a:lnTo>
                <a:lnTo>
                  <a:pt x="217309" y="78257"/>
                </a:lnTo>
                <a:lnTo>
                  <a:pt x="242430" y="85128"/>
                </a:lnTo>
                <a:lnTo>
                  <a:pt x="250761" y="85128"/>
                </a:lnTo>
                <a:lnTo>
                  <a:pt x="258191" y="83527"/>
                </a:lnTo>
                <a:lnTo>
                  <a:pt x="271233" y="77127"/>
                </a:lnTo>
                <a:lnTo>
                  <a:pt x="276440" y="72618"/>
                </a:lnTo>
                <a:lnTo>
                  <a:pt x="280301" y="66814"/>
                </a:lnTo>
                <a:lnTo>
                  <a:pt x="272046" y="61379"/>
                </a:lnTo>
                <a:lnTo>
                  <a:pt x="265976" y="67602"/>
                </a:lnTo>
                <a:lnTo>
                  <a:pt x="259092" y="72047"/>
                </a:lnTo>
                <a:lnTo>
                  <a:pt x="251396" y="74714"/>
                </a:lnTo>
                <a:lnTo>
                  <a:pt x="242874" y="75603"/>
                </a:lnTo>
                <a:lnTo>
                  <a:pt x="236372" y="75603"/>
                </a:lnTo>
                <a:lnTo>
                  <a:pt x="208419" y="48387"/>
                </a:lnTo>
                <a:lnTo>
                  <a:pt x="208419" y="33401"/>
                </a:lnTo>
                <a:lnTo>
                  <a:pt x="242798" y="9817"/>
                </a:lnTo>
                <a:lnTo>
                  <a:pt x="251574" y="10706"/>
                </a:lnTo>
                <a:lnTo>
                  <a:pt x="259372" y="13373"/>
                </a:lnTo>
                <a:lnTo>
                  <a:pt x="266192" y="17805"/>
                </a:lnTo>
                <a:lnTo>
                  <a:pt x="272046" y="24028"/>
                </a:lnTo>
                <a:lnTo>
                  <a:pt x="280301" y="18897"/>
                </a:lnTo>
                <a:close/>
              </a:path>
              <a:path w="626745" h="113029">
                <a:moveTo>
                  <a:pt x="367499" y="2070"/>
                </a:moveTo>
                <a:lnTo>
                  <a:pt x="356412" y="2070"/>
                </a:lnTo>
                <a:lnTo>
                  <a:pt x="329399" y="64439"/>
                </a:lnTo>
                <a:lnTo>
                  <a:pt x="301561" y="2070"/>
                </a:lnTo>
                <a:lnTo>
                  <a:pt x="290550" y="2070"/>
                </a:lnTo>
                <a:lnTo>
                  <a:pt x="323811" y="76936"/>
                </a:lnTo>
                <a:lnTo>
                  <a:pt x="308190" y="112661"/>
                </a:lnTo>
                <a:lnTo>
                  <a:pt x="319201" y="112661"/>
                </a:lnTo>
                <a:lnTo>
                  <a:pt x="367499" y="2070"/>
                </a:lnTo>
                <a:close/>
              </a:path>
              <a:path w="626745" h="113029">
                <a:moveTo>
                  <a:pt x="459562" y="74180"/>
                </a:moveTo>
                <a:lnTo>
                  <a:pt x="449808" y="74180"/>
                </a:lnTo>
                <a:lnTo>
                  <a:pt x="438569" y="48069"/>
                </a:lnTo>
                <a:lnTo>
                  <a:pt x="438569" y="74180"/>
                </a:lnTo>
                <a:lnTo>
                  <a:pt x="392214" y="74180"/>
                </a:lnTo>
                <a:lnTo>
                  <a:pt x="415874" y="18148"/>
                </a:lnTo>
                <a:lnTo>
                  <a:pt x="438569" y="74180"/>
                </a:lnTo>
                <a:lnTo>
                  <a:pt x="438569" y="48069"/>
                </a:lnTo>
                <a:lnTo>
                  <a:pt x="425691" y="18148"/>
                </a:lnTo>
                <a:lnTo>
                  <a:pt x="418769" y="2070"/>
                </a:lnTo>
                <a:lnTo>
                  <a:pt x="413346" y="2070"/>
                </a:lnTo>
                <a:lnTo>
                  <a:pt x="382092" y="74180"/>
                </a:lnTo>
                <a:lnTo>
                  <a:pt x="372262" y="74180"/>
                </a:lnTo>
                <a:lnTo>
                  <a:pt x="372262" y="93827"/>
                </a:lnTo>
                <a:lnTo>
                  <a:pt x="382536" y="93827"/>
                </a:lnTo>
                <a:lnTo>
                  <a:pt x="382536" y="83032"/>
                </a:lnTo>
                <a:lnTo>
                  <a:pt x="449503" y="83032"/>
                </a:lnTo>
                <a:lnTo>
                  <a:pt x="449503" y="93383"/>
                </a:lnTo>
                <a:lnTo>
                  <a:pt x="459562" y="93383"/>
                </a:lnTo>
                <a:lnTo>
                  <a:pt x="459562" y="83032"/>
                </a:lnTo>
                <a:lnTo>
                  <a:pt x="459562" y="74180"/>
                </a:lnTo>
                <a:close/>
              </a:path>
              <a:path w="626745" h="113029">
                <a:moveTo>
                  <a:pt x="553300" y="42773"/>
                </a:moveTo>
                <a:lnTo>
                  <a:pt x="552602" y="34645"/>
                </a:lnTo>
                <a:lnTo>
                  <a:pt x="550519" y="27076"/>
                </a:lnTo>
                <a:lnTo>
                  <a:pt x="547052" y="20066"/>
                </a:lnTo>
                <a:lnTo>
                  <a:pt x="542734" y="14351"/>
                </a:lnTo>
                <a:lnTo>
                  <a:pt x="542734" y="33921"/>
                </a:lnTo>
                <a:lnTo>
                  <a:pt x="542734" y="48856"/>
                </a:lnTo>
                <a:lnTo>
                  <a:pt x="516940" y="75222"/>
                </a:lnTo>
                <a:lnTo>
                  <a:pt x="505421" y="75222"/>
                </a:lnTo>
                <a:lnTo>
                  <a:pt x="479628" y="48856"/>
                </a:lnTo>
                <a:lnTo>
                  <a:pt x="479628" y="33921"/>
                </a:lnTo>
                <a:lnTo>
                  <a:pt x="482727" y="26187"/>
                </a:lnTo>
                <a:lnTo>
                  <a:pt x="495134" y="13385"/>
                </a:lnTo>
                <a:lnTo>
                  <a:pt x="502551" y="10185"/>
                </a:lnTo>
                <a:lnTo>
                  <a:pt x="519760" y="10185"/>
                </a:lnTo>
                <a:lnTo>
                  <a:pt x="527164" y="13385"/>
                </a:lnTo>
                <a:lnTo>
                  <a:pt x="539623" y="26187"/>
                </a:lnTo>
                <a:lnTo>
                  <a:pt x="542734" y="33921"/>
                </a:lnTo>
                <a:lnTo>
                  <a:pt x="542734" y="14351"/>
                </a:lnTo>
                <a:lnTo>
                  <a:pt x="511175" y="0"/>
                </a:lnTo>
                <a:lnTo>
                  <a:pt x="502208" y="850"/>
                </a:lnTo>
                <a:lnTo>
                  <a:pt x="471779" y="27076"/>
                </a:lnTo>
                <a:lnTo>
                  <a:pt x="468985" y="42773"/>
                </a:lnTo>
                <a:lnTo>
                  <a:pt x="469722" y="50990"/>
                </a:lnTo>
                <a:lnTo>
                  <a:pt x="494284" y="81953"/>
                </a:lnTo>
                <a:lnTo>
                  <a:pt x="511175" y="85128"/>
                </a:lnTo>
                <a:lnTo>
                  <a:pt x="520026" y="84328"/>
                </a:lnTo>
                <a:lnTo>
                  <a:pt x="528027" y="81953"/>
                </a:lnTo>
                <a:lnTo>
                  <a:pt x="535190" y="77990"/>
                </a:lnTo>
                <a:lnTo>
                  <a:pt x="538327" y="75222"/>
                </a:lnTo>
                <a:lnTo>
                  <a:pt x="541502" y="72440"/>
                </a:lnTo>
                <a:lnTo>
                  <a:pt x="546658" y="65824"/>
                </a:lnTo>
                <a:lnTo>
                  <a:pt x="550341" y="58674"/>
                </a:lnTo>
                <a:lnTo>
                  <a:pt x="552564" y="50990"/>
                </a:lnTo>
                <a:lnTo>
                  <a:pt x="553300" y="42773"/>
                </a:lnTo>
                <a:close/>
              </a:path>
              <a:path w="626745" h="113029">
                <a:moveTo>
                  <a:pt x="626237" y="60718"/>
                </a:moveTo>
                <a:lnTo>
                  <a:pt x="625259" y="53403"/>
                </a:lnTo>
                <a:lnTo>
                  <a:pt x="622300" y="47371"/>
                </a:lnTo>
                <a:lnTo>
                  <a:pt x="620763" y="45910"/>
                </a:lnTo>
                <a:lnTo>
                  <a:pt x="617359" y="42646"/>
                </a:lnTo>
                <a:lnTo>
                  <a:pt x="614400" y="41173"/>
                </a:lnTo>
                <a:lnTo>
                  <a:pt x="614400" y="55994"/>
                </a:lnTo>
                <a:lnTo>
                  <a:pt x="614400" y="63842"/>
                </a:lnTo>
                <a:lnTo>
                  <a:pt x="600176" y="74256"/>
                </a:lnTo>
                <a:lnTo>
                  <a:pt x="583755" y="74256"/>
                </a:lnTo>
                <a:lnTo>
                  <a:pt x="583755" y="45910"/>
                </a:lnTo>
                <a:lnTo>
                  <a:pt x="603796" y="45910"/>
                </a:lnTo>
                <a:lnTo>
                  <a:pt x="607466" y="47218"/>
                </a:lnTo>
                <a:lnTo>
                  <a:pt x="613016" y="52476"/>
                </a:lnTo>
                <a:lnTo>
                  <a:pt x="614400" y="55994"/>
                </a:lnTo>
                <a:lnTo>
                  <a:pt x="614400" y="41173"/>
                </a:lnTo>
                <a:lnTo>
                  <a:pt x="610463" y="39204"/>
                </a:lnTo>
                <a:lnTo>
                  <a:pt x="617461" y="36385"/>
                </a:lnTo>
                <a:lnTo>
                  <a:pt x="617639" y="36385"/>
                </a:lnTo>
                <a:lnTo>
                  <a:pt x="621334" y="30695"/>
                </a:lnTo>
                <a:lnTo>
                  <a:pt x="621334" y="17005"/>
                </a:lnTo>
                <a:lnTo>
                  <a:pt x="619379" y="12242"/>
                </a:lnTo>
                <a:lnTo>
                  <a:pt x="618274" y="11087"/>
                </a:lnTo>
                <a:lnTo>
                  <a:pt x="611593" y="4114"/>
                </a:lnTo>
                <a:lnTo>
                  <a:pt x="610387" y="3733"/>
                </a:lnTo>
                <a:lnTo>
                  <a:pt x="610387" y="20802"/>
                </a:lnTo>
                <a:lnTo>
                  <a:pt x="610387" y="27406"/>
                </a:lnTo>
                <a:lnTo>
                  <a:pt x="596671" y="36385"/>
                </a:lnTo>
                <a:lnTo>
                  <a:pt x="583755" y="36385"/>
                </a:lnTo>
                <a:lnTo>
                  <a:pt x="583755" y="11087"/>
                </a:lnTo>
                <a:lnTo>
                  <a:pt x="596480" y="11087"/>
                </a:lnTo>
                <a:lnTo>
                  <a:pt x="610387" y="20802"/>
                </a:lnTo>
                <a:lnTo>
                  <a:pt x="610387" y="3733"/>
                </a:lnTo>
                <a:lnTo>
                  <a:pt x="605231" y="2070"/>
                </a:lnTo>
                <a:lnTo>
                  <a:pt x="573252" y="2070"/>
                </a:lnTo>
                <a:lnTo>
                  <a:pt x="573252" y="83032"/>
                </a:lnTo>
                <a:lnTo>
                  <a:pt x="596773" y="83032"/>
                </a:lnTo>
                <a:lnTo>
                  <a:pt x="609663" y="81648"/>
                </a:lnTo>
                <a:lnTo>
                  <a:pt x="618871" y="77457"/>
                </a:lnTo>
                <a:lnTo>
                  <a:pt x="621411" y="74256"/>
                </a:lnTo>
                <a:lnTo>
                  <a:pt x="624395" y="70485"/>
                </a:lnTo>
                <a:lnTo>
                  <a:pt x="626237" y="607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5" name="object 215"/>
          <p:cNvGrpSpPr/>
          <p:nvPr/>
        </p:nvGrpSpPr>
        <p:grpSpPr>
          <a:xfrm>
            <a:off x="6450281" y="8628012"/>
            <a:ext cx="563880" cy="85725"/>
            <a:chOff x="6450281" y="8628012"/>
            <a:chExt cx="563880" cy="85725"/>
          </a:xfrm>
        </p:grpSpPr>
        <p:sp>
          <p:nvSpPr>
            <p:cNvPr id="216" name="object 216"/>
            <p:cNvSpPr/>
            <p:nvPr/>
          </p:nvSpPr>
          <p:spPr>
            <a:xfrm>
              <a:off x="6450281" y="8628012"/>
              <a:ext cx="314325" cy="85725"/>
            </a:xfrm>
            <a:custGeom>
              <a:avLst/>
              <a:gdLst/>
              <a:ahLst/>
              <a:cxnLst/>
              <a:rect l="l" t="t" r="r" b="b"/>
              <a:pathLst>
                <a:path w="314325" h="85725">
                  <a:moveTo>
                    <a:pt x="30434" y="2080"/>
                  </a:moveTo>
                  <a:lnTo>
                    <a:pt x="27608" y="2080"/>
                  </a:lnTo>
                  <a:lnTo>
                    <a:pt x="0" y="83044"/>
                  </a:lnTo>
                  <a:lnTo>
                    <a:pt x="10864" y="83044"/>
                  </a:lnTo>
                  <a:lnTo>
                    <a:pt x="30808" y="23439"/>
                  </a:lnTo>
                  <a:lnTo>
                    <a:pt x="41427" y="23439"/>
                  </a:lnTo>
                  <a:lnTo>
                    <a:pt x="30434" y="2080"/>
                  </a:lnTo>
                  <a:close/>
                </a:path>
                <a:path w="314325" h="85725">
                  <a:moveTo>
                    <a:pt x="41427" y="23439"/>
                  </a:moveTo>
                  <a:lnTo>
                    <a:pt x="30808" y="23439"/>
                  </a:lnTo>
                  <a:lnTo>
                    <a:pt x="61988" y="83044"/>
                  </a:lnTo>
                  <a:lnTo>
                    <a:pt x="63921" y="83044"/>
                  </a:lnTo>
                  <a:lnTo>
                    <a:pt x="73125" y="65407"/>
                  </a:lnTo>
                  <a:lnTo>
                    <a:pt x="63028" y="65407"/>
                  </a:lnTo>
                  <a:lnTo>
                    <a:pt x="41427" y="23439"/>
                  </a:lnTo>
                  <a:close/>
                </a:path>
                <a:path w="314325" h="85725">
                  <a:moveTo>
                    <a:pt x="105693" y="23439"/>
                  </a:moveTo>
                  <a:lnTo>
                    <a:pt x="95029" y="23439"/>
                  </a:lnTo>
                  <a:lnTo>
                    <a:pt x="115045" y="83044"/>
                  </a:lnTo>
                  <a:lnTo>
                    <a:pt x="125910" y="83044"/>
                  </a:lnTo>
                  <a:lnTo>
                    <a:pt x="105693" y="23439"/>
                  </a:lnTo>
                  <a:close/>
                </a:path>
                <a:path w="314325" h="85725">
                  <a:moveTo>
                    <a:pt x="98449" y="2080"/>
                  </a:moveTo>
                  <a:lnTo>
                    <a:pt x="95476" y="2080"/>
                  </a:lnTo>
                  <a:lnTo>
                    <a:pt x="63028" y="65407"/>
                  </a:lnTo>
                  <a:lnTo>
                    <a:pt x="73125" y="65407"/>
                  </a:lnTo>
                  <a:lnTo>
                    <a:pt x="95029" y="23439"/>
                  </a:lnTo>
                  <a:lnTo>
                    <a:pt x="105693" y="23439"/>
                  </a:lnTo>
                  <a:lnTo>
                    <a:pt x="98449" y="2080"/>
                  </a:lnTo>
                  <a:close/>
                </a:path>
                <a:path w="314325" h="85725">
                  <a:moveTo>
                    <a:pt x="186357" y="0"/>
                  </a:moveTo>
                  <a:lnTo>
                    <a:pt x="179712" y="0"/>
                  </a:lnTo>
                  <a:lnTo>
                    <a:pt x="171391" y="776"/>
                  </a:lnTo>
                  <a:lnTo>
                    <a:pt x="140960" y="26117"/>
                  </a:lnTo>
                  <a:lnTo>
                    <a:pt x="138742" y="33630"/>
                  </a:lnTo>
                  <a:lnTo>
                    <a:pt x="138658" y="33912"/>
                  </a:lnTo>
                  <a:lnTo>
                    <a:pt x="137891" y="42339"/>
                  </a:lnTo>
                  <a:lnTo>
                    <a:pt x="138651" y="50931"/>
                  </a:lnTo>
                  <a:lnTo>
                    <a:pt x="140931" y="58849"/>
                  </a:lnTo>
                  <a:lnTo>
                    <a:pt x="171132" y="84349"/>
                  </a:lnTo>
                  <a:lnTo>
                    <a:pt x="179412" y="85128"/>
                  </a:lnTo>
                  <a:lnTo>
                    <a:pt x="185860" y="85128"/>
                  </a:lnTo>
                  <a:lnTo>
                    <a:pt x="191800" y="83789"/>
                  </a:lnTo>
                  <a:lnTo>
                    <a:pt x="202665" y="78428"/>
                  </a:lnTo>
                  <a:lnTo>
                    <a:pt x="206133" y="75603"/>
                  </a:lnTo>
                  <a:lnTo>
                    <a:pt x="174797" y="75603"/>
                  </a:lnTo>
                  <a:lnTo>
                    <a:pt x="169540" y="74162"/>
                  </a:lnTo>
                  <a:lnTo>
                    <a:pt x="148381" y="48420"/>
                  </a:lnTo>
                  <a:lnTo>
                    <a:pt x="148381" y="36956"/>
                  </a:lnTo>
                  <a:lnTo>
                    <a:pt x="174726" y="10043"/>
                  </a:lnTo>
                  <a:lnTo>
                    <a:pt x="206453" y="10043"/>
                  </a:lnTo>
                  <a:lnTo>
                    <a:pt x="203137" y="7066"/>
                  </a:lnTo>
                  <a:lnTo>
                    <a:pt x="192373" y="1414"/>
                  </a:lnTo>
                  <a:lnTo>
                    <a:pt x="186357" y="0"/>
                  </a:lnTo>
                  <a:close/>
                </a:path>
                <a:path w="314325" h="85725">
                  <a:moveTo>
                    <a:pt x="222203" y="69129"/>
                  </a:moveTo>
                  <a:lnTo>
                    <a:pt x="211932" y="69129"/>
                  </a:lnTo>
                  <a:lnTo>
                    <a:pt x="211932" y="83044"/>
                  </a:lnTo>
                  <a:lnTo>
                    <a:pt x="222203" y="83044"/>
                  </a:lnTo>
                  <a:lnTo>
                    <a:pt x="222203" y="69129"/>
                  </a:lnTo>
                  <a:close/>
                </a:path>
                <a:path w="314325" h="85725">
                  <a:moveTo>
                    <a:pt x="206453" y="10043"/>
                  </a:moveTo>
                  <a:lnTo>
                    <a:pt x="189557" y="10043"/>
                  </a:lnTo>
                  <a:lnTo>
                    <a:pt x="197161" y="13194"/>
                  </a:lnTo>
                  <a:lnTo>
                    <a:pt x="209513" y="25793"/>
                  </a:lnTo>
                  <a:lnTo>
                    <a:pt x="212601" y="33630"/>
                  </a:lnTo>
                  <a:lnTo>
                    <a:pt x="212601" y="49160"/>
                  </a:lnTo>
                  <a:lnTo>
                    <a:pt x="211226" y="54690"/>
                  </a:lnTo>
                  <a:lnTo>
                    <a:pt x="205843" y="64291"/>
                  </a:lnTo>
                  <a:lnTo>
                    <a:pt x="205718" y="64514"/>
                  </a:lnTo>
                  <a:lnTo>
                    <a:pt x="201787" y="68409"/>
                  </a:lnTo>
                  <a:lnTo>
                    <a:pt x="191566" y="74162"/>
                  </a:lnTo>
                  <a:lnTo>
                    <a:pt x="186160" y="75603"/>
                  </a:lnTo>
                  <a:lnTo>
                    <a:pt x="206133" y="75603"/>
                  </a:lnTo>
                  <a:lnTo>
                    <a:pt x="207564" y="74437"/>
                  </a:lnTo>
                  <a:lnTo>
                    <a:pt x="211932" y="69129"/>
                  </a:lnTo>
                  <a:lnTo>
                    <a:pt x="222203" y="69129"/>
                  </a:lnTo>
                  <a:lnTo>
                    <a:pt x="222203" y="16965"/>
                  </a:lnTo>
                  <a:lnTo>
                    <a:pt x="211932" y="16965"/>
                  </a:lnTo>
                  <a:lnTo>
                    <a:pt x="207978" y="11469"/>
                  </a:lnTo>
                  <a:lnTo>
                    <a:pt x="207864" y="11310"/>
                  </a:lnTo>
                  <a:lnTo>
                    <a:pt x="206453" y="10043"/>
                  </a:lnTo>
                  <a:close/>
                </a:path>
                <a:path w="314325" h="85725">
                  <a:moveTo>
                    <a:pt x="222203" y="2080"/>
                  </a:moveTo>
                  <a:lnTo>
                    <a:pt x="211932" y="2080"/>
                  </a:lnTo>
                  <a:lnTo>
                    <a:pt x="211932" y="16965"/>
                  </a:lnTo>
                  <a:lnTo>
                    <a:pt x="222203" y="16965"/>
                  </a:lnTo>
                  <a:lnTo>
                    <a:pt x="222203" y="2080"/>
                  </a:lnTo>
                  <a:close/>
                </a:path>
                <a:path w="314325" h="85725">
                  <a:moveTo>
                    <a:pt x="276894" y="2080"/>
                  </a:moveTo>
                  <a:lnTo>
                    <a:pt x="275032" y="2080"/>
                  </a:lnTo>
                  <a:lnTo>
                    <a:pt x="237977" y="83044"/>
                  </a:lnTo>
                  <a:lnTo>
                    <a:pt x="249138" y="83044"/>
                  </a:lnTo>
                  <a:lnTo>
                    <a:pt x="276001" y="24108"/>
                  </a:lnTo>
                  <a:lnTo>
                    <a:pt x="287037" y="24108"/>
                  </a:lnTo>
                  <a:lnTo>
                    <a:pt x="276894" y="2080"/>
                  </a:lnTo>
                  <a:close/>
                </a:path>
                <a:path w="314325" h="85725">
                  <a:moveTo>
                    <a:pt x="287037" y="24108"/>
                  </a:moveTo>
                  <a:lnTo>
                    <a:pt x="276001" y="24108"/>
                  </a:lnTo>
                  <a:lnTo>
                    <a:pt x="303088" y="83044"/>
                  </a:lnTo>
                  <a:lnTo>
                    <a:pt x="314176" y="83044"/>
                  </a:lnTo>
                  <a:lnTo>
                    <a:pt x="287037" y="241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" name="object 217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6776971" y="8628012"/>
              <a:ext cx="236804" cy="85128"/>
            </a:xfrm>
            <a:prstGeom prst="rect">
              <a:avLst/>
            </a:prstGeom>
          </p:spPr>
        </p:pic>
      </p:grpSp>
      <p:pic>
        <p:nvPicPr>
          <p:cNvPr id="218" name="object 218"/>
          <p:cNvPicPr/>
          <p:nvPr/>
        </p:nvPicPr>
        <p:blipFill>
          <a:blip r:embed="rId119" cstate="print"/>
          <a:stretch>
            <a:fillRect/>
          </a:stretch>
        </p:blipFill>
        <p:spPr>
          <a:xfrm>
            <a:off x="2963332" y="8627860"/>
            <a:ext cx="2610090" cy="298743"/>
          </a:xfrm>
          <a:prstGeom prst="rect">
            <a:avLst/>
          </a:prstGeom>
        </p:spPr>
      </p:pic>
      <p:pic>
        <p:nvPicPr>
          <p:cNvPr id="219" name="object 219"/>
          <p:cNvPicPr/>
          <p:nvPr/>
        </p:nvPicPr>
        <p:blipFill>
          <a:blip r:embed="rId120" cstate="print"/>
          <a:stretch>
            <a:fillRect/>
          </a:stretch>
        </p:blipFill>
        <p:spPr>
          <a:xfrm>
            <a:off x="2310692" y="8813941"/>
            <a:ext cx="172123" cy="85129"/>
          </a:xfrm>
          <a:prstGeom prst="rect">
            <a:avLst/>
          </a:prstGeom>
        </p:spPr>
      </p:pic>
      <p:pic>
        <p:nvPicPr>
          <p:cNvPr id="220" name="object 220"/>
          <p:cNvPicPr/>
          <p:nvPr/>
        </p:nvPicPr>
        <p:blipFill>
          <a:blip r:embed="rId121" cstate="print"/>
          <a:stretch>
            <a:fillRect/>
          </a:stretch>
        </p:blipFill>
        <p:spPr>
          <a:xfrm>
            <a:off x="2548436" y="8783056"/>
            <a:ext cx="480844" cy="143546"/>
          </a:xfrm>
          <a:prstGeom prst="rect">
            <a:avLst/>
          </a:prstGeom>
        </p:spPr>
      </p:pic>
      <p:grpSp>
        <p:nvGrpSpPr>
          <p:cNvPr id="221" name="object 221"/>
          <p:cNvGrpSpPr/>
          <p:nvPr/>
        </p:nvGrpSpPr>
        <p:grpSpPr>
          <a:xfrm>
            <a:off x="731390" y="9162429"/>
            <a:ext cx="2432685" cy="308610"/>
            <a:chOff x="731390" y="9162429"/>
            <a:chExt cx="2432685" cy="308610"/>
          </a:xfrm>
        </p:grpSpPr>
        <p:pic>
          <p:nvPicPr>
            <p:cNvPr id="222" name="object 222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731390" y="9162429"/>
              <a:ext cx="2395896" cy="308213"/>
            </a:xfrm>
            <a:prstGeom prst="rect">
              <a:avLst/>
            </a:prstGeom>
          </p:spPr>
        </p:pic>
        <p:sp>
          <p:nvSpPr>
            <p:cNvPr id="223" name="object 223"/>
            <p:cNvSpPr/>
            <p:nvPr/>
          </p:nvSpPr>
          <p:spPr>
            <a:xfrm>
              <a:off x="3145478" y="9441472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4" h="19050">
                  <a:moveTo>
                    <a:pt x="11685" y="0"/>
                  </a:moveTo>
                  <a:lnTo>
                    <a:pt x="9154" y="0"/>
                  </a:lnTo>
                  <a:lnTo>
                    <a:pt x="6623" y="0"/>
                  </a:lnTo>
                  <a:lnTo>
                    <a:pt x="4466" y="892"/>
                  </a:lnTo>
                  <a:lnTo>
                    <a:pt x="892" y="4467"/>
                  </a:lnTo>
                  <a:lnTo>
                    <a:pt x="0" y="6649"/>
                  </a:lnTo>
                  <a:lnTo>
                    <a:pt x="0" y="11761"/>
                  </a:lnTo>
                  <a:lnTo>
                    <a:pt x="892" y="13931"/>
                  </a:lnTo>
                  <a:lnTo>
                    <a:pt x="4466" y="17553"/>
                  </a:lnTo>
                  <a:lnTo>
                    <a:pt x="6623" y="18456"/>
                  </a:lnTo>
                  <a:lnTo>
                    <a:pt x="11685" y="18456"/>
                  </a:lnTo>
                  <a:lnTo>
                    <a:pt x="13841" y="17553"/>
                  </a:lnTo>
                  <a:lnTo>
                    <a:pt x="17412" y="13931"/>
                  </a:lnTo>
                  <a:lnTo>
                    <a:pt x="18305" y="11761"/>
                  </a:lnTo>
                  <a:lnTo>
                    <a:pt x="18305" y="6649"/>
                  </a:lnTo>
                  <a:lnTo>
                    <a:pt x="17412" y="4467"/>
                  </a:lnTo>
                  <a:lnTo>
                    <a:pt x="13841" y="892"/>
                  </a:lnTo>
                  <a:lnTo>
                    <a:pt x="116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4" name="object 224"/>
          <p:cNvGrpSpPr/>
          <p:nvPr/>
        </p:nvGrpSpPr>
        <p:grpSpPr>
          <a:xfrm>
            <a:off x="3217730" y="9345628"/>
            <a:ext cx="216535" cy="112395"/>
            <a:chOff x="3217730" y="9345628"/>
            <a:chExt cx="216535" cy="112395"/>
          </a:xfrm>
        </p:grpSpPr>
        <p:pic>
          <p:nvPicPr>
            <p:cNvPr id="225" name="object 225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3217730" y="9345628"/>
              <a:ext cx="161719" cy="112215"/>
            </a:xfrm>
            <a:prstGeom prst="rect">
              <a:avLst/>
            </a:prstGeom>
          </p:spPr>
        </p:pic>
        <p:sp>
          <p:nvSpPr>
            <p:cNvPr id="226" name="object 226"/>
            <p:cNvSpPr/>
            <p:nvPr/>
          </p:nvSpPr>
          <p:spPr>
            <a:xfrm>
              <a:off x="3405959" y="9348383"/>
              <a:ext cx="28575" cy="109855"/>
            </a:xfrm>
            <a:custGeom>
              <a:avLst/>
              <a:gdLst/>
              <a:ahLst/>
              <a:cxnLst/>
              <a:rect l="l" t="t" r="r" b="b"/>
              <a:pathLst>
                <a:path w="28575" h="109854">
                  <a:moveTo>
                    <a:pt x="28055" y="0"/>
                  </a:moveTo>
                  <a:lnTo>
                    <a:pt x="6548" y="0"/>
                  </a:lnTo>
                  <a:lnTo>
                    <a:pt x="0" y="10713"/>
                  </a:lnTo>
                  <a:lnTo>
                    <a:pt x="17190" y="10713"/>
                  </a:lnTo>
                  <a:lnTo>
                    <a:pt x="17190" y="109461"/>
                  </a:lnTo>
                  <a:lnTo>
                    <a:pt x="28055" y="109461"/>
                  </a:lnTo>
                  <a:lnTo>
                    <a:pt x="280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7" name="object 227"/>
          <p:cNvPicPr/>
          <p:nvPr/>
        </p:nvPicPr>
        <p:blipFill>
          <a:blip r:embed="rId124" cstate="print"/>
          <a:stretch>
            <a:fillRect/>
          </a:stretch>
        </p:blipFill>
        <p:spPr>
          <a:xfrm>
            <a:off x="3483439" y="9345628"/>
            <a:ext cx="276496" cy="114969"/>
          </a:xfrm>
          <a:prstGeom prst="rect">
            <a:avLst/>
          </a:prstGeom>
        </p:spPr>
      </p:pic>
      <p:grpSp>
        <p:nvGrpSpPr>
          <p:cNvPr id="228" name="object 228"/>
          <p:cNvGrpSpPr/>
          <p:nvPr/>
        </p:nvGrpSpPr>
        <p:grpSpPr>
          <a:xfrm>
            <a:off x="3827005" y="9345628"/>
            <a:ext cx="458470" cy="141605"/>
            <a:chOff x="3827005" y="9345628"/>
            <a:chExt cx="458470" cy="141605"/>
          </a:xfrm>
        </p:grpSpPr>
        <p:sp>
          <p:nvSpPr>
            <p:cNvPr id="229" name="object 229"/>
            <p:cNvSpPr/>
            <p:nvPr/>
          </p:nvSpPr>
          <p:spPr>
            <a:xfrm>
              <a:off x="3827005" y="9345929"/>
              <a:ext cx="83185" cy="140970"/>
            </a:xfrm>
            <a:custGeom>
              <a:avLst/>
              <a:gdLst/>
              <a:ahLst/>
              <a:cxnLst/>
              <a:rect l="l" t="t" r="r" b="b"/>
              <a:pathLst>
                <a:path w="83185" h="140970">
                  <a:moveTo>
                    <a:pt x="24993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0" y="130810"/>
                  </a:lnTo>
                  <a:lnTo>
                    <a:pt x="0" y="140970"/>
                  </a:lnTo>
                  <a:lnTo>
                    <a:pt x="24993" y="140970"/>
                  </a:lnTo>
                  <a:lnTo>
                    <a:pt x="24993" y="130810"/>
                  </a:lnTo>
                  <a:lnTo>
                    <a:pt x="10414" y="130810"/>
                  </a:lnTo>
                  <a:lnTo>
                    <a:pt x="10414" y="10160"/>
                  </a:lnTo>
                  <a:lnTo>
                    <a:pt x="24993" y="10160"/>
                  </a:lnTo>
                  <a:lnTo>
                    <a:pt x="24993" y="0"/>
                  </a:lnTo>
                  <a:close/>
                </a:path>
                <a:path w="83185" h="140970">
                  <a:moveTo>
                    <a:pt x="82842" y="2463"/>
                  </a:moveTo>
                  <a:lnTo>
                    <a:pt x="61341" y="2463"/>
                  </a:lnTo>
                  <a:lnTo>
                    <a:pt x="54787" y="13169"/>
                  </a:lnTo>
                  <a:lnTo>
                    <a:pt x="71983" y="13169"/>
                  </a:lnTo>
                  <a:lnTo>
                    <a:pt x="71983" y="111925"/>
                  </a:lnTo>
                  <a:lnTo>
                    <a:pt x="82842" y="111925"/>
                  </a:lnTo>
                  <a:lnTo>
                    <a:pt x="82842" y="24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" name="object 230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3952813" y="9345628"/>
              <a:ext cx="277251" cy="141270"/>
            </a:xfrm>
            <a:prstGeom prst="rect">
              <a:avLst/>
            </a:prstGeom>
          </p:spPr>
        </p:pic>
        <p:sp>
          <p:nvSpPr>
            <p:cNvPr id="231" name="object 231"/>
            <p:cNvSpPr/>
            <p:nvPr/>
          </p:nvSpPr>
          <p:spPr>
            <a:xfrm>
              <a:off x="4266776" y="9441471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4" h="19050">
                  <a:moveTo>
                    <a:pt x="11686" y="0"/>
                  </a:moveTo>
                  <a:lnTo>
                    <a:pt x="9155" y="0"/>
                  </a:lnTo>
                  <a:lnTo>
                    <a:pt x="6624" y="0"/>
                  </a:lnTo>
                  <a:lnTo>
                    <a:pt x="4467" y="892"/>
                  </a:lnTo>
                  <a:lnTo>
                    <a:pt x="892" y="4467"/>
                  </a:lnTo>
                  <a:lnTo>
                    <a:pt x="0" y="6649"/>
                  </a:lnTo>
                  <a:lnTo>
                    <a:pt x="0" y="11761"/>
                  </a:lnTo>
                  <a:lnTo>
                    <a:pt x="892" y="13931"/>
                  </a:lnTo>
                  <a:lnTo>
                    <a:pt x="4467" y="17553"/>
                  </a:lnTo>
                  <a:lnTo>
                    <a:pt x="6624" y="18456"/>
                  </a:lnTo>
                  <a:lnTo>
                    <a:pt x="11686" y="18456"/>
                  </a:lnTo>
                  <a:lnTo>
                    <a:pt x="13842" y="17553"/>
                  </a:lnTo>
                  <a:lnTo>
                    <a:pt x="17414" y="13931"/>
                  </a:lnTo>
                  <a:lnTo>
                    <a:pt x="18307" y="11761"/>
                  </a:lnTo>
                  <a:lnTo>
                    <a:pt x="18307" y="6649"/>
                  </a:lnTo>
                  <a:lnTo>
                    <a:pt x="17414" y="4467"/>
                  </a:lnTo>
                  <a:lnTo>
                    <a:pt x="13842" y="892"/>
                  </a:lnTo>
                  <a:lnTo>
                    <a:pt x="116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1641" y="748084"/>
            <a:ext cx="2887345" cy="490220"/>
            <a:chOff x="721641" y="748084"/>
            <a:chExt cx="2887345" cy="4902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1641" y="748084"/>
              <a:ext cx="2843811" cy="48987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90585" y="1032901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4" h="19050">
                  <a:moveTo>
                    <a:pt x="11685" y="0"/>
                  </a:moveTo>
                  <a:lnTo>
                    <a:pt x="9155" y="0"/>
                  </a:lnTo>
                  <a:lnTo>
                    <a:pt x="6624" y="0"/>
                  </a:lnTo>
                  <a:lnTo>
                    <a:pt x="4467" y="892"/>
                  </a:lnTo>
                  <a:lnTo>
                    <a:pt x="892" y="4467"/>
                  </a:lnTo>
                  <a:lnTo>
                    <a:pt x="0" y="6649"/>
                  </a:lnTo>
                  <a:lnTo>
                    <a:pt x="0" y="11761"/>
                  </a:lnTo>
                  <a:lnTo>
                    <a:pt x="892" y="13931"/>
                  </a:lnTo>
                  <a:lnTo>
                    <a:pt x="4467" y="17553"/>
                  </a:lnTo>
                  <a:lnTo>
                    <a:pt x="6624" y="18458"/>
                  </a:lnTo>
                  <a:lnTo>
                    <a:pt x="11685" y="18458"/>
                  </a:lnTo>
                  <a:lnTo>
                    <a:pt x="13841" y="17553"/>
                  </a:lnTo>
                  <a:lnTo>
                    <a:pt x="17412" y="13931"/>
                  </a:lnTo>
                  <a:lnTo>
                    <a:pt x="18305" y="11761"/>
                  </a:lnTo>
                  <a:lnTo>
                    <a:pt x="18305" y="6649"/>
                  </a:lnTo>
                  <a:lnTo>
                    <a:pt x="17412" y="4467"/>
                  </a:lnTo>
                  <a:lnTo>
                    <a:pt x="13841" y="892"/>
                  </a:lnTo>
                  <a:lnTo>
                    <a:pt x="116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3678839" y="934974"/>
            <a:ext cx="710565" cy="116839"/>
            <a:chOff x="3678839" y="934974"/>
            <a:chExt cx="710565" cy="116839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78839" y="939812"/>
              <a:ext cx="164034" cy="1115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64293" y="934974"/>
              <a:ext cx="483336" cy="11638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370580" y="966230"/>
              <a:ext cx="18415" cy="85725"/>
            </a:xfrm>
            <a:custGeom>
              <a:avLst/>
              <a:gdLst/>
              <a:ahLst/>
              <a:cxnLst/>
              <a:rect l="l" t="t" r="r" b="b"/>
              <a:pathLst>
                <a:path w="18414" h="85725">
                  <a:moveTo>
                    <a:pt x="11685" y="0"/>
                  </a:moveTo>
                  <a:lnTo>
                    <a:pt x="6623" y="0"/>
                  </a:lnTo>
                  <a:lnTo>
                    <a:pt x="4466" y="906"/>
                  </a:lnTo>
                  <a:lnTo>
                    <a:pt x="892" y="4528"/>
                  </a:lnTo>
                  <a:lnTo>
                    <a:pt x="0" y="6695"/>
                  </a:lnTo>
                  <a:lnTo>
                    <a:pt x="0" y="11807"/>
                  </a:lnTo>
                  <a:lnTo>
                    <a:pt x="892" y="13989"/>
                  </a:lnTo>
                  <a:lnTo>
                    <a:pt x="4466" y="17560"/>
                  </a:lnTo>
                  <a:lnTo>
                    <a:pt x="6623" y="18453"/>
                  </a:lnTo>
                  <a:lnTo>
                    <a:pt x="11685" y="18453"/>
                  </a:lnTo>
                  <a:lnTo>
                    <a:pt x="13841" y="17560"/>
                  </a:lnTo>
                  <a:lnTo>
                    <a:pt x="17412" y="13989"/>
                  </a:lnTo>
                  <a:lnTo>
                    <a:pt x="18305" y="11807"/>
                  </a:lnTo>
                  <a:lnTo>
                    <a:pt x="18305" y="6695"/>
                  </a:lnTo>
                  <a:lnTo>
                    <a:pt x="17439" y="4528"/>
                  </a:lnTo>
                  <a:lnTo>
                    <a:pt x="13855" y="906"/>
                  </a:lnTo>
                  <a:lnTo>
                    <a:pt x="11685" y="0"/>
                  </a:lnTo>
                  <a:close/>
                </a:path>
                <a:path w="18414" h="85725">
                  <a:moveTo>
                    <a:pt x="11685" y="66671"/>
                  </a:moveTo>
                  <a:lnTo>
                    <a:pt x="6623" y="66671"/>
                  </a:lnTo>
                  <a:lnTo>
                    <a:pt x="4466" y="67564"/>
                  </a:lnTo>
                  <a:lnTo>
                    <a:pt x="892" y="71139"/>
                  </a:lnTo>
                  <a:lnTo>
                    <a:pt x="0" y="73320"/>
                  </a:lnTo>
                  <a:lnTo>
                    <a:pt x="0" y="78432"/>
                  </a:lnTo>
                  <a:lnTo>
                    <a:pt x="892" y="80603"/>
                  </a:lnTo>
                  <a:lnTo>
                    <a:pt x="4466" y="84225"/>
                  </a:lnTo>
                  <a:lnTo>
                    <a:pt x="6623" y="85129"/>
                  </a:lnTo>
                  <a:lnTo>
                    <a:pt x="11685" y="85129"/>
                  </a:lnTo>
                  <a:lnTo>
                    <a:pt x="13841" y="84225"/>
                  </a:lnTo>
                  <a:lnTo>
                    <a:pt x="17412" y="80603"/>
                  </a:lnTo>
                  <a:lnTo>
                    <a:pt x="18305" y="78432"/>
                  </a:lnTo>
                  <a:lnTo>
                    <a:pt x="18305" y="73320"/>
                  </a:lnTo>
                  <a:lnTo>
                    <a:pt x="17412" y="71139"/>
                  </a:lnTo>
                  <a:lnTo>
                    <a:pt x="13841" y="67564"/>
                  </a:lnTo>
                  <a:lnTo>
                    <a:pt x="11685" y="666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52904" y="934974"/>
            <a:ext cx="1275069" cy="12709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06123" y="934974"/>
            <a:ext cx="1013363" cy="14391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84744" y="966229"/>
            <a:ext cx="124113" cy="11266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1641" y="1497596"/>
            <a:ext cx="2509988" cy="51436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369628" y="1686956"/>
            <a:ext cx="95717" cy="12226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592972" y="1682118"/>
            <a:ext cx="292301" cy="116384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4019104" y="1684202"/>
            <a:ext cx="404495" cy="115570"/>
            <a:chOff x="4019104" y="1684202"/>
            <a:chExt cx="404495" cy="115570"/>
          </a:xfrm>
        </p:grpSpPr>
        <p:sp>
          <p:nvSpPr>
            <p:cNvPr id="16" name="object 16"/>
            <p:cNvSpPr/>
            <p:nvPr/>
          </p:nvSpPr>
          <p:spPr>
            <a:xfrm>
              <a:off x="4019093" y="1684210"/>
              <a:ext cx="195580" cy="115570"/>
            </a:xfrm>
            <a:custGeom>
              <a:avLst/>
              <a:gdLst/>
              <a:ahLst/>
              <a:cxnLst/>
              <a:rect l="l" t="t" r="r" b="b"/>
              <a:pathLst>
                <a:path w="195579" h="115569">
                  <a:moveTo>
                    <a:pt x="28067" y="2755"/>
                  </a:moveTo>
                  <a:lnTo>
                    <a:pt x="6553" y="2755"/>
                  </a:lnTo>
                  <a:lnTo>
                    <a:pt x="0" y="13462"/>
                  </a:lnTo>
                  <a:lnTo>
                    <a:pt x="17195" y="13462"/>
                  </a:lnTo>
                  <a:lnTo>
                    <a:pt x="17195" y="112217"/>
                  </a:lnTo>
                  <a:lnTo>
                    <a:pt x="28067" y="112217"/>
                  </a:lnTo>
                  <a:lnTo>
                    <a:pt x="28067" y="2755"/>
                  </a:lnTo>
                  <a:close/>
                </a:path>
                <a:path w="195579" h="115569">
                  <a:moveTo>
                    <a:pt x="142303" y="85750"/>
                  </a:moveTo>
                  <a:lnTo>
                    <a:pt x="122212" y="50673"/>
                  </a:lnTo>
                  <a:lnTo>
                    <a:pt x="128371" y="46177"/>
                  </a:lnTo>
                  <a:lnTo>
                    <a:pt x="132765" y="40944"/>
                  </a:lnTo>
                  <a:lnTo>
                    <a:pt x="135394" y="34975"/>
                  </a:lnTo>
                  <a:lnTo>
                    <a:pt x="136283" y="28270"/>
                  </a:lnTo>
                  <a:lnTo>
                    <a:pt x="136283" y="23456"/>
                  </a:lnTo>
                  <a:lnTo>
                    <a:pt x="135064" y="19316"/>
                  </a:lnTo>
                  <a:lnTo>
                    <a:pt x="135001" y="19100"/>
                  </a:lnTo>
                  <a:lnTo>
                    <a:pt x="134924" y="18846"/>
                  </a:lnTo>
                  <a:lnTo>
                    <a:pt x="129895" y="10642"/>
                  </a:lnTo>
                  <a:lnTo>
                    <a:pt x="129514" y="10020"/>
                  </a:lnTo>
                  <a:lnTo>
                    <a:pt x="125704" y="6502"/>
                  </a:lnTo>
                  <a:lnTo>
                    <a:pt x="115824" y="1295"/>
                  </a:lnTo>
                  <a:lnTo>
                    <a:pt x="110502" y="0"/>
                  </a:lnTo>
                  <a:lnTo>
                    <a:pt x="96964" y="0"/>
                  </a:lnTo>
                  <a:lnTo>
                    <a:pt x="90170" y="2425"/>
                  </a:lnTo>
                  <a:lnTo>
                    <a:pt x="78663" y="12153"/>
                  </a:lnTo>
                  <a:lnTo>
                    <a:pt x="74764" y="19100"/>
                  </a:lnTo>
                  <a:lnTo>
                    <a:pt x="72732" y="28130"/>
                  </a:lnTo>
                  <a:lnTo>
                    <a:pt x="83896" y="28130"/>
                  </a:lnTo>
                  <a:lnTo>
                    <a:pt x="86271" y="21780"/>
                  </a:lnTo>
                  <a:lnTo>
                    <a:pt x="89179" y="17272"/>
                  </a:lnTo>
                  <a:lnTo>
                    <a:pt x="96024" y="11963"/>
                  </a:lnTo>
                  <a:lnTo>
                    <a:pt x="100088" y="10642"/>
                  </a:lnTo>
                  <a:lnTo>
                    <a:pt x="110604" y="10642"/>
                  </a:lnTo>
                  <a:lnTo>
                    <a:pt x="115404" y="12369"/>
                  </a:lnTo>
                  <a:lnTo>
                    <a:pt x="122999" y="19316"/>
                  </a:lnTo>
                  <a:lnTo>
                    <a:pt x="124891" y="23456"/>
                  </a:lnTo>
                  <a:lnTo>
                    <a:pt x="124891" y="31419"/>
                  </a:lnTo>
                  <a:lnTo>
                    <a:pt x="104457" y="46507"/>
                  </a:lnTo>
                  <a:lnTo>
                    <a:pt x="99441" y="46507"/>
                  </a:lnTo>
                  <a:lnTo>
                    <a:pt x="99441" y="56553"/>
                  </a:lnTo>
                  <a:lnTo>
                    <a:pt x="131521" y="76174"/>
                  </a:lnTo>
                  <a:lnTo>
                    <a:pt x="131521" y="86842"/>
                  </a:lnTo>
                  <a:lnTo>
                    <a:pt x="129108" y="92417"/>
                  </a:lnTo>
                  <a:lnTo>
                    <a:pt x="119481" y="101942"/>
                  </a:lnTo>
                  <a:lnTo>
                    <a:pt x="113118" y="104330"/>
                  </a:lnTo>
                  <a:lnTo>
                    <a:pt x="98183" y="104330"/>
                  </a:lnTo>
                  <a:lnTo>
                    <a:pt x="79794" y="82892"/>
                  </a:lnTo>
                  <a:lnTo>
                    <a:pt x="69088" y="82892"/>
                  </a:lnTo>
                  <a:lnTo>
                    <a:pt x="70866" y="89992"/>
                  </a:lnTo>
                  <a:lnTo>
                    <a:pt x="70942" y="90309"/>
                  </a:lnTo>
                  <a:lnTo>
                    <a:pt x="73621" y="96761"/>
                  </a:lnTo>
                  <a:lnTo>
                    <a:pt x="77165" y="102311"/>
                  </a:lnTo>
                  <a:lnTo>
                    <a:pt x="81432" y="106819"/>
                  </a:lnTo>
                  <a:lnTo>
                    <a:pt x="87744" y="112255"/>
                  </a:lnTo>
                  <a:lnTo>
                    <a:pt x="95605" y="114973"/>
                  </a:lnTo>
                  <a:lnTo>
                    <a:pt x="112014" y="114973"/>
                  </a:lnTo>
                  <a:lnTo>
                    <a:pt x="140665" y="91655"/>
                  </a:lnTo>
                  <a:lnTo>
                    <a:pt x="142303" y="85750"/>
                  </a:lnTo>
                  <a:close/>
                </a:path>
                <a:path w="195579" h="115569">
                  <a:moveTo>
                    <a:pt x="195059" y="66522"/>
                  </a:moveTo>
                  <a:lnTo>
                    <a:pt x="154127" y="66522"/>
                  </a:lnTo>
                  <a:lnTo>
                    <a:pt x="154127" y="75603"/>
                  </a:lnTo>
                  <a:lnTo>
                    <a:pt x="195059" y="75603"/>
                  </a:lnTo>
                  <a:lnTo>
                    <a:pt x="195059" y="665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41866" y="1684202"/>
              <a:ext cx="181314" cy="114969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542706" y="1684202"/>
            <a:ext cx="244170" cy="114300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4911156" y="1684202"/>
            <a:ext cx="711200" cy="142240"/>
            <a:chOff x="4911156" y="1684202"/>
            <a:chExt cx="711200" cy="142240"/>
          </a:xfrm>
        </p:grpSpPr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11156" y="1713373"/>
              <a:ext cx="181767" cy="8512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112810" y="1684202"/>
              <a:ext cx="357505" cy="142240"/>
            </a:xfrm>
            <a:custGeom>
              <a:avLst/>
              <a:gdLst/>
              <a:ahLst/>
              <a:cxnLst/>
              <a:rect l="l" t="t" r="r" b="b"/>
              <a:pathLst>
                <a:path w="357504" h="142239">
                  <a:moveTo>
                    <a:pt x="10342" y="31250"/>
                  </a:moveTo>
                  <a:lnTo>
                    <a:pt x="0" y="31250"/>
                  </a:lnTo>
                  <a:lnTo>
                    <a:pt x="0" y="112215"/>
                  </a:lnTo>
                  <a:lnTo>
                    <a:pt x="10342" y="112215"/>
                  </a:lnTo>
                  <a:lnTo>
                    <a:pt x="10342" y="67791"/>
                  </a:lnTo>
                  <a:lnTo>
                    <a:pt x="11250" y="60991"/>
                  </a:lnTo>
                  <a:lnTo>
                    <a:pt x="20347" y="45241"/>
                  </a:lnTo>
                  <a:lnTo>
                    <a:pt x="10342" y="45241"/>
                  </a:lnTo>
                  <a:lnTo>
                    <a:pt x="10342" y="31250"/>
                  </a:lnTo>
                  <a:close/>
                </a:path>
                <a:path w="357504" h="142239">
                  <a:moveTo>
                    <a:pt x="59358" y="39289"/>
                  </a:moveTo>
                  <a:lnTo>
                    <a:pt x="40330" y="39289"/>
                  </a:lnTo>
                  <a:lnTo>
                    <a:pt x="43926" y="40345"/>
                  </a:lnTo>
                  <a:lnTo>
                    <a:pt x="49982" y="44560"/>
                  </a:lnTo>
                  <a:lnTo>
                    <a:pt x="52101" y="47364"/>
                  </a:lnTo>
                  <a:lnTo>
                    <a:pt x="54532" y="54355"/>
                  </a:lnTo>
                  <a:lnTo>
                    <a:pt x="54988" y="59331"/>
                  </a:lnTo>
                  <a:lnTo>
                    <a:pt x="55075" y="60274"/>
                  </a:lnTo>
                  <a:lnTo>
                    <a:pt x="55140" y="112215"/>
                  </a:lnTo>
                  <a:lnTo>
                    <a:pt x="65483" y="112215"/>
                  </a:lnTo>
                  <a:lnTo>
                    <a:pt x="65483" y="68903"/>
                  </a:lnTo>
                  <a:lnTo>
                    <a:pt x="66408" y="60991"/>
                  </a:lnTo>
                  <a:lnTo>
                    <a:pt x="66451" y="60620"/>
                  </a:lnTo>
                  <a:lnTo>
                    <a:pt x="70318" y="50698"/>
                  </a:lnTo>
                  <a:lnTo>
                    <a:pt x="71944" y="48592"/>
                  </a:lnTo>
                  <a:lnTo>
                    <a:pt x="63698" y="48592"/>
                  </a:lnTo>
                  <a:lnTo>
                    <a:pt x="62059" y="43830"/>
                  </a:lnTo>
                  <a:lnTo>
                    <a:pt x="60220" y="40345"/>
                  </a:lnTo>
                  <a:lnTo>
                    <a:pt x="59358" y="39289"/>
                  </a:lnTo>
                  <a:close/>
                </a:path>
                <a:path w="357504" h="142239">
                  <a:moveTo>
                    <a:pt x="115141" y="39289"/>
                  </a:moveTo>
                  <a:lnTo>
                    <a:pt x="95619" y="39289"/>
                  </a:lnTo>
                  <a:lnTo>
                    <a:pt x="99424" y="40345"/>
                  </a:lnTo>
                  <a:lnTo>
                    <a:pt x="99297" y="40345"/>
                  </a:lnTo>
                  <a:lnTo>
                    <a:pt x="110429" y="59331"/>
                  </a:lnTo>
                  <a:lnTo>
                    <a:pt x="110429" y="112215"/>
                  </a:lnTo>
                  <a:lnTo>
                    <a:pt x="121071" y="112215"/>
                  </a:lnTo>
                  <a:lnTo>
                    <a:pt x="121071" y="57895"/>
                  </a:lnTo>
                  <a:lnTo>
                    <a:pt x="120084" y="50698"/>
                  </a:lnTo>
                  <a:lnTo>
                    <a:pt x="120030" y="50302"/>
                  </a:lnTo>
                  <a:lnTo>
                    <a:pt x="115929" y="40345"/>
                  </a:lnTo>
                  <a:lnTo>
                    <a:pt x="115141" y="39289"/>
                  </a:lnTo>
                  <a:close/>
                </a:path>
                <a:path w="357504" h="142239">
                  <a:moveTo>
                    <a:pt x="99143" y="29170"/>
                  </a:moveTo>
                  <a:lnTo>
                    <a:pt x="87537" y="29170"/>
                  </a:lnTo>
                  <a:lnTo>
                    <a:pt x="81928" y="30819"/>
                  </a:lnTo>
                  <a:lnTo>
                    <a:pt x="71509" y="37418"/>
                  </a:lnTo>
                  <a:lnTo>
                    <a:pt x="67171" y="42242"/>
                  </a:lnTo>
                  <a:lnTo>
                    <a:pt x="63698" y="48592"/>
                  </a:lnTo>
                  <a:lnTo>
                    <a:pt x="71944" y="48592"/>
                  </a:lnTo>
                  <a:lnTo>
                    <a:pt x="73278" y="46864"/>
                  </a:lnTo>
                  <a:lnTo>
                    <a:pt x="73381" y="46730"/>
                  </a:lnTo>
                  <a:lnTo>
                    <a:pt x="81770" y="40777"/>
                  </a:lnTo>
                  <a:lnTo>
                    <a:pt x="86395" y="39289"/>
                  </a:lnTo>
                  <a:lnTo>
                    <a:pt x="115141" y="39289"/>
                  </a:lnTo>
                  <a:lnTo>
                    <a:pt x="112737" y="36313"/>
                  </a:lnTo>
                  <a:lnTo>
                    <a:pt x="110889" y="35060"/>
                  </a:lnTo>
                  <a:lnTo>
                    <a:pt x="104093" y="30585"/>
                  </a:lnTo>
                  <a:lnTo>
                    <a:pt x="99143" y="29170"/>
                  </a:lnTo>
                  <a:close/>
                </a:path>
                <a:path w="357504" h="142239">
                  <a:moveTo>
                    <a:pt x="42019" y="29170"/>
                  </a:moveTo>
                  <a:lnTo>
                    <a:pt x="32294" y="29170"/>
                  </a:lnTo>
                  <a:lnTo>
                    <a:pt x="27366" y="30585"/>
                  </a:lnTo>
                  <a:lnTo>
                    <a:pt x="10342" y="45241"/>
                  </a:lnTo>
                  <a:lnTo>
                    <a:pt x="20347" y="45241"/>
                  </a:lnTo>
                  <a:lnTo>
                    <a:pt x="26800" y="40777"/>
                  </a:lnTo>
                  <a:lnTo>
                    <a:pt x="28080" y="40345"/>
                  </a:lnTo>
                  <a:lnTo>
                    <a:pt x="31352" y="39289"/>
                  </a:lnTo>
                  <a:lnTo>
                    <a:pt x="59358" y="39289"/>
                  </a:lnTo>
                  <a:lnTo>
                    <a:pt x="55659" y="35060"/>
                  </a:lnTo>
                  <a:lnTo>
                    <a:pt x="52782" y="33014"/>
                  </a:lnTo>
                  <a:lnTo>
                    <a:pt x="45737" y="29941"/>
                  </a:lnTo>
                  <a:lnTo>
                    <a:pt x="42019" y="29170"/>
                  </a:lnTo>
                  <a:close/>
                </a:path>
                <a:path w="357504" h="142239">
                  <a:moveTo>
                    <a:pt x="153513" y="31250"/>
                  </a:moveTo>
                  <a:lnTo>
                    <a:pt x="143172" y="31250"/>
                  </a:lnTo>
                  <a:lnTo>
                    <a:pt x="143172" y="141832"/>
                  </a:lnTo>
                  <a:lnTo>
                    <a:pt x="153513" y="141832"/>
                  </a:lnTo>
                  <a:lnTo>
                    <a:pt x="153513" y="98301"/>
                  </a:lnTo>
                  <a:lnTo>
                    <a:pt x="164883" y="98301"/>
                  </a:lnTo>
                  <a:lnTo>
                    <a:pt x="163597" y="97581"/>
                  </a:lnTo>
                  <a:lnTo>
                    <a:pt x="159652" y="93686"/>
                  </a:lnTo>
                  <a:lnTo>
                    <a:pt x="154144" y="83861"/>
                  </a:lnTo>
                  <a:lnTo>
                    <a:pt x="152769" y="78332"/>
                  </a:lnTo>
                  <a:lnTo>
                    <a:pt x="152769" y="62801"/>
                  </a:lnTo>
                  <a:lnTo>
                    <a:pt x="155858" y="54964"/>
                  </a:lnTo>
                  <a:lnTo>
                    <a:pt x="164510" y="46137"/>
                  </a:lnTo>
                  <a:lnTo>
                    <a:pt x="153513" y="46137"/>
                  </a:lnTo>
                  <a:lnTo>
                    <a:pt x="153513" y="31250"/>
                  </a:lnTo>
                  <a:close/>
                </a:path>
                <a:path w="357504" h="142239">
                  <a:moveTo>
                    <a:pt x="164883" y="98301"/>
                  </a:moveTo>
                  <a:lnTo>
                    <a:pt x="153513" y="98301"/>
                  </a:lnTo>
                  <a:lnTo>
                    <a:pt x="157881" y="103607"/>
                  </a:lnTo>
                  <a:lnTo>
                    <a:pt x="162765" y="107600"/>
                  </a:lnTo>
                  <a:lnTo>
                    <a:pt x="173581" y="112960"/>
                  </a:lnTo>
                  <a:lnTo>
                    <a:pt x="179509" y="114300"/>
                  </a:lnTo>
                  <a:lnTo>
                    <a:pt x="185961" y="114300"/>
                  </a:lnTo>
                  <a:lnTo>
                    <a:pt x="194241" y="113521"/>
                  </a:lnTo>
                  <a:lnTo>
                    <a:pt x="201893" y="111184"/>
                  </a:lnTo>
                  <a:lnTo>
                    <a:pt x="208918" y="107289"/>
                  </a:lnTo>
                  <a:lnTo>
                    <a:pt x="211869" y="104773"/>
                  </a:lnTo>
                  <a:lnTo>
                    <a:pt x="179287" y="104773"/>
                  </a:lnTo>
                  <a:lnTo>
                    <a:pt x="173869" y="103334"/>
                  </a:lnTo>
                  <a:lnTo>
                    <a:pt x="164883" y="98301"/>
                  </a:lnTo>
                  <a:close/>
                </a:path>
                <a:path w="357504" h="142239">
                  <a:moveTo>
                    <a:pt x="212376" y="39215"/>
                  </a:moveTo>
                  <a:lnTo>
                    <a:pt x="190648" y="39215"/>
                  </a:lnTo>
                  <a:lnTo>
                    <a:pt x="196005" y="40639"/>
                  </a:lnTo>
                  <a:lnTo>
                    <a:pt x="205830" y="46346"/>
                  </a:lnTo>
                  <a:lnTo>
                    <a:pt x="209735" y="50352"/>
                  </a:lnTo>
                  <a:lnTo>
                    <a:pt x="215539" y="60670"/>
                  </a:lnTo>
                  <a:lnTo>
                    <a:pt x="216989" y="66128"/>
                  </a:lnTo>
                  <a:lnTo>
                    <a:pt x="216989" y="77590"/>
                  </a:lnTo>
                  <a:lnTo>
                    <a:pt x="190597" y="104773"/>
                  </a:lnTo>
                  <a:lnTo>
                    <a:pt x="211869" y="104773"/>
                  </a:lnTo>
                  <a:lnTo>
                    <a:pt x="227483" y="71509"/>
                  </a:lnTo>
                  <a:lnTo>
                    <a:pt x="226716" y="63083"/>
                  </a:lnTo>
                  <a:lnTo>
                    <a:pt x="224413" y="55289"/>
                  </a:lnTo>
                  <a:lnTo>
                    <a:pt x="220576" y="48127"/>
                  </a:lnTo>
                  <a:lnTo>
                    <a:pt x="215204" y="41597"/>
                  </a:lnTo>
                  <a:lnTo>
                    <a:pt x="212376" y="39215"/>
                  </a:lnTo>
                  <a:close/>
                </a:path>
                <a:path w="357504" h="142239">
                  <a:moveTo>
                    <a:pt x="185662" y="29170"/>
                  </a:moveTo>
                  <a:lnTo>
                    <a:pt x="179063" y="29170"/>
                  </a:lnTo>
                  <a:lnTo>
                    <a:pt x="173087" y="30585"/>
                  </a:lnTo>
                  <a:lnTo>
                    <a:pt x="162370" y="36236"/>
                  </a:lnTo>
                  <a:lnTo>
                    <a:pt x="157632" y="40482"/>
                  </a:lnTo>
                  <a:lnTo>
                    <a:pt x="153513" y="46137"/>
                  </a:lnTo>
                  <a:lnTo>
                    <a:pt x="164510" y="46137"/>
                  </a:lnTo>
                  <a:lnTo>
                    <a:pt x="168208" y="42364"/>
                  </a:lnTo>
                  <a:lnTo>
                    <a:pt x="175812" y="39215"/>
                  </a:lnTo>
                  <a:lnTo>
                    <a:pt x="212376" y="39215"/>
                  </a:lnTo>
                  <a:lnTo>
                    <a:pt x="208842" y="36236"/>
                  </a:lnTo>
                  <a:lnTo>
                    <a:pt x="201679" y="32278"/>
                  </a:lnTo>
                  <a:lnTo>
                    <a:pt x="193982" y="29947"/>
                  </a:lnTo>
                  <a:lnTo>
                    <a:pt x="185662" y="29170"/>
                  </a:lnTo>
                  <a:close/>
                </a:path>
                <a:path w="357504" h="142239">
                  <a:moveTo>
                    <a:pt x="255833" y="0"/>
                  </a:moveTo>
                  <a:lnTo>
                    <a:pt x="245418" y="0"/>
                  </a:lnTo>
                  <a:lnTo>
                    <a:pt x="245418" y="112215"/>
                  </a:lnTo>
                  <a:lnTo>
                    <a:pt x="255833" y="112215"/>
                  </a:lnTo>
                  <a:lnTo>
                    <a:pt x="255833" y="0"/>
                  </a:lnTo>
                  <a:close/>
                </a:path>
                <a:path w="357504" h="142239">
                  <a:moveTo>
                    <a:pt x="315144" y="29170"/>
                  </a:moveTo>
                  <a:lnTo>
                    <a:pt x="305369" y="30152"/>
                  </a:lnTo>
                  <a:lnTo>
                    <a:pt x="305534" y="30152"/>
                  </a:lnTo>
                  <a:lnTo>
                    <a:pt x="296801" y="33096"/>
                  </a:lnTo>
                  <a:lnTo>
                    <a:pt x="296932" y="33096"/>
                  </a:lnTo>
                  <a:lnTo>
                    <a:pt x="289569" y="37792"/>
                  </a:lnTo>
                  <a:lnTo>
                    <a:pt x="283071" y="44499"/>
                  </a:lnTo>
                  <a:lnTo>
                    <a:pt x="278926" y="50758"/>
                  </a:lnTo>
                  <a:lnTo>
                    <a:pt x="275983" y="57390"/>
                  </a:lnTo>
                  <a:lnTo>
                    <a:pt x="274212" y="64463"/>
                  </a:lnTo>
                  <a:lnTo>
                    <a:pt x="273621" y="71956"/>
                  </a:lnTo>
                  <a:lnTo>
                    <a:pt x="274318" y="79931"/>
                  </a:lnTo>
                  <a:lnTo>
                    <a:pt x="276410" y="87481"/>
                  </a:lnTo>
                  <a:lnTo>
                    <a:pt x="279898" y="94609"/>
                  </a:lnTo>
                  <a:lnTo>
                    <a:pt x="284682" y="101178"/>
                  </a:lnTo>
                  <a:lnTo>
                    <a:pt x="284780" y="101314"/>
                  </a:lnTo>
                  <a:lnTo>
                    <a:pt x="290901" y="106996"/>
                  </a:lnTo>
                  <a:lnTo>
                    <a:pt x="298101" y="111054"/>
                  </a:lnTo>
                  <a:lnTo>
                    <a:pt x="306380" y="113488"/>
                  </a:lnTo>
                  <a:lnTo>
                    <a:pt x="315737" y="114300"/>
                  </a:lnTo>
                  <a:lnTo>
                    <a:pt x="321692" y="114300"/>
                  </a:lnTo>
                  <a:lnTo>
                    <a:pt x="326476" y="113488"/>
                  </a:lnTo>
                  <a:lnTo>
                    <a:pt x="326781" y="113488"/>
                  </a:lnTo>
                  <a:lnTo>
                    <a:pt x="336448" y="109774"/>
                  </a:lnTo>
                  <a:lnTo>
                    <a:pt x="340692" y="107132"/>
                  </a:lnTo>
                  <a:lnTo>
                    <a:pt x="343251" y="104773"/>
                  </a:lnTo>
                  <a:lnTo>
                    <a:pt x="306312" y="104773"/>
                  </a:lnTo>
                  <a:lnTo>
                    <a:pt x="299144" y="101761"/>
                  </a:lnTo>
                  <a:lnTo>
                    <a:pt x="287535" y="89705"/>
                  </a:lnTo>
                  <a:lnTo>
                    <a:pt x="284533" y="81978"/>
                  </a:lnTo>
                  <a:lnTo>
                    <a:pt x="284335" y="72553"/>
                  </a:lnTo>
                  <a:lnTo>
                    <a:pt x="357112" y="72553"/>
                  </a:lnTo>
                  <a:lnTo>
                    <a:pt x="356499" y="64600"/>
                  </a:lnTo>
                  <a:lnTo>
                    <a:pt x="356253" y="63546"/>
                  </a:lnTo>
                  <a:lnTo>
                    <a:pt x="285379" y="63546"/>
                  </a:lnTo>
                  <a:lnTo>
                    <a:pt x="287514" y="56106"/>
                  </a:lnTo>
                  <a:lnTo>
                    <a:pt x="290663" y="50525"/>
                  </a:lnTo>
                  <a:lnTo>
                    <a:pt x="300535" y="41695"/>
                  </a:lnTo>
                  <a:lnTo>
                    <a:pt x="307352" y="39138"/>
                  </a:lnTo>
                  <a:lnTo>
                    <a:pt x="342594" y="39138"/>
                  </a:lnTo>
                  <a:lnTo>
                    <a:pt x="341486" y="38002"/>
                  </a:lnTo>
                  <a:lnTo>
                    <a:pt x="333746" y="33096"/>
                  </a:lnTo>
                  <a:lnTo>
                    <a:pt x="324966" y="30152"/>
                  </a:lnTo>
                  <a:lnTo>
                    <a:pt x="315144" y="29170"/>
                  </a:lnTo>
                  <a:close/>
                </a:path>
                <a:path w="357504" h="142239">
                  <a:moveTo>
                    <a:pt x="345653" y="85352"/>
                  </a:moveTo>
                  <a:lnTo>
                    <a:pt x="318963" y="104773"/>
                  </a:lnTo>
                  <a:lnTo>
                    <a:pt x="343251" y="104773"/>
                  </a:lnTo>
                  <a:lnTo>
                    <a:pt x="348231" y="100183"/>
                  </a:lnTo>
                  <a:lnTo>
                    <a:pt x="351557" y="95619"/>
                  </a:lnTo>
                  <a:lnTo>
                    <a:pt x="354434" y="89964"/>
                  </a:lnTo>
                  <a:lnTo>
                    <a:pt x="345653" y="85352"/>
                  </a:lnTo>
                  <a:close/>
                </a:path>
                <a:path w="357504" h="142239">
                  <a:moveTo>
                    <a:pt x="342594" y="39138"/>
                  </a:moveTo>
                  <a:lnTo>
                    <a:pt x="320104" y="39138"/>
                  </a:lnTo>
                  <a:lnTo>
                    <a:pt x="324690" y="40157"/>
                  </a:lnTo>
                  <a:lnTo>
                    <a:pt x="333424" y="44226"/>
                  </a:lnTo>
                  <a:lnTo>
                    <a:pt x="336934" y="46904"/>
                  </a:lnTo>
                  <a:lnTo>
                    <a:pt x="342240" y="53549"/>
                  </a:lnTo>
                  <a:lnTo>
                    <a:pt x="344263" y="57992"/>
                  </a:lnTo>
                  <a:lnTo>
                    <a:pt x="345653" y="63546"/>
                  </a:lnTo>
                  <a:lnTo>
                    <a:pt x="356253" y="63546"/>
                  </a:lnTo>
                  <a:lnTo>
                    <a:pt x="354819" y="57390"/>
                  </a:lnTo>
                  <a:lnTo>
                    <a:pt x="352035" y="50758"/>
                  </a:lnTo>
                  <a:lnTo>
                    <a:pt x="348184" y="44870"/>
                  </a:lnTo>
                  <a:lnTo>
                    <a:pt x="342594" y="391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85583" y="1685394"/>
              <a:ext cx="136399" cy="113108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739418" y="1684202"/>
            <a:ext cx="399427" cy="11430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258553" y="1682118"/>
            <a:ext cx="137756" cy="116384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6514369" y="1682118"/>
            <a:ext cx="497840" cy="116839"/>
            <a:chOff x="6514369" y="1682118"/>
            <a:chExt cx="497840" cy="116839"/>
          </a:xfrm>
        </p:grpSpPr>
        <p:sp>
          <p:nvSpPr>
            <p:cNvPr id="26" name="object 26"/>
            <p:cNvSpPr/>
            <p:nvPr/>
          </p:nvSpPr>
          <p:spPr>
            <a:xfrm>
              <a:off x="6514369" y="1682118"/>
              <a:ext cx="353695" cy="116839"/>
            </a:xfrm>
            <a:custGeom>
              <a:avLst/>
              <a:gdLst/>
              <a:ahLst/>
              <a:cxnLst/>
              <a:rect l="l" t="t" r="r" b="b"/>
              <a:pathLst>
                <a:path w="353695" h="116839">
                  <a:moveTo>
                    <a:pt x="11238" y="4837"/>
                  </a:moveTo>
                  <a:lnTo>
                    <a:pt x="0" y="4837"/>
                  </a:lnTo>
                  <a:lnTo>
                    <a:pt x="30883" y="114300"/>
                  </a:lnTo>
                  <a:lnTo>
                    <a:pt x="32964" y="114300"/>
                  </a:lnTo>
                  <a:lnTo>
                    <a:pt x="45193" y="83714"/>
                  </a:lnTo>
                  <a:lnTo>
                    <a:pt x="33486" y="83714"/>
                  </a:lnTo>
                  <a:lnTo>
                    <a:pt x="11238" y="4837"/>
                  </a:lnTo>
                  <a:close/>
                </a:path>
                <a:path w="353695" h="116839">
                  <a:moveTo>
                    <a:pt x="77602" y="31478"/>
                  </a:moveTo>
                  <a:lnTo>
                    <a:pt x="66080" y="31478"/>
                  </a:lnTo>
                  <a:lnTo>
                    <a:pt x="98524" y="114300"/>
                  </a:lnTo>
                  <a:lnTo>
                    <a:pt x="100608" y="114300"/>
                  </a:lnTo>
                  <a:lnTo>
                    <a:pt x="109382" y="83714"/>
                  </a:lnTo>
                  <a:lnTo>
                    <a:pt x="98153" y="83714"/>
                  </a:lnTo>
                  <a:lnTo>
                    <a:pt x="77602" y="31478"/>
                  </a:lnTo>
                  <a:close/>
                </a:path>
                <a:path w="353695" h="116839">
                  <a:moveTo>
                    <a:pt x="67122" y="4837"/>
                  </a:moveTo>
                  <a:lnTo>
                    <a:pt x="64889" y="4837"/>
                  </a:lnTo>
                  <a:lnTo>
                    <a:pt x="33486" y="83714"/>
                  </a:lnTo>
                  <a:lnTo>
                    <a:pt x="45193" y="83714"/>
                  </a:lnTo>
                  <a:lnTo>
                    <a:pt x="66080" y="31478"/>
                  </a:lnTo>
                  <a:lnTo>
                    <a:pt x="77602" y="31478"/>
                  </a:lnTo>
                  <a:lnTo>
                    <a:pt x="67122" y="4837"/>
                  </a:lnTo>
                  <a:close/>
                </a:path>
                <a:path w="353695" h="116839">
                  <a:moveTo>
                    <a:pt x="132011" y="4837"/>
                  </a:moveTo>
                  <a:lnTo>
                    <a:pt x="120848" y="4837"/>
                  </a:lnTo>
                  <a:lnTo>
                    <a:pt x="98153" y="83714"/>
                  </a:lnTo>
                  <a:lnTo>
                    <a:pt x="109382" y="83714"/>
                  </a:lnTo>
                  <a:lnTo>
                    <a:pt x="132011" y="4837"/>
                  </a:lnTo>
                  <a:close/>
                </a:path>
                <a:path w="353695" h="116839">
                  <a:moveTo>
                    <a:pt x="156790" y="0"/>
                  </a:moveTo>
                  <a:lnTo>
                    <a:pt x="152077" y="0"/>
                  </a:lnTo>
                  <a:lnTo>
                    <a:pt x="150069" y="842"/>
                  </a:lnTo>
                  <a:lnTo>
                    <a:pt x="146692" y="4218"/>
                  </a:lnTo>
                  <a:lnTo>
                    <a:pt x="145849" y="6252"/>
                  </a:lnTo>
                  <a:lnTo>
                    <a:pt x="145849" y="10961"/>
                  </a:lnTo>
                  <a:lnTo>
                    <a:pt x="146692" y="12970"/>
                  </a:lnTo>
                  <a:lnTo>
                    <a:pt x="150069" y="16347"/>
                  </a:lnTo>
                  <a:lnTo>
                    <a:pt x="152077" y="17189"/>
                  </a:lnTo>
                  <a:lnTo>
                    <a:pt x="156790" y="17189"/>
                  </a:lnTo>
                  <a:lnTo>
                    <a:pt x="158823" y="16347"/>
                  </a:lnTo>
                  <a:lnTo>
                    <a:pt x="162198" y="12970"/>
                  </a:lnTo>
                  <a:lnTo>
                    <a:pt x="163040" y="10961"/>
                  </a:lnTo>
                  <a:lnTo>
                    <a:pt x="163040" y="6252"/>
                  </a:lnTo>
                  <a:lnTo>
                    <a:pt x="162198" y="4218"/>
                  </a:lnTo>
                  <a:lnTo>
                    <a:pt x="158823" y="842"/>
                  </a:lnTo>
                  <a:lnTo>
                    <a:pt x="156790" y="0"/>
                  </a:lnTo>
                  <a:close/>
                </a:path>
                <a:path w="353695" h="116839">
                  <a:moveTo>
                    <a:pt x="159692" y="33334"/>
                  </a:moveTo>
                  <a:lnTo>
                    <a:pt x="149200" y="33334"/>
                  </a:lnTo>
                  <a:lnTo>
                    <a:pt x="149200" y="114300"/>
                  </a:lnTo>
                  <a:lnTo>
                    <a:pt x="159692" y="114300"/>
                  </a:lnTo>
                  <a:lnTo>
                    <a:pt x="159692" y="33334"/>
                  </a:lnTo>
                  <a:close/>
                </a:path>
                <a:path w="353695" h="116839">
                  <a:moveTo>
                    <a:pt x="190126" y="2084"/>
                  </a:moveTo>
                  <a:lnTo>
                    <a:pt x="179711" y="2084"/>
                  </a:lnTo>
                  <a:lnTo>
                    <a:pt x="179711" y="114300"/>
                  </a:lnTo>
                  <a:lnTo>
                    <a:pt x="190126" y="114300"/>
                  </a:lnTo>
                  <a:lnTo>
                    <a:pt x="190126" y="2084"/>
                  </a:lnTo>
                  <a:close/>
                </a:path>
                <a:path w="353695" h="116839">
                  <a:moveTo>
                    <a:pt x="220635" y="2084"/>
                  </a:moveTo>
                  <a:lnTo>
                    <a:pt x="210221" y="2084"/>
                  </a:lnTo>
                  <a:lnTo>
                    <a:pt x="210221" y="114300"/>
                  </a:lnTo>
                  <a:lnTo>
                    <a:pt x="220635" y="114300"/>
                  </a:lnTo>
                  <a:lnTo>
                    <a:pt x="220635" y="2084"/>
                  </a:lnTo>
                  <a:close/>
                </a:path>
                <a:path w="353695" h="116839">
                  <a:moveTo>
                    <a:pt x="248320" y="0"/>
                  </a:moveTo>
                  <a:lnTo>
                    <a:pt x="243607" y="0"/>
                  </a:lnTo>
                  <a:lnTo>
                    <a:pt x="241598" y="842"/>
                  </a:lnTo>
                  <a:lnTo>
                    <a:pt x="238222" y="4218"/>
                  </a:lnTo>
                  <a:lnTo>
                    <a:pt x="237379" y="6252"/>
                  </a:lnTo>
                  <a:lnTo>
                    <a:pt x="237379" y="10961"/>
                  </a:lnTo>
                  <a:lnTo>
                    <a:pt x="238222" y="12970"/>
                  </a:lnTo>
                  <a:lnTo>
                    <a:pt x="241598" y="16347"/>
                  </a:lnTo>
                  <a:lnTo>
                    <a:pt x="243607" y="17189"/>
                  </a:lnTo>
                  <a:lnTo>
                    <a:pt x="248320" y="17189"/>
                  </a:lnTo>
                  <a:lnTo>
                    <a:pt x="250353" y="16347"/>
                  </a:lnTo>
                  <a:lnTo>
                    <a:pt x="253726" y="12970"/>
                  </a:lnTo>
                  <a:lnTo>
                    <a:pt x="254570" y="10961"/>
                  </a:lnTo>
                  <a:lnTo>
                    <a:pt x="254570" y="6252"/>
                  </a:lnTo>
                  <a:lnTo>
                    <a:pt x="253726" y="4218"/>
                  </a:lnTo>
                  <a:lnTo>
                    <a:pt x="250353" y="842"/>
                  </a:lnTo>
                  <a:lnTo>
                    <a:pt x="248320" y="0"/>
                  </a:lnTo>
                  <a:close/>
                </a:path>
                <a:path w="353695" h="116839">
                  <a:moveTo>
                    <a:pt x="251221" y="33334"/>
                  </a:moveTo>
                  <a:lnTo>
                    <a:pt x="240731" y="33334"/>
                  </a:lnTo>
                  <a:lnTo>
                    <a:pt x="240731" y="114300"/>
                  </a:lnTo>
                  <a:lnTo>
                    <a:pt x="251221" y="114300"/>
                  </a:lnTo>
                  <a:lnTo>
                    <a:pt x="251221" y="33334"/>
                  </a:lnTo>
                  <a:close/>
                </a:path>
                <a:path w="353695" h="116839">
                  <a:moveTo>
                    <a:pt x="317624" y="31254"/>
                  </a:moveTo>
                  <a:lnTo>
                    <a:pt x="310978" y="31254"/>
                  </a:lnTo>
                  <a:lnTo>
                    <a:pt x="302657" y="32031"/>
                  </a:lnTo>
                  <a:lnTo>
                    <a:pt x="272226" y="57373"/>
                  </a:lnTo>
                  <a:lnTo>
                    <a:pt x="270008" y="64885"/>
                  </a:lnTo>
                  <a:lnTo>
                    <a:pt x="269924" y="65167"/>
                  </a:lnTo>
                  <a:lnTo>
                    <a:pt x="269157" y="73593"/>
                  </a:lnTo>
                  <a:lnTo>
                    <a:pt x="269917" y="82186"/>
                  </a:lnTo>
                  <a:lnTo>
                    <a:pt x="272197" y="90104"/>
                  </a:lnTo>
                  <a:lnTo>
                    <a:pt x="302398" y="115605"/>
                  </a:lnTo>
                  <a:lnTo>
                    <a:pt x="310678" y="116384"/>
                  </a:lnTo>
                  <a:lnTo>
                    <a:pt x="317126" y="116384"/>
                  </a:lnTo>
                  <a:lnTo>
                    <a:pt x="323067" y="115044"/>
                  </a:lnTo>
                  <a:lnTo>
                    <a:pt x="333931" y="109684"/>
                  </a:lnTo>
                  <a:lnTo>
                    <a:pt x="337400" y="106857"/>
                  </a:lnTo>
                  <a:lnTo>
                    <a:pt x="306063" y="106857"/>
                  </a:lnTo>
                  <a:lnTo>
                    <a:pt x="300810" y="105418"/>
                  </a:lnTo>
                  <a:lnTo>
                    <a:pt x="279647" y="79674"/>
                  </a:lnTo>
                  <a:lnTo>
                    <a:pt x="279647" y="68212"/>
                  </a:lnTo>
                  <a:lnTo>
                    <a:pt x="305992" y="41299"/>
                  </a:lnTo>
                  <a:lnTo>
                    <a:pt x="337719" y="41299"/>
                  </a:lnTo>
                  <a:lnTo>
                    <a:pt x="334403" y="38320"/>
                  </a:lnTo>
                  <a:lnTo>
                    <a:pt x="323639" y="32669"/>
                  </a:lnTo>
                  <a:lnTo>
                    <a:pt x="317624" y="31254"/>
                  </a:lnTo>
                  <a:close/>
                </a:path>
                <a:path w="353695" h="116839">
                  <a:moveTo>
                    <a:pt x="353468" y="100385"/>
                  </a:moveTo>
                  <a:lnTo>
                    <a:pt x="343198" y="100385"/>
                  </a:lnTo>
                  <a:lnTo>
                    <a:pt x="343198" y="114300"/>
                  </a:lnTo>
                  <a:lnTo>
                    <a:pt x="353468" y="114300"/>
                  </a:lnTo>
                  <a:lnTo>
                    <a:pt x="353468" y="100385"/>
                  </a:lnTo>
                  <a:close/>
                </a:path>
                <a:path w="353695" h="116839">
                  <a:moveTo>
                    <a:pt x="337719" y="41299"/>
                  </a:moveTo>
                  <a:lnTo>
                    <a:pt x="320824" y="41299"/>
                  </a:lnTo>
                  <a:lnTo>
                    <a:pt x="328427" y="44448"/>
                  </a:lnTo>
                  <a:lnTo>
                    <a:pt x="340779" y="57048"/>
                  </a:lnTo>
                  <a:lnTo>
                    <a:pt x="343867" y="64885"/>
                  </a:lnTo>
                  <a:lnTo>
                    <a:pt x="343867" y="80416"/>
                  </a:lnTo>
                  <a:lnTo>
                    <a:pt x="342492" y="85945"/>
                  </a:lnTo>
                  <a:lnTo>
                    <a:pt x="337109" y="95547"/>
                  </a:lnTo>
                  <a:lnTo>
                    <a:pt x="336984" y="95770"/>
                  </a:lnTo>
                  <a:lnTo>
                    <a:pt x="333053" y="99665"/>
                  </a:lnTo>
                  <a:lnTo>
                    <a:pt x="322832" y="105418"/>
                  </a:lnTo>
                  <a:lnTo>
                    <a:pt x="317426" y="106857"/>
                  </a:lnTo>
                  <a:lnTo>
                    <a:pt x="337400" y="106857"/>
                  </a:lnTo>
                  <a:lnTo>
                    <a:pt x="338830" y="105691"/>
                  </a:lnTo>
                  <a:lnTo>
                    <a:pt x="343198" y="100385"/>
                  </a:lnTo>
                  <a:lnTo>
                    <a:pt x="353468" y="100385"/>
                  </a:lnTo>
                  <a:lnTo>
                    <a:pt x="353468" y="48221"/>
                  </a:lnTo>
                  <a:lnTo>
                    <a:pt x="343198" y="48221"/>
                  </a:lnTo>
                  <a:lnTo>
                    <a:pt x="339243" y="42724"/>
                  </a:lnTo>
                  <a:lnTo>
                    <a:pt x="339130" y="42566"/>
                  </a:lnTo>
                  <a:lnTo>
                    <a:pt x="337719" y="41299"/>
                  </a:lnTo>
                  <a:close/>
                </a:path>
                <a:path w="353695" h="116839">
                  <a:moveTo>
                    <a:pt x="353468" y="33334"/>
                  </a:moveTo>
                  <a:lnTo>
                    <a:pt x="343198" y="33334"/>
                  </a:lnTo>
                  <a:lnTo>
                    <a:pt x="343198" y="48221"/>
                  </a:lnTo>
                  <a:lnTo>
                    <a:pt x="353468" y="48221"/>
                  </a:lnTo>
                  <a:lnTo>
                    <a:pt x="353468" y="333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890745" y="1713373"/>
              <a:ext cx="121071" cy="83045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732059" y="2243319"/>
            <a:ext cx="4370705" cy="302260"/>
            <a:chOff x="732059" y="2243319"/>
            <a:chExt cx="4370705" cy="302260"/>
          </a:xfrm>
        </p:grpSpPr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2059" y="2243319"/>
              <a:ext cx="4326167" cy="30194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084229" y="2526804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4" h="19050">
                  <a:moveTo>
                    <a:pt x="11686" y="0"/>
                  </a:moveTo>
                  <a:lnTo>
                    <a:pt x="9155" y="0"/>
                  </a:lnTo>
                  <a:lnTo>
                    <a:pt x="6624" y="0"/>
                  </a:lnTo>
                  <a:lnTo>
                    <a:pt x="4467" y="892"/>
                  </a:lnTo>
                  <a:lnTo>
                    <a:pt x="892" y="4467"/>
                  </a:lnTo>
                  <a:lnTo>
                    <a:pt x="0" y="6648"/>
                  </a:lnTo>
                  <a:lnTo>
                    <a:pt x="0" y="11761"/>
                  </a:lnTo>
                  <a:lnTo>
                    <a:pt x="892" y="13931"/>
                  </a:lnTo>
                  <a:lnTo>
                    <a:pt x="4467" y="17552"/>
                  </a:lnTo>
                  <a:lnTo>
                    <a:pt x="6624" y="18456"/>
                  </a:lnTo>
                  <a:lnTo>
                    <a:pt x="11686" y="18456"/>
                  </a:lnTo>
                  <a:lnTo>
                    <a:pt x="13842" y="17552"/>
                  </a:lnTo>
                  <a:lnTo>
                    <a:pt x="17414" y="13931"/>
                  </a:lnTo>
                  <a:lnTo>
                    <a:pt x="18307" y="11761"/>
                  </a:lnTo>
                  <a:lnTo>
                    <a:pt x="18307" y="6648"/>
                  </a:lnTo>
                  <a:lnTo>
                    <a:pt x="17414" y="4467"/>
                  </a:lnTo>
                  <a:lnTo>
                    <a:pt x="13842" y="892"/>
                  </a:lnTo>
                  <a:lnTo>
                    <a:pt x="116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1" name="object 3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194105" y="2433715"/>
            <a:ext cx="131561" cy="111546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5416610" y="2430961"/>
            <a:ext cx="329565" cy="144145"/>
            <a:chOff x="5416610" y="2430961"/>
            <a:chExt cx="329565" cy="144145"/>
          </a:xfrm>
        </p:grpSpPr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416610" y="2433715"/>
              <a:ext cx="150994" cy="10946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587135" y="2460132"/>
              <a:ext cx="84383" cy="11474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693197" y="2430961"/>
              <a:ext cx="52705" cy="114300"/>
            </a:xfrm>
            <a:custGeom>
              <a:avLst/>
              <a:gdLst/>
              <a:ahLst/>
              <a:cxnLst/>
              <a:rect l="l" t="t" r="r" b="b"/>
              <a:pathLst>
                <a:path w="52704" h="114300">
                  <a:moveTo>
                    <a:pt x="10415" y="0"/>
                  </a:moveTo>
                  <a:lnTo>
                    <a:pt x="0" y="0"/>
                  </a:lnTo>
                  <a:lnTo>
                    <a:pt x="0" y="112215"/>
                  </a:lnTo>
                  <a:lnTo>
                    <a:pt x="10415" y="112215"/>
                  </a:lnTo>
                  <a:lnTo>
                    <a:pt x="10415" y="0"/>
                  </a:lnTo>
                  <a:close/>
                </a:path>
                <a:path w="52704" h="114300">
                  <a:moveTo>
                    <a:pt x="46062" y="95843"/>
                  </a:moveTo>
                  <a:lnTo>
                    <a:pt x="41000" y="95843"/>
                  </a:lnTo>
                  <a:lnTo>
                    <a:pt x="38844" y="96735"/>
                  </a:lnTo>
                  <a:lnTo>
                    <a:pt x="35269" y="100310"/>
                  </a:lnTo>
                  <a:lnTo>
                    <a:pt x="34376" y="102491"/>
                  </a:lnTo>
                  <a:lnTo>
                    <a:pt x="34376" y="107604"/>
                  </a:lnTo>
                  <a:lnTo>
                    <a:pt x="35269" y="109774"/>
                  </a:lnTo>
                  <a:lnTo>
                    <a:pt x="38844" y="113395"/>
                  </a:lnTo>
                  <a:lnTo>
                    <a:pt x="41000" y="114300"/>
                  </a:lnTo>
                  <a:lnTo>
                    <a:pt x="46062" y="114300"/>
                  </a:lnTo>
                  <a:lnTo>
                    <a:pt x="48219" y="113395"/>
                  </a:lnTo>
                  <a:lnTo>
                    <a:pt x="51790" y="109774"/>
                  </a:lnTo>
                  <a:lnTo>
                    <a:pt x="52683" y="107604"/>
                  </a:lnTo>
                  <a:lnTo>
                    <a:pt x="52683" y="102491"/>
                  </a:lnTo>
                  <a:lnTo>
                    <a:pt x="51790" y="100310"/>
                  </a:lnTo>
                  <a:lnTo>
                    <a:pt x="48219" y="96735"/>
                  </a:lnTo>
                  <a:lnTo>
                    <a:pt x="46062" y="958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6" name="object 3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830494" y="2433715"/>
            <a:ext cx="98960" cy="112215"/>
          </a:xfrm>
          <a:prstGeom prst="rect">
            <a:avLst/>
          </a:prstGeom>
        </p:spPr>
      </p:pic>
      <p:grpSp>
        <p:nvGrpSpPr>
          <p:cNvPr id="37" name="object 37"/>
          <p:cNvGrpSpPr/>
          <p:nvPr/>
        </p:nvGrpSpPr>
        <p:grpSpPr>
          <a:xfrm>
            <a:off x="6015308" y="2430961"/>
            <a:ext cx="368300" cy="114300"/>
            <a:chOff x="6015308" y="2430961"/>
            <a:chExt cx="368300" cy="114300"/>
          </a:xfrm>
        </p:grpSpPr>
        <p:pic>
          <p:nvPicPr>
            <p:cNvPr id="38" name="object 3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015308" y="2430961"/>
              <a:ext cx="324705" cy="11430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365146" y="2526804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4" h="19050">
                  <a:moveTo>
                    <a:pt x="11685" y="0"/>
                  </a:moveTo>
                  <a:lnTo>
                    <a:pt x="9154" y="0"/>
                  </a:lnTo>
                  <a:lnTo>
                    <a:pt x="6623" y="0"/>
                  </a:lnTo>
                  <a:lnTo>
                    <a:pt x="4466" y="892"/>
                  </a:lnTo>
                  <a:lnTo>
                    <a:pt x="892" y="4467"/>
                  </a:lnTo>
                  <a:lnTo>
                    <a:pt x="0" y="6648"/>
                  </a:lnTo>
                  <a:lnTo>
                    <a:pt x="0" y="11761"/>
                  </a:lnTo>
                  <a:lnTo>
                    <a:pt x="892" y="13931"/>
                  </a:lnTo>
                  <a:lnTo>
                    <a:pt x="4466" y="17552"/>
                  </a:lnTo>
                  <a:lnTo>
                    <a:pt x="6623" y="18456"/>
                  </a:lnTo>
                  <a:lnTo>
                    <a:pt x="11685" y="18456"/>
                  </a:lnTo>
                  <a:lnTo>
                    <a:pt x="13841" y="17552"/>
                  </a:lnTo>
                  <a:lnTo>
                    <a:pt x="17412" y="13931"/>
                  </a:lnTo>
                  <a:lnTo>
                    <a:pt x="18305" y="11761"/>
                  </a:lnTo>
                  <a:lnTo>
                    <a:pt x="18305" y="6648"/>
                  </a:lnTo>
                  <a:lnTo>
                    <a:pt x="17412" y="4467"/>
                  </a:lnTo>
                  <a:lnTo>
                    <a:pt x="13841" y="892"/>
                  </a:lnTo>
                  <a:lnTo>
                    <a:pt x="116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0" name="object 4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473264" y="2433715"/>
            <a:ext cx="104006" cy="109462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668334" y="2460132"/>
            <a:ext cx="345278" cy="112661"/>
          </a:xfrm>
          <a:prstGeom prst="rect">
            <a:avLst/>
          </a:prstGeom>
        </p:spPr>
      </p:pic>
      <p:sp>
        <p:nvSpPr>
          <p:cNvPr id="42" name="object 42"/>
          <p:cNvSpPr/>
          <p:nvPr/>
        </p:nvSpPr>
        <p:spPr>
          <a:xfrm>
            <a:off x="741286" y="2616890"/>
            <a:ext cx="352425" cy="115570"/>
          </a:xfrm>
          <a:custGeom>
            <a:avLst/>
            <a:gdLst/>
            <a:ahLst/>
            <a:cxnLst/>
            <a:rect l="l" t="t" r="r" b="b"/>
            <a:pathLst>
              <a:path w="352425" h="115569">
                <a:moveTo>
                  <a:pt x="28055" y="2753"/>
                </a:moveTo>
                <a:lnTo>
                  <a:pt x="6549" y="2753"/>
                </a:lnTo>
                <a:lnTo>
                  <a:pt x="0" y="13467"/>
                </a:lnTo>
                <a:lnTo>
                  <a:pt x="17190" y="13467"/>
                </a:lnTo>
                <a:lnTo>
                  <a:pt x="17190" y="112215"/>
                </a:lnTo>
                <a:lnTo>
                  <a:pt x="28055" y="112215"/>
                </a:lnTo>
                <a:lnTo>
                  <a:pt x="28055" y="2753"/>
                </a:lnTo>
                <a:close/>
              </a:path>
              <a:path w="352425" h="115569">
                <a:moveTo>
                  <a:pt x="126908" y="64367"/>
                </a:moveTo>
                <a:lnTo>
                  <a:pt x="113504" y="64367"/>
                </a:lnTo>
                <a:lnTo>
                  <a:pt x="83959" y="109166"/>
                </a:lnTo>
                <a:lnTo>
                  <a:pt x="92966" y="114969"/>
                </a:lnTo>
                <a:lnTo>
                  <a:pt x="126908" y="64367"/>
                </a:lnTo>
                <a:close/>
              </a:path>
              <a:path w="352425" h="115569">
                <a:moveTo>
                  <a:pt x="111370" y="0"/>
                </a:moveTo>
                <a:lnTo>
                  <a:pt x="99166" y="0"/>
                </a:lnTo>
                <a:lnTo>
                  <a:pt x="93398" y="1511"/>
                </a:lnTo>
                <a:lnTo>
                  <a:pt x="82635" y="7566"/>
                </a:lnTo>
                <a:lnTo>
                  <a:pt x="78477" y="11610"/>
                </a:lnTo>
                <a:lnTo>
                  <a:pt x="72623" y="21725"/>
                </a:lnTo>
                <a:lnTo>
                  <a:pt x="71161" y="27532"/>
                </a:lnTo>
                <a:lnTo>
                  <a:pt x="71161" y="42886"/>
                </a:lnTo>
                <a:lnTo>
                  <a:pt x="74189" y="50615"/>
                </a:lnTo>
                <a:lnTo>
                  <a:pt x="86292" y="63165"/>
                </a:lnTo>
                <a:lnTo>
                  <a:pt x="93661" y="66301"/>
                </a:lnTo>
                <a:lnTo>
                  <a:pt x="105815" y="66301"/>
                </a:lnTo>
                <a:lnTo>
                  <a:pt x="109533" y="65656"/>
                </a:lnTo>
                <a:lnTo>
                  <a:pt x="113504" y="64367"/>
                </a:lnTo>
                <a:lnTo>
                  <a:pt x="126908" y="64367"/>
                </a:lnTo>
                <a:lnTo>
                  <a:pt x="130817" y="58539"/>
                </a:lnTo>
                <a:lnTo>
                  <a:pt x="131818" y="56702"/>
                </a:lnTo>
                <a:lnTo>
                  <a:pt x="98521" y="56702"/>
                </a:lnTo>
                <a:lnTo>
                  <a:pt x="93099" y="54457"/>
                </a:lnTo>
                <a:lnTo>
                  <a:pt x="84122" y="45478"/>
                </a:lnTo>
                <a:lnTo>
                  <a:pt x="81879" y="40057"/>
                </a:lnTo>
                <a:lnTo>
                  <a:pt x="81879" y="27532"/>
                </a:lnTo>
                <a:lnTo>
                  <a:pt x="84122" y="21937"/>
                </a:lnTo>
                <a:lnTo>
                  <a:pt x="93099" y="12960"/>
                </a:lnTo>
                <a:lnTo>
                  <a:pt x="98521" y="10713"/>
                </a:lnTo>
                <a:lnTo>
                  <a:pt x="130578" y="10713"/>
                </a:lnTo>
                <a:lnTo>
                  <a:pt x="127231" y="7319"/>
                </a:lnTo>
                <a:lnTo>
                  <a:pt x="117044" y="1511"/>
                </a:lnTo>
                <a:lnTo>
                  <a:pt x="111370" y="0"/>
                </a:lnTo>
                <a:close/>
              </a:path>
              <a:path w="352425" h="115569">
                <a:moveTo>
                  <a:pt x="130578" y="10713"/>
                </a:moveTo>
                <a:lnTo>
                  <a:pt x="111269" y="10713"/>
                </a:lnTo>
                <a:lnTo>
                  <a:pt x="116715" y="12960"/>
                </a:lnTo>
                <a:lnTo>
                  <a:pt x="125694" y="21937"/>
                </a:lnTo>
                <a:lnTo>
                  <a:pt x="127941" y="27532"/>
                </a:lnTo>
                <a:lnTo>
                  <a:pt x="127941" y="40057"/>
                </a:lnTo>
                <a:lnTo>
                  <a:pt x="125694" y="45478"/>
                </a:lnTo>
                <a:lnTo>
                  <a:pt x="116715" y="54457"/>
                </a:lnTo>
                <a:lnTo>
                  <a:pt x="111269" y="56702"/>
                </a:lnTo>
                <a:lnTo>
                  <a:pt x="131818" y="56702"/>
                </a:lnTo>
                <a:lnTo>
                  <a:pt x="134053" y="52599"/>
                </a:lnTo>
                <a:lnTo>
                  <a:pt x="137617" y="42886"/>
                </a:lnTo>
                <a:lnTo>
                  <a:pt x="137675" y="42727"/>
                </a:lnTo>
                <a:lnTo>
                  <a:pt x="138582" y="38000"/>
                </a:lnTo>
                <a:lnTo>
                  <a:pt x="138582" y="27532"/>
                </a:lnTo>
                <a:lnTo>
                  <a:pt x="137119" y="21937"/>
                </a:lnTo>
                <a:lnTo>
                  <a:pt x="131375" y="11610"/>
                </a:lnTo>
                <a:lnTo>
                  <a:pt x="131263" y="11408"/>
                </a:lnTo>
                <a:lnTo>
                  <a:pt x="130578" y="10713"/>
                </a:lnTo>
                <a:close/>
              </a:path>
              <a:path w="352425" h="115569">
                <a:moveTo>
                  <a:pt x="212281" y="64367"/>
                </a:moveTo>
                <a:lnTo>
                  <a:pt x="198879" y="64367"/>
                </a:lnTo>
                <a:lnTo>
                  <a:pt x="169334" y="109166"/>
                </a:lnTo>
                <a:lnTo>
                  <a:pt x="178341" y="114969"/>
                </a:lnTo>
                <a:lnTo>
                  <a:pt x="212281" y="64367"/>
                </a:lnTo>
                <a:close/>
              </a:path>
              <a:path w="352425" h="115569">
                <a:moveTo>
                  <a:pt x="196744" y="0"/>
                </a:moveTo>
                <a:lnTo>
                  <a:pt x="184539" y="0"/>
                </a:lnTo>
                <a:lnTo>
                  <a:pt x="178772" y="1511"/>
                </a:lnTo>
                <a:lnTo>
                  <a:pt x="168008" y="7566"/>
                </a:lnTo>
                <a:lnTo>
                  <a:pt x="163850" y="11610"/>
                </a:lnTo>
                <a:lnTo>
                  <a:pt x="157996" y="21725"/>
                </a:lnTo>
                <a:lnTo>
                  <a:pt x="156535" y="27532"/>
                </a:lnTo>
                <a:lnTo>
                  <a:pt x="156535" y="42886"/>
                </a:lnTo>
                <a:lnTo>
                  <a:pt x="159562" y="50615"/>
                </a:lnTo>
                <a:lnTo>
                  <a:pt x="171665" y="63165"/>
                </a:lnTo>
                <a:lnTo>
                  <a:pt x="179035" y="66301"/>
                </a:lnTo>
                <a:lnTo>
                  <a:pt x="191189" y="66301"/>
                </a:lnTo>
                <a:lnTo>
                  <a:pt x="194908" y="65656"/>
                </a:lnTo>
                <a:lnTo>
                  <a:pt x="198879" y="64367"/>
                </a:lnTo>
                <a:lnTo>
                  <a:pt x="212281" y="64367"/>
                </a:lnTo>
                <a:lnTo>
                  <a:pt x="216190" y="58539"/>
                </a:lnTo>
                <a:lnTo>
                  <a:pt x="217191" y="56702"/>
                </a:lnTo>
                <a:lnTo>
                  <a:pt x="183896" y="56702"/>
                </a:lnTo>
                <a:lnTo>
                  <a:pt x="178474" y="54457"/>
                </a:lnTo>
                <a:lnTo>
                  <a:pt x="169495" y="45478"/>
                </a:lnTo>
                <a:lnTo>
                  <a:pt x="167252" y="40057"/>
                </a:lnTo>
                <a:lnTo>
                  <a:pt x="167252" y="27532"/>
                </a:lnTo>
                <a:lnTo>
                  <a:pt x="169495" y="21937"/>
                </a:lnTo>
                <a:lnTo>
                  <a:pt x="178474" y="12960"/>
                </a:lnTo>
                <a:lnTo>
                  <a:pt x="183896" y="10713"/>
                </a:lnTo>
                <a:lnTo>
                  <a:pt x="215952" y="10713"/>
                </a:lnTo>
                <a:lnTo>
                  <a:pt x="212605" y="7319"/>
                </a:lnTo>
                <a:lnTo>
                  <a:pt x="202419" y="1511"/>
                </a:lnTo>
                <a:lnTo>
                  <a:pt x="196744" y="0"/>
                </a:lnTo>
                <a:close/>
              </a:path>
              <a:path w="352425" h="115569">
                <a:moveTo>
                  <a:pt x="215952" y="10713"/>
                </a:moveTo>
                <a:lnTo>
                  <a:pt x="196642" y="10713"/>
                </a:lnTo>
                <a:lnTo>
                  <a:pt x="202090" y="12960"/>
                </a:lnTo>
                <a:lnTo>
                  <a:pt x="211068" y="21937"/>
                </a:lnTo>
                <a:lnTo>
                  <a:pt x="213314" y="27532"/>
                </a:lnTo>
                <a:lnTo>
                  <a:pt x="213314" y="40057"/>
                </a:lnTo>
                <a:lnTo>
                  <a:pt x="211068" y="45478"/>
                </a:lnTo>
                <a:lnTo>
                  <a:pt x="202090" y="54457"/>
                </a:lnTo>
                <a:lnTo>
                  <a:pt x="196642" y="56702"/>
                </a:lnTo>
                <a:lnTo>
                  <a:pt x="217191" y="56702"/>
                </a:lnTo>
                <a:lnTo>
                  <a:pt x="219428" y="52599"/>
                </a:lnTo>
                <a:lnTo>
                  <a:pt x="222990" y="42886"/>
                </a:lnTo>
                <a:lnTo>
                  <a:pt x="223048" y="42727"/>
                </a:lnTo>
                <a:lnTo>
                  <a:pt x="223956" y="38000"/>
                </a:lnTo>
                <a:lnTo>
                  <a:pt x="223956" y="27532"/>
                </a:lnTo>
                <a:lnTo>
                  <a:pt x="222493" y="21937"/>
                </a:lnTo>
                <a:lnTo>
                  <a:pt x="216750" y="11610"/>
                </a:lnTo>
                <a:lnTo>
                  <a:pt x="216637" y="11408"/>
                </a:lnTo>
                <a:lnTo>
                  <a:pt x="215952" y="10713"/>
                </a:lnTo>
                <a:close/>
              </a:path>
              <a:path w="352425" h="115569">
                <a:moveTo>
                  <a:pt x="290355" y="0"/>
                </a:moveTo>
                <a:lnTo>
                  <a:pt x="252501" y="56502"/>
                </a:lnTo>
                <a:lnTo>
                  <a:pt x="244739" y="77017"/>
                </a:lnTo>
                <a:lnTo>
                  <a:pt x="244791" y="87684"/>
                </a:lnTo>
                <a:lnTo>
                  <a:pt x="246200" y="93113"/>
                </a:lnTo>
                <a:lnTo>
                  <a:pt x="251937" y="103423"/>
                </a:lnTo>
                <a:lnTo>
                  <a:pt x="252054" y="103633"/>
                </a:lnTo>
                <a:lnTo>
                  <a:pt x="256086" y="107712"/>
                </a:lnTo>
                <a:lnTo>
                  <a:pt x="266353" y="113518"/>
                </a:lnTo>
                <a:lnTo>
                  <a:pt x="271923" y="114969"/>
                </a:lnTo>
                <a:lnTo>
                  <a:pt x="284126" y="114969"/>
                </a:lnTo>
                <a:lnTo>
                  <a:pt x="289723" y="113518"/>
                </a:lnTo>
                <a:lnTo>
                  <a:pt x="300683" y="107467"/>
                </a:lnTo>
                <a:lnTo>
                  <a:pt x="303909" y="104327"/>
                </a:lnTo>
                <a:lnTo>
                  <a:pt x="272023" y="104327"/>
                </a:lnTo>
                <a:lnTo>
                  <a:pt x="266602" y="102085"/>
                </a:lnTo>
                <a:lnTo>
                  <a:pt x="257630" y="93113"/>
                </a:lnTo>
                <a:lnTo>
                  <a:pt x="255376" y="87684"/>
                </a:lnTo>
                <a:lnTo>
                  <a:pt x="255376" y="74933"/>
                </a:lnTo>
                <a:lnTo>
                  <a:pt x="257623" y="69490"/>
                </a:lnTo>
                <a:lnTo>
                  <a:pt x="266602" y="60511"/>
                </a:lnTo>
                <a:lnTo>
                  <a:pt x="272023" y="58266"/>
                </a:lnTo>
                <a:lnTo>
                  <a:pt x="303259" y="58266"/>
                </a:lnTo>
                <a:lnTo>
                  <a:pt x="297026" y="51803"/>
                </a:lnTo>
                <a:lnTo>
                  <a:pt x="294371" y="50673"/>
                </a:lnTo>
                <a:lnTo>
                  <a:pt x="269816" y="50673"/>
                </a:lnTo>
                <a:lnTo>
                  <a:pt x="299358" y="5878"/>
                </a:lnTo>
                <a:lnTo>
                  <a:pt x="290355" y="0"/>
                </a:lnTo>
                <a:close/>
              </a:path>
              <a:path w="352425" h="115569">
                <a:moveTo>
                  <a:pt x="303259" y="58266"/>
                </a:moveTo>
                <a:lnTo>
                  <a:pt x="284721" y="58266"/>
                </a:lnTo>
                <a:lnTo>
                  <a:pt x="290142" y="60511"/>
                </a:lnTo>
                <a:lnTo>
                  <a:pt x="299120" y="69490"/>
                </a:lnTo>
                <a:lnTo>
                  <a:pt x="301367" y="74933"/>
                </a:lnTo>
                <a:lnTo>
                  <a:pt x="301367" y="87684"/>
                </a:lnTo>
                <a:lnTo>
                  <a:pt x="299112" y="93113"/>
                </a:lnTo>
                <a:lnTo>
                  <a:pt x="290142" y="102085"/>
                </a:lnTo>
                <a:lnTo>
                  <a:pt x="284721" y="104327"/>
                </a:lnTo>
                <a:lnTo>
                  <a:pt x="303909" y="104327"/>
                </a:lnTo>
                <a:lnTo>
                  <a:pt x="304838" y="103423"/>
                </a:lnTo>
                <a:lnTo>
                  <a:pt x="310691" y="93251"/>
                </a:lnTo>
                <a:lnTo>
                  <a:pt x="312124" y="87684"/>
                </a:lnTo>
                <a:lnTo>
                  <a:pt x="312157" y="72082"/>
                </a:lnTo>
                <a:lnTo>
                  <a:pt x="309129" y="64353"/>
                </a:lnTo>
                <a:lnTo>
                  <a:pt x="303259" y="58266"/>
                </a:lnTo>
                <a:close/>
              </a:path>
              <a:path w="352425" h="115569">
                <a:moveTo>
                  <a:pt x="289656" y="48665"/>
                </a:moveTo>
                <a:lnTo>
                  <a:pt x="277502" y="48665"/>
                </a:lnTo>
                <a:lnTo>
                  <a:pt x="273784" y="49334"/>
                </a:lnTo>
                <a:lnTo>
                  <a:pt x="269816" y="50673"/>
                </a:lnTo>
                <a:lnTo>
                  <a:pt x="294371" y="50673"/>
                </a:lnTo>
                <a:lnTo>
                  <a:pt x="289656" y="48665"/>
                </a:lnTo>
                <a:close/>
              </a:path>
              <a:path w="352425" h="115569">
                <a:moveTo>
                  <a:pt x="345442" y="95843"/>
                </a:moveTo>
                <a:lnTo>
                  <a:pt x="340380" y="95843"/>
                </a:lnTo>
                <a:lnTo>
                  <a:pt x="338223" y="96735"/>
                </a:lnTo>
                <a:lnTo>
                  <a:pt x="334648" y="100310"/>
                </a:lnTo>
                <a:lnTo>
                  <a:pt x="333756" y="102491"/>
                </a:lnTo>
                <a:lnTo>
                  <a:pt x="333756" y="107603"/>
                </a:lnTo>
                <a:lnTo>
                  <a:pt x="334648" y="109774"/>
                </a:lnTo>
                <a:lnTo>
                  <a:pt x="338223" y="113395"/>
                </a:lnTo>
                <a:lnTo>
                  <a:pt x="340380" y="114300"/>
                </a:lnTo>
                <a:lnTo>
                  <a:pt x="345442" y="114300"/>
                </a:lnTo>
                <a:lnTo>
                  <a:pt x="347599" y="113395"/>
                </a:lnTo>
                <a:lnTo>
                  <a:pt x="351170" y="109774"/>
                </a:lnTo>
                <a:lnTo>
                  <a:pt x="352063" y="107603"/>
                </a:lnTo>
                <a:lnTo>
                  <a:pt x="352063" y="102491"/>
                </a:lnTo>
                <a:lnTo>
                  <a:pt x="351170" y="100310"/>
                </a:lnTo>
                <a:lnTo>
                  <a:pt x="347599" y="96735"/>
                </a:lnTo>
                <a:lnTo>
                  <a:pt x="345442" y="95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object 4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696374" y="3021216"/>
            <a:ext cx="143916" cy="85129"/>
          </a:xfrm>
          <a:prstGeom prst="rect">
            <a:avLst/>
          </a:prstGeom>
        </p:spPr>
      </p:pic>
      <p:sp>
        <p:nvSpPr>
          <p:cNvPr id="44" name="object 44"/>
          <p:cNvSpPr/>
          <p:nvPr/>
        </p:nvSpPr>
        <p:spPr>
          <a:xfrm>
            <a:off x="1901659" y="2993465"/>
            <a:ext cx="582930" cy="113030"/>
          </a:xfrm>
          <a:custGeom>
            <a:avLst/>
            <a:gdLst/>
            <a:ahLst/>
            <a:cxnLst/>
            <a:rect l="l" t="t" r="r" b="b"/>
            <a:pathLst>
              <a:path w="582930" h="113030">
                <a:moveTo>
                  <a:pt x="20688" y="1346"/>
                </a:moveTo>
                <a:lnTo>
                  <a:pt x="0" y="1346"/>
                </a:lnTo>
                <a:lnTo>
                  <a:pt x="0" y="110807"/>
                </a:lnTo>
                <a:lnTo>
                  <a:pt x="20688" y="110807"/>
                </a:lnTo>
                <a:lnTo>
                  <a:pt x="20688" y="1346"/>
                </a:lnTo>
                <a:close/>
              </a:path>
              <a:path w="582930" h="113030">
                <a:moveTo>
                  <a:pt x="113703" y="110807"/>
                </a:moveTo>
                <a:lnTo>
                  <a:pt x="113601" y="47663"/>
                </a:lnTo>
                <a:lnTo>
                  <a:pt x="113131" y="46291"/>
                </a:lnTo>
                <a:lnTo>
                  <a:pt x="111340" y="40932"/>
                </a:lnTo>
                <a:lnTo>
                  <a:pt x="108546" y="38100"/>
                </a:lnTo>
                <a:lnTo>
                  <a:pt x="101028" y="30556"/>
                </a:lnTo>
                <a:lnTo>
                  <a:pt x="94208" y="27762"/>
                </a:lnTo>
                <a:lnTo>
                  <a:pt x="82245" y="27762"/>
                </a:lnTo>
                <a:lnTo>
                  <a:pt x="78422" y="28511"/>
                </a:lnTo>
                <a:lnTo>
                  <a:pt x="70916" y="31546"/>
                </a:lnTo>
                <a:lnTo>
                  <a:pt x="66738" y="34226"/>
                </a:lnTo>
                <a:lnTo>
                  <a:pt x="62128" y="38100"/>
                </a:lnTo>
                <a:lnTo>
                  <a:pt x="62128" y="29832"/>
                </a:lnTo>
                <a:lnTo>
                  <a:pt x="41897" y="29832"/>
                </a:lnTo>
                <a:lnTo>
                  <a:pt x="41897" y="110807"/>
                </a:lnTo>
                <a:lnTo>
                  <a:pt x="62128" y="110807"/>
                </a:lnTo>
                <a:lnTo>
                  <a:pt x="62128" y="69850"/>
                </a:lnTo>
                <a:lnTo>
                  <a:pt x="62357" y="65633"/>
                </a:lnTo>
                <a:lnTo>
                  <a:pt x="75653" y="46291"/>
                </a:lnTo>
                <a:lnTo>
                  <a:pt x="82943" y="46291"/>
                </a:lnTo>
                <a:lnTo>
                  <a:pt x="93611" y="110807"/>
                </a:lnTo>
                <a:lnTo>
                  <a:pt x="113703" y="110807"/>
                </a:lnTo>
                <a:close/>
              </a:path>
              <a:path w="582930" h="113030">
                <a:moveTo>
                  <a:pt x="168097" y="29832"/>
                </a:moveTo>
                <a:lnTo>
                  <a:pt x="156044" y="29832"/>
                </a:lnTo>
                <a:lnTo>
                  <a:pt x="156044" y="0"/>
                </a:lnTo>
                <a:lnTo>
                  <a:pt x="135801" y="0"/>
                </a:lnTo>
                <a:lnTo>
                  <a:pt x="135801" y="29832"/>
                </a:lnTo>
                <a:lnTo>
                  <a:pt x="125387" y="29832"/>
                </a:lnTo>
                <a:lnTo>
                  <a:pt x="125387" y="47332"/>
                </a:lnTo>
                <a:lnTo>
                  <a:pt x="135801" y="47332"/>
                </a:lnTo>
                <a:lnTo>
                  <a:pt x="135801" y="110807"/>
                </a:lnTo>
                <a:lnTo>
                  <a:pt x="156044" y="110807"/>
                </a:lnTo>
                <a:lnTo>
                  <a:pt x="156044" y="47332"/>
                </a:lnTo>
                <a:lnTo>
                  <a:pt x="168097" y="47332"/>
                </a:lnTo>
                <a:lnTo>
                  <a:pt x="168097" y="29832"/>
                </a:lnTo>
                <a:close/>
              </a:path>
              <a:path w="582930" h="113030">
                <a:moveTo>
                  <a:pt x="260146" y="76200"/>
                </a:moveTo>
                <a:lnTo>
                  <a:pt x="252158" y="44945"/>
                </a:lnTo>
                <a:lnTo>
                  <a:pt x="248234" y="39992"/>
                </a:lnTo>
                <a:lnTo>
                  <a:pt x="241808" y="34645"/>
                </a:lnTo>
                <a:lnTo>
                  <a:pt x="239763" y="33591"/>
                </a:lnTo>
                <a:lnTo>
                  <a:pt x="239763" y="60198"/>
                </a:lnTo>
                <a:lnTo>
                  <a:pt x="195783" y="60198"/>
                </a:lnTo>
                <a:lnTo>
                  <a:pt x="198056" y="55194"/>
                </a:lnTo>
                <a:lnTo>
                  <a:pt x="200545" y="51689"/>
                </a:lnTo>
                <a:lnTo>
                  <a:pt x="207391" y="46609"/>
                </a:lnTo>
                <a:lnTo>
                  <a:pt x="207251" y="46609"/>
                </a:lnTo>
                <a:lnTo>
                  <a:pt x="212445" y="44945"/>
                </a:lnTo>
                <a:lnTo>
                  <a:pt x="223316" y="44945"/>
                </a:lnTo>
                <a:lnTo>
                  <a:pt x="227888" y="46367"/>
                </a:lnTo>
                <a:lnTo>
                  <a:pt x="235775" y="52019"/>
                </a:lnTo>
                <a:lnTo>
                  <a:pt x="238417" y="55689"/>
                </a:lnTo>
                <a:lnTo>
                  <a:pt x="239763" y="60198"/>
                </a:lnTo>
                <a:lnTo>
                  <a:pt x="239763" y="33591"/>
                </a:lnTo>
                <a:lnTo>
                  <a:pt x="234467" y="30822"/>
                </a:lnTo>
                <a:lnTo>
                  <a:pt x="226250" y="28524"/>
                </a:lnTo>
                <a:lnTo>
                  <a:pt x="217131" y="27762"/>
                </a:lnTo>
                <a:lnTo>
                  <a:pt x="208508" y="28524"/>
                </a:lnTo>
                <a:lnTo>
                  <a:pt x="178219" y="53809"/>
                </a:lnTo>
                <a:lnTo>
                  <a:pt x="175234" y="70764"/>
                </a:lnTo>
                <a:lnTo>
                  <a:pt x="175983" y="79425"/>
                </a:lnTo>
                <a:lnTo>
                  <a:pt x="178155" y="87058"/>
                </a:lnTo>
                <a:lnTo>
                  <a:pt x="178231" y="87337"/>
                </a:lnTo>
                <a:lnTo>
                  <a:pt x="209169" y="112141"/>
                </a:lnTo>
                <a:lnTo>
                  <a:pt x="218249" y="112890"/>
                </a:lnTo>
                <a:lnTo>
                  <a:pt x="226441" y="112890"/>
                </a:lnTo>
                <a:lnTo>
                  <a:pt x="233514" y="111429"/>
                </a:lnTo>
                <a:lnTo>
                  <a:pt x="245414" y="105625"/>
                </a:lnTo>
                <a:lnTo>
                  <a:pt x="250520" y="101155"/>
                </a:lnTo>
                <a:lnTo>
                  <a:pt x="254787" y="95097"/>
                </a:lnTo>
                <a:lnTo>
                  <a:pt x="237667" y="87058"/>
                </a:lnTo>
                <a:lnTo>
                  <a:pt x="232219" y="92379"/>
                </a:lnTo>
                <a:lnTo>
                  <a:pt x="225513" y="95097"/>
                </a:lnTo>
                <a:lnTo>
                  <a:pt x="211988" y="95097"/>
                </a:lnTo>
                <a:lnTo>
                  <a:pt x="206527" y="93332"/>
                </a:lnTo>
                <a:lnTo>
                  <a:pt x="198348" y="86525"/>
                </a:lnTo>
                <a:lnTo>
                  <a:pt x="195821" y="81953"/>
                </a:lnTo>
                <a:lnTo>
                  <a:pt x="194881" y="76200"/>
                </a:lnTo>
                <a:lnTo>
                  <a:pt x="260146" y="76200"/>
                </a:lnTo>
                <a:close/>
              </a:path>
              <a:path w="582930" h="113030">
                <a:moveTo>
                  <a:pt x="315290" y="29832"/>
                </a:moveTo>
                <a:lnTo>
                  <a:pt x="312407" y="28448"/>
                </a:lnTo>
                <a:lnTo>
                  <a:pt x="309651" y="27762"/>
                </a:lnTo>
                <a:lnTo>
                  <a:pt x="303314" y="27762"/>
                </a:lnTo>
                <a:lnTo>
                  <a:pt x="299885" y="28803"/>
                </a:lnTo>
                <a:lnTo>
                  <a:pt x="293636" y="32969"/>
                </a:lnTo>
                <a:lnTo>
                  <a:pt x="291122" y="36017"/>
                </a:lnTo>
                <a:lnTo>
                  <a:pt x="289242" y="40030"/>
                </a:lnTo>
                <a:lnTo>
                  <a:pt x="289242" y="29832"/>
                </a:lnTo>
                <a:lnTo>
                  <a:pt x="271830" y="29832"/>
                </a:lnTo>
                <a:lnTo>
                  <a:pt x="271830" y="110807"/>
                </a:lnTo>
                <a:lnTo>
                  <a:pt x="291998" y="110807"/>
                </a:lnTo>
                <a:lnTo>
                  <a:pt x="291922" y="62801"/>
                </a:lnTo>
                <a:lnTo>
                  <a:pt x="293001" y="55219"/>
                </a:lnTo>
                <a:lnTo>
                  <a:pt x="297319" y="47472"/>
                </a:lnTo>
                <a:lnTo>
                  <a:pt x="299961" y="45542"/>
                </a:lnTo>
                <a:lnTo>
                  <a:pt x="304622" y="45542"/>
                </a:lnTo>
                <a:lnTo>
                  <a:pt x="306578" y="46139"/>
                </a:lnTo>
                <a:lnTo>
                  <a:pt x="308965" y="47332"/>
                </a:lnTo>
                <a:lnTo>
                  <a:pt x="309600" y="45542"/>
                </a:lnTo>
                <a:lnTo>
                  <a:pt x="311594" y="40030"/>
                </a:lnTo>
                <a:lnTo>
                  <a:pt x="315290" y="29832"/>
                </a:lnTo>
                <a:close/>
              </a:path>
              <a:path w="582930" h="113030">
                <a:moveTo>
                  <a:pt x="397141" y="110807"/>
                </a:moveTo>
                <a:lnTo>
                  <a:pt x="397040" y="47663"/>
                </a:lnTo>
                <a:lnTo>
                  <a:pt x="377647" y="27762"/>
                </a:lnTo>
                <a:lnTo>
                  <a:pt x="365683" y="27762"/>
                </a:lnTo>
                <a:lnTo>
                  <a:pt x="361861" y="28511"/>
                </a:lnTo>
                <a:lnTo>
                  <a:pt x="354368" y="31546"/>
                </a:lnTo>
                <a:lnTo>
                  <a:pt x="350189" y="34226"/>
                </a:lnTo>
                <a:lnTo>
                  <a:pt x="345567" y="38100"/>
                </a:lnTo>
                <a:lnTo>
                  <a:pt x="345567" y="29832"/>
                </a:lnTo>
                <a:lnTo>
                  <a:pt x="325335" y="29832"/>
                </a:lnTo>
                <a:lnTo>
                  <a:pt x="325335" y="110807"/>
                </a:lnTo>
                <a:lnTo>
                  <a:pt x="345567" y="110807"/>
                </a:lnTo>
                <a:lnTo>
                  <a:pt x="345567" y="69850"/>
                </a:lnTo>
                <a:lnTo>
                  <a:pt x="345808" y="65633"/>
                </a:lnTo>
                <a:lnTo>
                  <a:pt x="359092" y="46291"/>
                </a:lnTo>
                <a:lnTo>
                  <a:pt x="366382" y="46291"/>
                </a:lnTo>
                <a:lnTo>
                  <a:pt x="377050" y="110807"/>
                </a:lnTo>
                <a:lnTo>
                  <a:pt x="397141" y="110807"/>
                </a:lnTo>
                <a:close/>
              </a:path>
              <a:path w="582930" h="113030">
                <a:moveTo>
                  <a:pt x="497890" y="76200"/>
                </a:moveTo>
                <a:lnTo>
                  <a:pt x="497852" y="70764"/>
                </a:lnTo>
                <a:lnTo>
                  <a:pt x="497217" y="62776"/>
                </a:lnTo>
                <a:lnTo>
                  <a:pt x="496544" y="60198"/>
                </a:lnTo>
                <a:lnTo>
                  <a:pt x="494982" y="54203"/>
                </a:lnTo>
                <a:lnTo>
                  <a:pt x="491236" y="46609"/>
                </a:lnTo>
                <a:lnTo>
                  <a:pt x="489915" y="44945"/>
                </a:lnTo>
                <a:lnTo>
                  <a:pt x="485990" y="39992"/>
                </a:lnTo>
                <a:lnTo>
                  <a:pt x="479552" y="34645"/>
                </a:lnTo>
                <a:lnTo>
                  <a:pt x="477507" y="33591"/>
                </a:lnTo>
                <a:lnTo>
                  <a:pt x="477507" y="60198"/>
                </a:lnTo>
                <a:lnTo>
                  <a:pt x="433527" y="60198"/>
                </a:lnTo>
                <a:lnTo>
                  <a:pt x="435813" y="55194"/>
                </a:lnTo>
                <a:lnTo>
                  <a:pt x="438289" y="51689"/>
                </a:lnTo>
                <a:lnTo>
                  <a:pt x="445135" y="46609"/>
                </a:lnTo>
                <a:lnTo>
                  <a:pt x="445008" y="46609"/>
                </a:lnTo>
                <a:lnTo>
                  <a:pt x="450202" y="44945"/>
                </a:lnTo>
                <a:lnTo>
                  <a:pt x="461060" y="44945"/>
                </a:lnTo>
                <a:lnTo>
                  <a:pt x="465645" y="46367"/>
                </a:lnTo>
                <a:lnTo>
                  <a:pt x="473532" y="52019"/>
                </a:lnTo>
                <a:lnTo>
                  <a:pt x="476173" y="55689"/>
                </a:lnTo>
                <a:lnTo>
                  <a:pt x="477507" y="60198"/>
                </a:lnTo>
                <a:lnTo>
                  <a:pt x="477507" y="33591"/>
                </a:lnTo>
                <a:lnTo>
                  <a:pt x="472224" y="30822"/>
                </a:lnTo>
                <a:lnTo>
                  <a:pt x="464007" y="28524"/>
                </a:lnTo>
                <a:lnTo>
                  <a:pt x="454888" y="27762"/>
                </a:lnTo>
                <a:lnTo>
                  <a:pt x="446265" y="28524"/>
                </a:lnTo>
                <a:lnTo>
                  <a:pt x="415975" y="53809"/>
                </a:lnTo>
                <a:lnTo>
                  <a:pt x="412991" y="70764"/>
                </a:lnTo>
                <a:lnTo>
                  <a:pt x="413740" y="79425"/>
                </a:lnTo>
                <a:lnTo>
                  <a:pt x="415912" y="87058"/>
                </a:lnTo>
                <a:lnTo>
                  <a:pt x="415988" y="87337"/>
                </a:lnTo>
                <a:lnTo>
                  <a:pt x="446913" y="112141"/>
                </a:lnTo>
                <a:lnTo>
                  <a:pt x="456006" y="112890"/>
                </a:lnTo>
                <a:lnTo>
                  <a:pt x="464185" y="112890"/>
                </a:lnTo>
                <a:lnTo>
                  <a:pt x="471258" y="111429"/>
                </a:lnTo>
                <a:lnTo>
                  <a:pt x="483171" y="105625"/>
                </a:lnTo>
                <a:lnTo>
                  <a:pt x="488276" y="101155"/>
                </a:lnTo>
                <a:lnTo>
                  <a:pt x="492544" y="95097"/>
                </a:lnTo>
                <a:lnTo>
                  <a:pt x="475424" y="87058"/>
                </a:lnTo>
                <a:lnTo>
                  <a:pt x="469963" y="92379"/>
                </a:lnTo>
                <a:lnTo>
                  <a:pt x="463257" y="95097"/>
                </a:lnTo>
                <a:lnTo>
                  <a:pt x="449732" y="95097"/>
                </a:lnTo>
                <a:lnTo>
                  <a:pt x="444284" y="93332"/>
                </a:lnTo>
                <a:lnTo>
                  <a:pt x="436092" y="86525"/>
                </a:lnTo>
                <a:lnTo>
                  <a:pt x="433578" y="81953"/>
                </a:lnTo>
                <a:lnTo>
                  <a:pt x="432638" y="76200"/>
                </a:lnTo>
                <a:lnTo>
                  <a:pt x="497890" y="76200"/>
                </a:lnTo>
                <a:close/>
              </a:path>
              <a:path w="582930" h="113030">
                <a:moveTo>
                  <a:pt x="549097" y="29832"/>
                </a:moveTo>
                <a:lnTo>
                  <a:pt x="537044" y="29832"/>
                </a:lnTo>
                <a:lnTo>
                  <a:pt x="537044" y="0"/>
                </a:lnTo>
                <a:lnTo>
                  <a:pt x="516801" y="0"/>
                </a:lnTo>
                <a:lnTo>
                  <a:pt x="516801" y="29832"/>
                </a:lnTo>
                <a:lnTo>
                  <a:pt x="506387" y="29832"/>
                </a:lnTo>
                <a:lnTo>
                  <a:pt x="506387" y="47332"/>
                </a:lnTo>
                <a:lnTo>
                  <a:pt x="516801" y="47332"/>
                </a:lnTo>
                <a:lnTo>
                  <a:pt x="516801" y="110807"/>
                </a:lnTo>
                <a:lnTo>
                  <a:pt x="537044" y="110807"/>
                </a:lnTo>
                <a:lnTo>
                  <a:pt x="537044" y="47332"/>
                </a:lnTo>
                <a:lnTo>
                  <a:pt x="549097" y="47332"/>
                </a:lnTo>
                <a:lnTo>
                  <a:pt x="549097" y="29832"/>
                </a:lnTo>
                <a:close/>
              </a:path>
              <a:path w="582930" h="113030">
                <a:moveTo>
                  <a:pt x="582853" y="97980"/>
                </a:moveTo>
                <a:lnTo>
                  <a:pt x="581710" y="95237"/>
                </a:lnTo>
                <a:lnTo>
                  <a:pt x="577151" y="90728"/>
                </a:lnTo>
                <a:lnTo>
                  <a:pt x="574395" y="89598"/>
                </a:lnTo>
                <a:lnTo>
                  <a:pt x="567944" y="89598"/>
                </a:lnTo>
                <a:lnTo>
                  <a:pt x="565200" y="90728"/>
                </a:lnTo>
                <a:lnTo>
                  <a:pt x="560628" y="95237"/>
                </a:lnTo>
                <a:lnTo>
                  <a:pt x="559485" y="97980"/>
                </a:lnTo>
                <a:lnTo>
                  <a:pt x="559485" y="104432"/>
                </a:lnTo>
                <a:lnTo>
                  <a:pt x="560628" y="107175"/>
                </a:lnTo>
                <a:lnTo>
                  <a:pt x="565200" y="111747"/>
                </a:lnTo>
                <a:lnTo>
                  <a:pt x="567944" y="112890"/>
                </a:lnTo>
                <a:lnTo>
                  <a:pt x="574395" y="112890"/>
                </a:lnTo>
                <a:lnTo>
                  <a:pt x="577151" y="111747"/>
                </a:lnTo>
                <a:lnTo>
                  <a:pt x="581710" y="107175"/>
                </a:lnTo>
                <a:lnTo>
                  <a:pt x="582853" y="104432"/>
                </a:lnTo>
                <a:lnTo>
                  <a:pt x="582853" y="97980"/>
                </a:lnTo>
                <a:close/>
              </a:path>
              <a:path w="582930" h="113030">
                <a:moveTo>
                  <a:pt x="582853" y="36207"/>
                </a:moveTo>
                <a:lnTo>
                  <a:pt x="581710" y="33464"/>
                </a:lnTo>
                <a:lnTo>
                  <a:pt x="577151" y="28892"/>
                </a:lnTo>
                <a:lnTo>
                  <a:pt x="574395" y="27762"/>
                </a:lnTo>
                <a:lnTo>
                  <a:pt x="567944" y="27762"/>
                </a:lnTo>
                <a:lnTo>
                  <a:pt x="565200" y="28892"/>
                </a:lnTo>
                <a:lnTo>
                  <a:pt x="560628" y="33464"/>
                </a:lnTo>
                <a:lnTo>
                  <a:pt x="559485" y="36207"/>
                </a:lnTo>
                <a:lnTo>
                  <a:pt x="559485" y="42659"/>
                </a:lnTo>
                <a:lnTo>
                  <a:pt x="560628" y="45402"/>
                </a:lnTo>
                <a:lnTo>
                  <a:pt x="565200" y="49923"/>
                </a:lnTo>
                <a:lnTo>
                  <a:pt x="567944" y="51054"/>
                </a:lnTo>
                <a:lnTo>
                  <a:pt x="574395" y="51054"/>
                </a:lnTo>
                <a:lnTo>
                  <a:pt x="577113" y="49923"/>
                </a:lnTo>
                <a:lnTo>
                  <a:pt x="581647" y="45402"/>
                </a:lnTo>
                <a:lnTo>
                  <a:pt x="582841" y="42659"/>
                </a:lnTo>
                <a:lnTo>
                  <a:pt x="582853" y="362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92579" y="3175901"/>
            <a:ext cx="535940" cy="116839"/>
          </a:xfrm>
          <a:custGeom>
            <a:avLst/>
            <a:gdLst/>
            <a:ahLst/>
            <a:cxnLst/>
            <a:rect l="l" t="t" r="r" b="b"/>
            <a:pathLst>
              <a:path w="535939" h="116839">
                <a:moveTo>
                  <a:pt x="96964" y="4838"/>
                </a:moveTo>
                <a:lnTo>
                  <a:pt x="85051" y="4838"/>
                </a:lnTo>
                <a:lnTo>
                  <a:pt x="48145" y="89446"/>
                </a:lnTo>
                <a:lnTo>
                  <a:pt x="11912" y="4838"/>
                </a:lnTo>
                <a:lnTo>
                  <a:pt x="0" y="4838"/>
                </a:lnTo>
                <a:lnTo>
                  <a:pt x="46951" y="114300"/>
                </a:lnTo>
                <a:lnTo>
                  <a:pt x="49339" y="114300"/>
                </a:lnTo>
                <a:lnTo>
                  <a:pt x="60159" y="89446"/>
                </a:lnTo>
                <a:lnTo>
                  <a:pt x="96964" y="4838"/>
                </a:lnTo>
                <a:close/>
              </a:path>
              <a:path w="535939" h="116839">
                <a:moveTo>
                  <a:pt x="194297" y="33337"/>
                </a:moveTo>
                <a:lnTo>
                  <a:pt x="184696" y="33337"/>
                </a:lnTo>
                <a:lnTo>
                  <a:pt x="184696" y="64884"/>
                </a:lnTo>
                <a:lnTo>
                  <a:pt x="184696" y="80416"/>
                </a:lnTo>
                <a:lnTo>
                  <a:pt x="183324" y="85940"/>
                </a:lnTo>
                <a:lnTo>
                  <a:pt x="177939" y="95542"/>
                </a:lnTo>
                <a:lnTo>
                  <a:pt x="177812" y="95770"/>
                </a:lnTo>
                <a:lnTo>
                  <a:pt x="173888" y="99656"/>
                </a:lnTo>
                <a:lnTo>
                  <a:pt x="163664" y="105410"/>
                </a:lnTo>
                <a:lnTo>
                  <a:pt x="158254" y="106857"/>
                </a:lnTo>
                <a:lnTo>
                  <a:pt x="146888" y="106857"/>
                </a:lnTo>
                <a:lnTo>
                  <a:pt x="120472" y="79667"/>
                </a:lnTo>
                <a:lnTo>
                  <a:pt x="120472" y="68211"/>
                </a:lnTo>
                <a:lnTo>
                  <a:pt x="146824" y="41300"/>
                </a:lnTo>
                <a:lnTo>
                  <a:pt x="161658" y="41300"/>
                </a:lnTo>
                <a:lnTo>
                  <a:pt x="169252" y="44450"/>
                </a:lnTo>
                <a:lnTo>
                  <a:pt x="181610" y="57048"/>
                </a:lnTo>
                <a:lnTo>
                  <a:pt x="184696" y="64884"/>
                </a:lnTo>
                <a:lnTo>
                  <a:pt x="184696" y="33337"/>
                </a:lnTo>
                <a:lnTo>
                  <a:pt x="184023" y="33337"/>
                </a:lnTo>
                <a:lnTo>
                  <a:pt x="184023" y="48221"/>
                </a:lnTo>
                <a:lnTo>
                  <a:pt x="180073" y="42722"/>
                </a:lnTo>
                <a:lnTo>
                  <a:pt x="179959" y="42557"/>
                </a:lnTo>
                <a:lnTo>
                  <a:pt x="178549" y="41300"/>
                </a:lnTo>
                <a:lnTo>
                  <a:pt x="175234" y="38315"/>
                </a:lnTo>
                <a:lnTo>
                  <a:pt x="164465" y="32664"/>
                </a:lnTo>
                <a:lnTo>
                  <a:pt x="158457" y="31254"/>
                </a:lnTo>
                <a:lnTo>
                  <a:pt x="151803" y="31254"/>
                </a:lnTo>
                <a:lnTo>
                  <a:pt x="116890" y="50203"/>
                </a:lnTo>
                <a:lnTo>
                  <a:pt x="109982" y="73596"/>
                </a:lnTo>
                <a:lnTo>
                  <a:pt x="110744" y="82181"/>
                </a:lnTo>
                <a:lnTo>
                  <a:pt x="135572" y="113258"/>
                </a:lnTo>
                <a:lnTo>
                  <a:pt x="151511" y="116382"/>
                </a:lnTo>
                <a:lnTo>
                  <a:pt x="157962" y="116382"/>
                </a:lnTo>
                <a:lnTo>
                  <a:pt x="184023" y="100380"/>
                </a:lnTo>
                <a:lnTo>
                  <a:pt x="184023" y="114300"/>
                </a:lnTo>
                <a:lnTo>
                  <a:pt x="194297" y="114300"/>
                </a:lnTo>
                <a:lnTo>
                  <a:pt x="194297" y="100380"/>
                </a:lnTo>
                <a:lnTo>
                  <a:pt x="194297" y="48221"/>
                </a:lnTo>
                <a:lnTo>
                  <a:pt x="194297" y="33337"/>
                </a:lnTo>
                <a:close/>
              </a:path>
              <a:path w="535939" h="116839">
                <a:moveTo>
                  <a:pt x="257746" y="87858"/>
                </a:moveTo>
                <a:lnTo>
                  <a:pt x="256387" y="83616"/>
                </a:lnTo>
                <a:lnTo>
                  <a:pt x="250888" y="76123"/>
                </a:lnTo>
                <a:lnTo>
                  <a:pt x="245618" y="72250"/>
                </a:lnTo>
                <a:lnTo>
                  <a:pt x="231533" y="64960"/>
                </a:lnTo>
                <a:lnTo>
                  <a:pt x="227368" y="62103"/>
                </a:lnTo>
                <a:lnTo>
                  <a:pt x="223393" y="57302"/>
                </a:lnTo>
                <a:lnTo>
                  <a:pt x="222402" y="54787"/>
                </a:lnTo>
                <a:lnTo>
                  <a:pt x="222402" y="49187"/>
                </a:lnTo>
                <a:lnTo>
                  <a:pt x="223608" y="46583"/>
                </a:lnTo>
                <a:lnTo>
                  <a:pt x="228422" y="42113"/>
                </a:lnTo>
                <a:lnTo>
                  <a:pt x="231305" y="40995"/>
                </a:lnTo>
                <a:lnTo>
                  <a:pt x="239991" y="40995"/>
                </a:lnTo>
                <a:lnTo>
                  <a:pt x="245427" y="43700"/>
                </a:lnTo>
                <a:lnTo>
                  <a:pt x="250977" y="49110"/>
                </a:lnTo>
                <a:lnTo>
                  <a:pt x="257683" y="42189"/>
                </a:lnTo>
                <a:lnTo>
                  <a:pt x="250139" y="34899"/>
                </a:lnTo>
                <a:lnTo>
                  <a:pt x="242646" y="31254"/>
                </a:lnTo>
                <a:lnTo>
                  <a:pt x="228803" y="31254"/>
                </a:lnTo>
                <a:lnTo>
                  <a:pt x="223507" y="33286"/>
                </a:lnTo>
                <a:lnTo>
                  <a:pt x="215125" y="41414"/>
                </a:lnTo>
                <a:lnTo>
                  <a:pt x="213029" y="46532"/>
                </a:lnTo>
                <a:lnTo>
                  <a:pt x="213029" y="57391"/>
                </a:lnTo>
                <a:lnTo>
                  <a:pt x="214337" y="61582"/>
                </a:lnTo>
                <a:lnTo>
                  <a:pt x="219608" y="68922"/>
                </a:lnTo>
                <a:lnTo>
                  <a:pt x="224561" y="72656"/>
                </a:lnTo>
                <a:lnTo>
                  <a:pt x="238658" y="79895"/>
                </a:lnTo>
                <a:lnTo>
                  <a:pt x="243027" y="82765"/>
                </a:lnTo>
                <a:lnTo>
                  <a:pt x="246888" y="87376"/>
                </a:lnTo>
                <a:lnTo>
                  <a:pt x="247853" y="90030"/>
                </a:lnTo>
                <a:lnTo>
                  <a:pt x="247853" y="96634"/>
                </a:lnTo>
                <a:lnTo>
                  <a:pt x="246392" y="99783"/>
                </a:lnTo>
                <a:lnTo>
                  <a:pt x="240538" y="105143"/>
                </a:lnTo>
                <a:lnTo>
                  <a:pt x="236994" y="106489"/>
                </a:lnTo>
                <a:lnTo>
                  <a:pt x="226872" y="106489"/>
                </a:lnTo>
                <a:lnTo>
                  <a:pt x="221246" y="103479"/>
                </a:lnTo>
                <a:lnTo>
                  <a:pt x="215925" y="97472"/>
                </a:lnTo>
                <a:lnTo>
                  <a:pt x="209384" y="104927"/>
                </a:lnTo>
                <a:lnTo>
                  <a:pt x="212166" y="108496"/>
                </a:lnTo>
                <a:lnTo>
                  <a:pt x="215671" y="111302"/>
                </a:lnTo>
                <a:lnTo>
                  <a:pt x="224155" y="115366"/>
                </a:lnTo>
                <a:lnTo>
                  <a:pt x="228612" y="116382"/>
                </a:lnTo>
                <a:lnTo>
                  <a:pt x="240258" y="116382"/>
                </a:lnTo>
                <a:lnTo>
                  <a:pt x="246100" y="114071"/>
                </a:lnTo>
                <a:lnTo>
                  <a:pt x="255422" y="104851"/>
                </a:lnTo>
                <a:lnTo>
                  <a:pt x="257746" y="99212"/>
                </a:lnTo>
                <a:lnTo>
                  <a:pt x="257746" y="87858"/>
                </a:lnTo>
                <a:close/>
              </a:path>
              <a:path w="535939" h="116839">
                <a:moveTo>
                  <a:pt x="283845" y="33337"/>
                </a:moveTo>
                <a:lnTo>
                  <a:pt x="273354" y="33337"/>
                </a:lnTo>
                <a:lnTo>
                  <a:pt x="273354" y="114300"/>
                </a:lnTo>
                <a:lnTo>
                  <a:pt x="283845" y="114300"/>
                </a:lnTo>
                <a:lnTo>
                  <a:pt x="283845" y="33337"/>
                </a:lnTo>
                <a:close/>
              </a:path>
              <a:path w="535939" h="116839">
                <a:moveTo>
                  <a:pt x="287185" y="6248"/>
                </a:moveTo>
                <a:lnTo>
                  <a:pt x="286346" y="4216"/>
                </a:lnTo>
                <a:lnTo>
                  <a:pt x="282968" y="838"/>
                </a:lnTo>
                <a:lnTo>
                  <a:pt x="280936" y="0"/>
                </a:lnTo>
                <a:lnTo>
                  <a:pt x="276225" y="0"/>
                </a:lnTo>
                <a:lnTo>
                  <a:pt x="274218" y="838"/>
                </a:lnTo>
                <a:lnTo>
                  <a:pt x="270840" y="4216"/>
                </a:lnTo>
                <a:lnTo>
                  <a:pt x="270002" y="6248"/>
                </a:lnTo>
                <a:lnTo>
                  <a:pt x="270002" y="10960"/>
                </a:lnTo>
                <a:lnTo>
                  <a:pt x="270840" y="12966"/>
                </a:lnTo>
                <a:lnTo>
                  <a:pt x="274218" y="16344"/>
                </a:lnTo>
                <a:lnTo>
                  <a:pt x="276225" y="17183"/>
                </a:lnTo>
                <a:lnTo>
                  <a:pt x="280936" y="17183"/>
                </a:lnTo>
                <a:lnTo>
                  <a:pt x="282968" y="16344"/>
                </a:lnTo>
                <a:lnTo>
                  <a:pt x="286346" y="12966"/>
                </a:lnTo>
                <a:lnTo>
                  <a:pt x="287185" y="10960"/>
                </a:lnTo>
                <a:lnTo>
                  <a:pt x="287185" y="6248"/>
                </a:lnTo>
                <a:close/>
              </a:path>
              <a:path w="535939" h="116839">
                <a:moveTo>
                  <a:pt x="314274" y="2082"/>
                </a:moveTo>
                <a:lnTo>
                  <a:pt x="303860" y="2082"/>
                </a:lnTo>
                <a:lnTo>
                  <a:pt x="303860" y="114300"/>
                </a:lnTo>
                <a:lnTo>
                  <a:pt x="314274" y="114300"/>
                </a:lnTo>
                <a:lnTo>
                  <a:pt x="314274" y="2082"/>
                </a:lnTo>
                <a:close/>
              </a:path>
              <a:path w="535939" h="116839">
                <a:moveTo>
                  <a:pt x="344855" y="33337"/>
                </a:moveTo>
                <a:lnTo>
                  <a:pt x="334365" y="33337"/>
                </a:lnTo>
                <a:lnTo>
                  <a:pt x="334365" y="114300"/>
                </a:lnTo>
                <a:lnTo>
                  <a:pt x="344855" y="114300"/>
                </a:lnTo>
                <a:lnTo>
                  <a:pt x="344855" y="33337"/>
                </a:lnTo>
                <a:close/>
              </a:path>
              <a:path w="535939" h="116839">
                <a:moveTo>
                  <a:pt x="348208" y="6248"/>
                </a:moveTo>
                <a:lnTo>
                  <a:pt x="347370" y="4216"/>
                </a:lnTo>
                <a:lnTo>
                  <a:pt x="343992" y="838"/>
                </a:lnTo>
                <a:lnTo>
                  <a:pt x="341960" y="0"/>
                </a:lnTo>
                <a:lnTo>
                  <a:pt x="337248" y="0"/>
                </a:lnTo>
                <a:lnTo>
                  <a:pt x="335241" y="838"/>
                </a:lnTo>
                <a:lnTo>
                  <a:pt x="331863" y="4216"/>
                </a:lnTo>
                <a:lnTo>
                  <a:pt x="331025" y="6248"/>
                </a:lnTo>
                <a:lnTo>
                  <a:pt x="331025" y="10960"/>
                </a:lnTo>
                <a:lnTo>
                  <a:pt x="331863" y="12966"/>
                </a:lnTo>
                <a:lnTo>
                  <a:pt x="335241" y="16344"/>
                </a:lnTo>
                <a:lnTo>
                  <a:pt x="337248" y="17183"/>
                </a:lnTo>
                <a:lnTo>
                  <a:pt x="341960" y="17183"/>
                </a:lnTo>
                <a:lnTo>
                  <a:pt x="343992" y="16344"/>
                </a:lnTo>
                <a:lnTo>
                  <a:pt x="347370" y="12966"/>
                </a:lnTo>
                <a:lnTo>
                  <a:pt x="348208" y="10960"/>
                </a:lnTo>
                <a:lnTo>
                  <a:pt x="348208" y="6248"/>
                </a:lnTo>
                <a:close/>
              </a:path>
              <a:path w="535939" h="116839">
                <a:moveTo>
                  <a:pt x="446062" y="74637"/>
                </a:moveTo>
                <a:lnTo>
                  <a:pt x="434606" y="44373"/>
                </a:lnTo>
                <a:lnTo>
                  <a:pt x="434606" y="65620"/>
                </a:lnTo>
                <a:lnTo>
                  <a:pt x="374332" y="65620"/>
                </a:lnTo>
                <a:lnTo>
                  <a:pt x="376466" y="58191"/>
                </a:lnTo>
                <a:lnTo>
                  <a:pt x="379615" y="52603"/>
                </a:lnTo>
                <a:lnTo>
                  <a:pt x="389483" y="43776"/>
                </a:lnTo>
                <a:lnTo>
                  <a:pt x="396303" y="41224"/>
                </a:lnTo>
                <a:lnTo>
                  <a:pt x="409054" y="41224"/>
                </a:lnTo>
                <a:lnTo>
                  <a:pt x="434606" y="65620"/>
                </a:lnTo>
                <a:lnTo>
                  <a:pt x="434606" y="44373"/>
                </a:lnTo>
                <a:lnTo>
                  <a:pt x="431546" y="41224"/>
                </a:lnTo>
                <a:lnTo>
                  <a:pt x="430441" y="40081"/>
                </a:lnTo>
                <a:lnTo>
                  <a:pt x="422694" y="35179"/>
                </a:lnTo>
                <a:lnTo>
                  <a:pt x="413918" y="32232"/>
                </a:lnTo>
                <a:lnTo>
                  <a:pt x="404101" y="31254"/>
                </a:lnTo>
                <a:lnTo>
                  <a:pt x="394322" y="32232"/>
                </a:lnTo>
                <a:lnTo>
                  <a:pt x="394487" y="32232"/>
                </a:lnTo>
                <a:lnTo>
                  <a:pt x="385749" y="35179"/>
                </a:lnTo>
                <a:lnTo>
                  <a:pt x="385889" y="35179"/>
                </a:lnTo>
                <a:lnTo>
                  <a:pt x="378523" y="39878"/>
                </a:lnTo>
                <a:lnTo>
                  <a:pt x="372021" y="46583"/>
                </a:lnTo>
                <a:lnTo>
                  <a:pt x="367880" y="52844"/>
                </a:lnTo>
                <a:lnTo>
                  <a:pt x="364934" y="59474"/>
                </a:lnTo>
                <a:lnTo>
                  <a:pt x="363169" y="66548"/>
                </a:lnTo>
                <a:lnTo>
                  <a:pt x="362572" y="74041"/>
                </a:lnTo>
                <a:lnTo>
                  <a:pt x="363270" y="82016"/>
                </a:lnTo>
                <a:lnTo>
                  <a:pt x="387057" y="113131"/>
                </a:lnTo>
                <a:lnTo>
                  <a:pt x="404685" y="116382"/>
                </a:lnTo>
                <a:lnTo>
                  <a:pt x="410641" y="116382"/>
                </a:lnTo>
                <a:lnTo>
                  <a:pt x="415429" y="115570"/>
                </a:lnTo>
                <a:lnTo>
                  <a:pt x="415734" y="115570"/>
                </a:lnTo>
                <a:lnTo>
                  <a:pt x="443382" y="92049"/>
                </a:lnTo>
                <a:lnTo>
                  <a:pt x="434606" y="87426"/>
                </a:lnTo>
                <a:lnTo>
                  <a:pt x="431431" y="92748"/>
                </a:lnTo>
                <a:lnTo>
                  <a:pt x="428358" y="96685"/>
                </a:lnTo>
                <a:lnTo>
                  <a:pt x="423024" y="101346"/>
                </a:lnTo>
                <a:lnTo>
                  <a:pt x="419709" y="103263"/>
                </a:lnTo>
                <a:lnTo>
                  <a:pt x="411924" y="106133"/>
                </a:lnTo>
                <a:lnTo>
                  <a:pt x="407911" y="106857"/>
                </a:lnTo>
                <a:lnTo>
                  <a:pt x="395262" y="106857"/>
                </a:lnTo>
                <a:lnTo>
                  <a:pt x="388099" y="103835"/>
                </a:lnTo>
                <a:lnTo>
                  <a:pt x="376491" y="91782"/>
                </a:lnTo>
                <a:lnTo>
                  <a:pt x="373481" y="84061"/>
                </a:lnTo>
                <a:lnTo>
                  <a:pt x="373291" y="74637"/>
                </a:lnTo>
                <a:lnTo>
                  <a:pt x="446062" y="74637"/>
                </a:lnTo>
                <a:close/>
              </a:path>
              <a:path w="535939" h="116839">
                <a:moveTo>
                  <a:pt x="535393" y="33337"/>
                </a:moveTo>
                <a:lnTo>
                  <a:pt x="524230" y="33337"/>
                </a:lnTo>
                <a:lnTo>
                  <a:pt x="497370" y="92265"/>
                </a:lnTo>
                <a:lnTo>
                  <a:pt x="470281" y="33337"/>
                </a:lnTo>
                <a:lnTo>
                  <a:pt x="459193" y="33337"/>
                </a:lnTo>
                <a:lnTo>
                  <a:pt x="496481" y="114300"/>
                </a:lnTo>
                <a:lnTo>
                  <a:pt x="498335" y="114300"/>
                </a:lnTo>
                <a:lnTo>
                  <a:pt x="535393" y="333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object 4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2922383" y="3175891"/>
            <a:ext cx="339054" cy="116384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29903" y="2990333"/>
            <a:ext cx="1352142" cy="490917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3281803" y="3175891"/>
            <a:ext cx="163710" cy="114300"/>
          </a:xfrm>
          <a:prstGeom prst="rect">
            <a:avLst/>
          </a:prstGeom>
        </p:spPr>
      </p:pic>
      <p:sp>
        <p:nvSpPr>
          <p:cNvPr id="49" name="object 49"/>
          <p:cNvSpPr/>
          <p:nvPr/>
        </p:nvSpPr>
        <p:spPr>
          <a:xfrm>
            <a:off x="3525609" y="3180739"/>
            <a:ext cx="275590" cy="111760"/>
          </a:xfrm>
          <a:custGeom>
            <a:avLst/>
            <a:gdLst/>
            <a:ahLst/>
            <a:cxnLst/>
            <a:rect l="l" t="t" r="r" b="b"/>
            <a:pathLst>
              <a:path w="275589" h="111760">
                <a:moveTo>
                  <a:pt x="105435" y="109461"/>
                </a:moveTo>
                <a:lnTo>
                  <a:pt x="88646" y="73444"/>
                </a:lnTo>
                <a:lnTo>
                  <a:pt x="83718" y="62877"/>
                </a:lnTo>
                <a:lnTo>
                  <a:pt x="71653" y="37020"/>
                </a:lnTo>
                <a:lnTo>
                  <a:pt x="71653" y="62877"/>
                </a:lnTo>
                <a:lnTo>
                  <a:pt x="34226" y="62877"/>
                </a:lnTo>
                <a:lnTo>
                  <a:pt x="53047" y="23215"/>
                </a:lnTo>
                <a:lnTo>
                  <a:pt x="71653" y="62877"/>
                </a:lnTo>
                <a:lnTo>
                  <a:pt x="71653" y="37020"/>
                </a:lnTo>
                <a:lnTo>
                  <a:pt x="65214" y="23215"/>
                </a:lnTo>
                <a:lnTo>
                  <a:pt x="54394" y="0"/>
                </a:lnTo>
                <a:lnTo>
                  <a:pt x="51714" y="0"/>
                </a:lnTo>
                <a:lnTo>
                  <a:pt x="0" y="109461"/>
                </a:lnTo>
                <a:lnTo>
                  <a:pt x="12204" y="109461"/>
                </a:lnTo>
                <a:lnTo>
                  <a:pt x="29311" y="73444"/>
                </a:lnTo>
                <a:lnTo>
                  <a:pt x="76492" y="73444"/>
                </a:lnTo>
                <a:lnTo>
                  <a:pt x="93675" y="109461"/>
                </a:lnTo>
                <a:lnTo>
                  <a:pt x="105435" y="109461"/>
                </a:lnTo>
                <a:close/>
              </a:path>
              <a:path w="275589" h="111760">
                <a:moveTo>
                  <a:pt x="141351" y="99733"/>
                </a:moveTo>
                <a:lnTo>
                  <a:pt x="140449" y="97548"/>
                </a:lnTo>
                <a:lnTo>
                  <a:pt x="136880" y="93980"/>
                </a:lnTo>
                <a:lnTo>
                  <a:pt x="134721" y="93078"/>
                </a:lnTo>
                <a:lnTo>
                  <a:pt x="132194" y="93078"/>
                </a:lnTo>
                <a:lnTo>
                  <a:pt x="129667" y="93078"/>
                </a:lnTo>
                <a:lnTo>
                  <a:pt x="127508" y="93980"/>
                </a:lnTo>
                <a:lnTo>
                  <a:pt x="123926" y="97548"/>
                </a:lnTo>
                <a:lnTo>
                  <a:pt x="123037" y="99733"/>
                </a:lnTo>
                <a:lnTo>
                  <a:pt x="123037" y="104851"/>
                </a:lnTo>
                <a:lnTo>
                  <a:pt x="123926" y="107010"/>
                </a:lnTo>
                <a:lnTo>
                  <a:pt x="127508" y="110642"/>
                </a:lnTo>
                <a:lnTo>
                  <a:pt x="129667" y="111544"/>
                </a:lnTo>
                <a:lnTo>
                  <a:pt x="134721" y="111544"/>
                </a:lnTo>
                <a:lnTo>
                  <a:pt x="136880" y="110642"/>
                </a:lnTo>
                <a:lnTo>
                  <a:pt x="140449" y="107010"/>
                </a:lnTo>
                <a:lnTo>
                  <a:pt x="141351" y="104851"/>
                </a:lnTo>
                <a:lnTo>
                  <a:pt x="141351" y="99733"/>
                </a:lnTo>
                <a:close/>
              </a:path>
              <a:path w="275589" h="111760">
                <a:moveTo>
                  <a:pt x="238861" y="109461"/>
                </a:moveTo>
                <a:lnTo>
                  <a:pt x="182156" y="49110"/>
                </a:lnTo>
                <a:lnTo>
                  <a:pt x="234772" y="0"/>
                </a:lnTo>
                <a:lnTo>
                  <a:pt x="219964" y="0"/>
                </a:lnTo>
                <a:lnTo>
                  <a:pt x="176276" y="41071"/>
                </a:lnTo>
                <a:lnTo>
                  <a:pt x="176276" y="0"/>
                </a:lnTo>
                <a:lnTo>
                  <a:pt x="165112" y="0"/>
                </a:lnTo>
                <a:lnTo>
                  <a:pt x="165112" y="109461"/>
                </a:lnTo>
                <a:lnTo>
                  <a:pt x="176276" y="109461"/>
                </a:lnTo>
                <a:lnTo>
                  <a:pt x="176276" y="58407"/>
                </a:lnTo>
                <a:lnTo>
                  <a:pt x="224345" y="109461"/>
                </a:lnTo>
                <a:lnTo>
                  <a:pt x="238861" y="109461"/>
                </a:lnTo>
                <a:close/>
              </a:path>
              <a:path w="275589" h="111760">
                <a:moveTo>
                  <a:pt x="275450" y="99733"/>
                </a:moveTo>
                <a:lnTo>
                  <a:pt x="274561" y="97548"/>
                </a:lnTo>
                <a:lnTo>
                  <a:pt x="270992" y="93980"/>
                </a:lnTo>
                <a:lnTo>
                  <a:pt x="268833" y="93078"/>
                </a:lnTo>
                <a:lnTo>
                  <a:pt x="266306" y="93078"/>
                </a:lnTo>
                <a:lnTo>
                  <a:pt x="263779" y="93078"/>
                </a:lnTo>
                <a:lnTo>
                  <a:pt x="261620" y="93980"/>
                </a:lnTo>
                <a:lnTo>
                  <a:pt x="258038" y="97548"/>
                </a:lnTo>
                <a:lnTo>
                  <a:pt x="257149" y="99733"/>
                </a:lnTo>
                <a:lnTo>
                  <a:pt x="257149" y="104851"/>
                </a:lnTo>
                <a:lnTo>
                  <a:pt x="258038" y="107010"/>
                </a:lnTo>
                <a:lnTo>
                  <a:pt x="261620" y="110642"/>
                </a:lnTo>
                <a:lnTo>
                  <a:pt x="263779" y="111544"/>
                </a:lnTo>
                <a:lnTo>
                  <a:pt x="268833" y="111544"/>
                </a:lnTo>
                <a:lnTo>
                  <a:pt x="270992" y="110642"/>
                </a:lnTo>
                <a:lnTo>
                  <a:pt x="274561" y="107010"/>
                </a:lnTo>
                <a:lnTo>
                  <a:pt x="275450" y="104851"/>
                </a:lnTo>
                <a:lnTo>
                  <a:pt x="275450" y="997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0" name="object 50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880223" y="3179168"/>
            <a:ext cx="140530" cy="113107"/>
          </a:xfrm>
          <a:prstGeom prst="rect">
            <a:avLst/>
          </a:prstGeom>
        </p:spPr>
      </p:pic>
      <p:grpSp>
        <p:nvGrpSpPr>
          <p:cNvPr id="51" name="object 51"/>
          <p:cNvGrpSpPr/>
          <p:nvPr/>
        </p:nvGrpSpPr>
        <p:grpSpPr>
          <a:xfrm>
            <a:off x="4096853" y="3177975"/>
            <a:ext cx="158750" cy="114300"/>
            <a:chOff x="4096853" y="3177975"/>
            <a:chExt cx="158750" cy="114300"/>
          </a:xfrm>
        </p:grpSpPr>
        <p:pic>
          <p:nvPicPr>
            <p:cNvPr id="52" name="object 5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096853" y="3177975"/>
              <a:ext cx="116146" cy="11430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4237171" y="3273818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4" h="19050">
                  <a:moveTo>
                    <a:pt x="11686" y="0"/>
                  </a:moveTo>
                  <a:lnTo>
                    <a:pt x="9155" y="0"/>
                  </a:lnTo>
                  <a:lnTo>
                    <a:pt x="6624" y="0"/>
                  </a:lnTo>
                  <a:lnTo>
                    <a:pt x="4467" y="892"/>
                  </a:lnTo>
                  <a:lnTo>
                    <a:pt x="892" y="4467"/>
                  </a:lnTo>
                  <a:lnTo>
                    <a:pt x="0" y="6649"/>
                  </a:lnTo>
                  <a:lnTo>
                    <a:pt x="0" y="11761"/>
                  </a:lnTo>
                  <a:lnTo>
                    <a:pt x="892" y="13931"/>
                  </a:lnTo>
                  <a:lnTo>
                    <a:pt x="4467" y="17553"/>
                  </a:lnTo>
                  <a:lnTo>
                    <a:pt x="6624" y="18456"/>
                  </a:lnTo>
                  <a:lnTo>
                    <a:pt x="11686" y="18456"/>
                  </a:lnTo>
                  <a:lnTo>
                    <a:pt x="13841" y="17553"/>
                  </a:lnTo>
                  <a:lnTo>
                    <a:pt x="17412" y="13931"/>
                  </a:lnTo>
                  <a:lnTo>
                    <a:pt x="18305" y="11761"/>
                  </a:lnTo>
                  <a:lnTo>
                    <a:pt x="18305" y="6649"/>
                  </a:lnTo>
                  <a:lnTo>
                    <a:pt x="17412" y="4467"/>
                  </a:lnTo>
                  <a:lnTo>
                    <a:pt x="13841" y="892"/>
                  </a:lnTo>
                  <a:lnTo>
                    <a:pt x="116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4" name="object 54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4332394" y="3175891"/>
            <a:ext cx="390568" cy="116384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5761652" y="3175891"/>
            <a:ext cx="1037106" cy="116384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6880726" y="3175891"/>
            <a:ext cx="137754" cy="116384"/>
          </a:xfrm>
          <a:prstGeom prst="rect">
            <a:avLst/>
          </a:prstGeom>
        </p:spPr>
      </p:pic>
      <p:grpSp>
        <p:nvGrpSpPr>
          <p:cNvPr id="57" name="object 57"/>
          <p:cNvGrpSpPr/>
          <p:nvPr/>
        </p:nvGrpSpPr>
        <p:grpSpPr>
          <a:xfrm>
            <a:off x="719632" y="3175891"/>
            <a:ext cx="6292215" cy="521334"/>
            <a:chOff x="719632" y="3175891"/>
            <a:chExt cx="6292215" cy="521334"/>
          </a:xfrm>
        </p:grpSpPr>
        <p:pic>
          <p:nvPicPr>
            <p:cNvPr id="58" name="object 5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856288" y="3364866"/>
              <a:ext cx="462330" cy="116384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6340039" y="3366950"/>
              <a:ext cx="10795" cy="112395"/>
            </a:xfrm>
            <a:custGeom>
              <a:avLst/>
              <a:gdLst/>
              <a:ahLst/>
              <a:cxnLst/>
              <a:rect l="l" t="t" r="r" b="b"/>
              <a:pathLst>
                <a:path w="10795" h="112395">
                  <a:moveTo>
                    <a:pt x="10413" y="0"/>
                  </a:moveTo>
                  <a:lnTo>
                    <a:pt x="0" y="0"/>
                  </a:lnTo>
                  <a:lnTo>
                    <a:pt x="0" y="112215"/>
                  </a:lnTo>
                  <a:lnTo>
                    <a:pt x="10413" y="112215"/>
                  </a:lnTo>
                  <a:lnTo>
                    <a:pt x="104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31243" y="3175891"/>
              <a:ext cx="5568515" cy="52090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322175" y="3364866"/>
              <a:ext cx="689213" cy="302983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719632" y="3680334"/>
              <a:ext cx="6229985" cy="9525"/>
            </a:xfrm>
            <a:custGeom>
              <a:avLst/>
              <a:gdLst/>
              <a:ahLst/>
              <a:cxnLst/>
              <a:rect l="l" t="t" r="r" b="b"/>
              <a:pathLst>
                <a:path w="6229984" h="9525">
                  <a:moveTo>
                    <a:pt x="6229475" y="0"/>
                  </a:moveTo>
                  <a:lnTo>
                    <a:pt x="0" y="0"/>
                  </a:lnTo>
                  <a:lnTo>
                    <a:pt x="0" y="9143"/>
                  </a:lnTo>
                  <a:lnTo>
                    <a:pt x="6229475" y="9143"/>
                  </a:lnTo>
                  <a:lnTo>
                    <a:pt x="62294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718739" y="3738805"/>
            <a:ext cx="603885" cy="137160"/>
            <a:chOff x="718739" y="3738805"/>
            <a:chExt cx="603885" cy="137160"/>
          </a:xfrm>
        </p:grpSpPr>
        <p:sp>
          <p:nvSpPr>
            <p:cNvPr id="64" name="object 64"/>
            <p:cNvSpPr/>
            <p:nvPr/>
          </p:nvSpPr>
          <p:spPr>
            <a:xfrm>
              <a:off x="718731" y="3741559"/>
              <a:ext cx="100330" cy="128905"/>
            </a:xfrm>
            <a:custGeom>
              <a:avLst/>
              <a:gdLst/>
              <a:ahLst/>
              <a:cxnLst/>
              <a:rect l="l" t="t" r="r" b="b"/>
              <a:pathLst>
                <a:path w="100330" h="128904">
                  <a:moveTo>
                    <a:pt x="77990" y="120929"/>
                  </a:moveTo>
                  <a:lnTo>
                    <a:pt x="0" y="120929"/>
                  </a:lnTo>
                  <a:lnTo>
                    <a:pt x="0" y="128524"/>
                  </a:lnTo>
                  <a:lnTo>
                    <a:pt x="77990" y="128524"/>
                  </a:lnTo>
                  <a:lnTo>
                    <a:pt x="77990" y="120929"/>
                  </a:lnTo>
                  <a:close/>
                </a:path>
                <a:path w="100330" h="128904">
                  <a:moveTo>
                    <a:pt x="99796" y="0"/>
                  </a:moveTo>
                  <a:lnTo>
                    <a:pt x="88849" y="0"/>
                  </a:lnTo>
                  <a:lnTo>
                    <a:pt x="88849" y="109461"/>
                  </a:lnTo>
                  <a:lnTo>
                    <a:pt x="99796" y="109461"/>
                  </a:lnTo>
                  <a:lnTo>
                    <a:pt x="99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42691" y="3738805"/>
              <a:ext cx="439041" cy="114970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719632" y="3834650"/>
              <a:ext cx="602615" cy="41275"/>
            </a:xfrm>
            <a:custGeom>
              <a:avLst/>
              <a:gdLst/>
              <a:ahLst/>
              <a:cxnLst/>
              <a:rect l="l" t="t" r="r" b="b"/>
              <a:pathLst>
                <a:path w="602615" h="41275">
                  <a:moveTo>
                    <a:pt x="570268" y="31623"/>
                  </a:moveTo>
                  <a:lnTo>
                    <a:pt x="0" y="31623"/>
                  </a:lnTo>
                  <a:lnTo>
                    <a:pt x="0" y="40767"/>
                  </a:lnTo>
                  <a:lnTo>
                    <a:pt x="570268" y="40767"/>
                  </a:lnTo>
                  <a:lnTo>
                    <a:pt x="570268" y="31623"/>
                  </a:lnTo>
                  <a:close/>
                </a:path>
                <a:path w="602615" h="41275">
                  <a:moveTo>
                    <a:pt x="602513" y="6654"/>
                  </a:moveTo>
                  <a:lnTo>
                    <a:pt x="601624" y="4470"/>
                  </a:lnTo>
                  <a:lnTo>
                    <a:pt x="598055" y="901"/>
                  </a:lnTo>
                  <a:lnTo>
                    <a:pt x="595896" y="0"/>
                  </a:lnTo>
                  <a:lnTo>
                    <a:pt x="593369" y="0"/>
                  </a:lnTo>
                  <a:lnTo>
                    <a:pt x="590842" y="0"/>
                  </a:lnTo>
                  <a:lnTo>
                    <a:pt x="588683" y="901"/>
                  </a:lnTo>
                  <a:lnTo>
                    <a:pt x="585101" y="4470"/>
                  </a:lnTo>
                  <a:lnTo>
                    <a:pt x="584212" y="6654"/>
                  </a:lnTo>
                  <a:lnTo>
                    <a:pt x="584212" y="11760"/>
                  </a:lnTo>
                  <a:lnTo>
                    <a:pt x="585101" y="13931"/>
                  </a:lnTo>
                  <a:lnTo>
                    <a:pt x="588683" y="17551"/>
                  </a:lnTo>
                  <a:lnTo>
                    <a:pt x="590842" y="18465"/>
                  </a:lnTo>
                  <a:lnTo>
                    <a:pt x="595896" y="18465"/>
                  </a:lnTo>
                  <a:lnTo>
                    <a:pt x="598055" y="17551"/>
                  </a:lnTo>
                  <a:lnTo>
                    <a:pt x="601624" y="13931"/>
                  </a:lnTo>
                  <a:lnTo>
                    <a:pt x="602513" y="11760"/>
                  </a:lnTo>
                  <a:lnTo>
                    <a:pt x="602513" y="66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723204" y="4114091"/>
            <a:ext cx="6299200" cy="1076960"/>
            <a:chOff x="723204" y="4114091"/>
            <a:chExt cx="6299200" cy="1076960"/>
          </a:xfrm>
        </p:grpSpPr>
        <p:pic>
          <p:nvPicPr>
            <p:cNvPr id="68" name="object 6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816076" y="4515120"/>
              <a:ext cx="1205852" cy="274773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23204" y="4114091"/>
              <a:ext cx="5881071" cy="1076860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731597" y="4890024"/>
              <a:ext cx="84311" cy="8512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835842" y="4890024"/>
              <a:ext cx="70617" cy="83045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926658" y="4860854"/>
              <a:ext cx="84312" cy="114300"/>
            </a:xfrm>
            <a:prstGeom prst="rect">
              <a:avLst/>
            </a:prstGeom>
          </p:spPr>
        </p:pic>
      </p:grpSp>
      <p:sp>
        <p:nvSpPr>
          <p:cNvPr id="73" name="object 73"/>
          <p:cNvSpPr/>
          <p:nvPr/>
        </p:nvSpPr>
        <p:spPr>
          <a:xfrm>
            <a:off x="732805" y="5621020"/>
            <a:ext cx="11430" cy="99060"/>
          </a:xfrm>
          <a:custGeom>
            <a:avLst/>
            <a:gdLst/>
            <a:ahLst/>
            <a:cxnLst/>
            <a:rect l="l" t="t" r="r" b="b"/>
            <a:pathLst>
              <a:path w="11429" h="99060">
                <a:moveTo>
                  <a:pt x="0" y="99060"/>
                </a:moveTo>
                <a:lnTo>
                  <a:pt x="11012" y="99060"/>
                </a:lnTo>
                <a:lnTo>
                  <a:pt x="11012" y="0"/>
                </a:lnTo>
                <a:lnTo>
                  <a:pt x="0" y="0"/>
                </a:lnTo>
                <a:lnTo>
                  <a:pt x="0" y="990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4" name="object 74"/>
          <p:cNvGrpSpPr/>
          <p:nvPr/>
        </p:nvGrpSpPr>
        <p:grpSpPr>
          <a:xfrm>
            <a:off x="732059" y="5424693"/>
            <a:ext cx="3896995" cy="511175"/>
            <a:chOff x="732059" y="5424693"/>
            <a:chExt cx="3896995" cy="511175"/>
          </a:xfrm>
        </p:grpSpPr>
        <p:sp>
          <p:nvSpPr>
            <p:cNvPr id="75" name="object 75"/>
            <p:cNvSpPr/>
            <p:nvPr/>
          </p:nvSpPr>
          <p:spPr>
            <a:xfrm>
              <a:off x="732802" y="5610859"/>
              <a:ext cx="527050" cy="139065"/>
            </a:xfrm>
            <a:custGeom>
              <a:avLst/>
              <a:gdLst/>
              <a:ahLst/>
              <a:cxnLst/>
              <a:rect l="l" t="t" r="r" b="b"/>
              <a:pathLst>
                <a:path w="527050" h="139064">
                  <a:moveTo>
                    <a:pt x="7768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66675" y="10160"/>
                  </a:lnTo>
                  <a:lnTo>
                    <a:pt x="66675" y="109220"/>
                  </a:lnTo>
                  <a:lnTo>
                    <a:pt x="77685" y="109220"/>
                  </a:lnTo>
                  <a:lnTo>
                    <a:pt x="77685" y="10160"/>
                  </a:lnTo>
                  <a:lnTo>
                    <a:pt x="77685" y="0"/>
                  </a:lnTo>
                  <a:close/>
                </a:path>
                <a:path w="527050" h="139064">
                  <a:moveTo>
                    <a:pt x="186537" y="68529"/>
                  </a:moveTo>
                  <a:lnTo>
                    <a:pt x="185775" y="60096"/>
                  </a:lnTo>
                  <a:lnTo>
                    <a:pt x="183476" y="52298"/>
                  </a:lnTo>
                  <a:lnTo>
                    <a:pt x="179628" y="45135"/>
                  </a:lnTo>
                  <a:lnTo>
                    <a:pt x="176047" y="40792"/>
                  </a:lnTo>
                  <a:lnTo>
                    <a:pt x="176047" y="63144"/>
                  </a:lnTo>
                  <a:lnTo>
                    <a:pt x="176047" y="74599"/>
                  </a:lnTo>
                  <a:lnTo>
                    <a:pt x="149656" y="101790"/>
                  </a:lnTo>
                  <a:lnTo>
                    <a:pt x="138341" y="101790"/>
                  </a:lnTo>
                  <a:lnTo>
                    <a:pt x="111823" y="75349"/>
                  </a:lnTo>
                  <a:lnTo>
                    <a:pt x="111823" y="59817"/>
                  </a:lnTo>
                  <a:lnTo>
                    <a:pt x="114922" y="51981"/>
                  </a:lnTo>
                  <a:lnTo>
                    <a:pt x="123571" y="43154"/>
                  </a:lnTo>
                  <a:lnTo>
                    <a:pt x="127266" y="39382"/>
                  </a:lnTo>
                  <a:lnTo>
                    <a:pt x="134874" y="36233"/>
                  </a:lnTo>
                  <a:lnTo>
                    <a:pt x="149707" y="36233"/>
                  </a:lnTo>
                  <a:lnTo>
                    <a:pt x="176047" y="63144"/>
                  </a:lnTo>
                  <a:lnTo>
                    <a:pt x="176047" y="40792"/>
                  </a:lnTo>
                  <a:lnTo>
                    <a:pt x="174256" y="38608"/>
                  </a:lnTo>
                  <a:lnTo>
                    <a:pt x="171437" y="36233"/>
                  </a:lnTo>
                  <a:lnTo>
                    <a:pt x="167906" y="33248"/>
                  </a:lnTo>
                  <a:lnTo>
                    <a:pt x="160731" y="29286"/>
                  </a:lnTo>
                  <a:lnTo>
                    <a:pt x="153035" y="26962"/>
                  </a:lnTo>
                  <a:lnTo>
                    <a:pt x="144716" y="26187"/>
                  </a:lnTo>
                  <a:lnTo>
                    <a:pt x="138125" y="26187"/>
                  </a:lnTo>
                  <a:lnTo>
                    <a:pt x="132143" y="27597"/>
                  </a:lnTo>
                  <a:lnTo>
                    <a:pt x="121424" y="33248"/>
                  </a:lnTo>
                  <a:lnTo>
                    <a:pt x="116687" y="37490"/>
                  </a:lnTo>
                  <a:lnTo>
                    <a:pt x="112572" y="43154"/>
                  </a:lnTo>
                  <a:lnTo>
                    <a:pt x="112572" y="28270"/>
                  </a:lnTo>
                  <a:lnTo>
                    <a:pt x="102235" y="28270"/>
                  </a:lnTo>
                  <a:lnTo>
                    <a:pt x="102235" y="138849"/>
                  </a:lnTo>
                  <a:lnTo>
                    <a:pt x="112572" y="138849"/>
                  </a:lnTo>
                  <a:lnTo>
                    <a:pt x="112572" y="95313"/>
                  </a:lnTo>
                  <a:lnTo>
                    <a:pt x="116941" y="100622"/>
                  </a:lnTo>
                  <a:lnTo>
                    <a:pt x="121818" y="104609"/>
                  </a:lnTo>
                  <a:lnTo>
                    <a:pt x="132638" y="109969"/>
                  </a:lnTo>
                  <a:lnTo>
                    <a:pt x="138569" y="111315"/>
                  </a:lnTo>
                  <a:lnTo>
                    <a:pt x="145021" y="111315"/>
                  </a:lnTo>
                  <a:lnTo>
                    <a:pt x="179692" y="92278"/>
                  </a:lnTo>
                  <a:lnTo>
                    <a:pt x="185775" y="77114"/>
                  </a:lnTo>
                  <a:lnTo>
                    <a:pt x="186537" y="68529"/>
                  </a:lnTo>
                  <a:close/>
                </a:path>
                <a:path w="527050" h="139064">
                  <a:moveTo>
                    <a:pt x="276733" y="28270"/>
                  </a:moveTo>
                  <a:lnTo>
                    <a:pt x="275907" y="28270"/>
                  </a:lnTo>
                  <a:lnTo>
                    <a:pt x="216458" y="88163"/>
                  </a:lnTo>
                  <a:lnTo>
                    <a:pt x="216458" y="28270"/>
                  </a:lnTo>
                  <a:lnTo>
                    <a:pt x="206044" y="28270"/>
                  </a:lnTo>
                  <a:lnTo>
                    <a:pt x="206044" y="109232"/>
                  </a:lnTo>
                  <a:lnTo>
                    <a:pt x="207302" y="109232"/>
                  </a:lnTo>
                  <a:lnTo>
                    <a:pt x="228231" y="88163"/>
                  </a:lnTo>
                  <a:lnTo>
                    <a:pt x="266319" y="49847"/>
                  </a:lnTo>
                  <a:lnTo>
                    <a:pt x="266319" y="109232"/>
                  </a:lnTo>
                  <a:lnTo>
                    <a:pt x="276733" y="109232"/>
                  </a:lnTo>
                  <a:lnTo>
                    <a:pt x="276733" y="49847"/>
                  </a:lnTo>
                  <a:lnTo>
                    <a:pt x="276733" y="28270"/>
                  </a:lnTo>
                  <a:close/>
                </a:path>
                <a:path w="527050" h="139064">
                  <a:moveTo>
                    <a:pt x="365658" y="109232"/>
                  </a:moveTo>
                  <a:lnTo>
                    <a:pt x="327914" y="71805"/>
                  </a:lnTo>
                  <a:lnTo>
                    <a:pt x="321373" y="65328"/>
                  </a:lnTo>
                  <a:lnTo>
                    <a:pt x="324662" y="62344"/>
                  </a:lnTo>
                  <a:lnTo>
                    <a:pt x="362381" y="28270"/>
                  </a:lnTo>
                  <a:lnTo>
                    <a:pt x="347865" y="28270"/>
                  </a:lnTo>
                  <a:lnTo>
                    <a:pt x="310438" y="62344"/>
                  </a:lnTo>
                  <a:lnTo>
                    <a:pt x="310438" y="28270"/>
                  </a:lnTo>
                  <a:lnTo>
                    <a:pt x="299948" y="28270"/>
                  </a:lnTo>
                  <a:lnTo>
                    <a:pt x="299948" y="109232"/>
                  </a:lnTo>
                  <a:lnTo>
                    <a:pt x="310438" y="109232"/>
                  </a:lnTo>
                  <a:lnTo>
                    <a:pt x="310438" y="74701"/>
                  </a:lnTo>
                  <a:lnTo>
                    <a:pt x="313715" y="71805"/>
                  </a:lnTo>
                  <a:lnTo>
                    <a:pt x="350926" y="109232"/>
                  </a:lnTo>
                  <a:lnTo>
                    <a:pt x="365658" y="109232"/>
                  </a:lnTo>
                  <a:close/>
                </a:path>
                <a:path w="527050" h="139064">
                  <a:moveTo>
                    <a:pt x="457111" y="28270"/>
                  </a:moveTo>
                  <a:lnTo>
                    <a:pt x="447509" y="28270"/>
                  </a:lnTo>
                  <a:lnTo>
                    <a:pt x="447509" y="59817"/>
                  </a:lnTo>
                  <a:lnTo>
                    <a:pt x="447509" y="75349"/>
                  </a:lnTo>
                  <a:lnTo>
                    <a:pt x="446138" y="80873"/>
                  </a:lnTo>
                  <a:lnTo>
                    <a:pt x="440753" y="90474"/>
                  </a:lnTo>
                  <a:lnTo>
                    <a:pt x="440626" y="90703"/>
                  </a:lnTo>
                  <a:lnTo>
                    <a:pt x="436689" y="94589"/>
                  </a:lnTo>
                  <a:lnTo>
                    <a:pt x="426478" y="100342"/>
                  </a:lnTo>
                  <a:lnTo>
                    <a:pt x="421068" y="101790"/>
                  </a:lnTo>
                  <a:lnTo>
                    <a:pt x="409702" y="101790"/>
                  </a:lnTo>
                  <a:lnTo>
                    <a:pt x="383286" y="74599"/>
                  </a:lnTo>
                  <a:lnTo>
                    <a:pt x="383286" y="63144"/>
                  </a:lnTo>
                  <a:lnTo>
                    <a:pt x="409638" y="36233"/>
                  </a:lnTo>
                  <a:lnTo>
                    <a:pt x="424459" y="36233"/>
                  </a:lnTo>
                  <a:lnTo>
                    <a:pt x="432066" y="39382"/>
                  </a:lnTo>
                  <a:lnTo>
                    <a:pt x="444423" y="51981"/>
                  </a:lnTo>
                  <a:lnTo>
                    <a:pt x="447509" y="59817"/>
                  </a:lnTo>
                  <a:lnTo>
                    <a:pt x="447509" y="28270"/>
                  </a:lnTo>
                  <a:lnTo>
                    <a:pt x="446836" y="28270"/>
                  </a:lnTo>
                  <a:lnTo>
                    <a:pt x="446836" y="43154"/>
                  </a:lnTo>
                  <a:lnTo>
                    <a:pt x="442887" y="37655"/>
                  </a:lnTo>
                  <a:lnTo>
                    <a:pt x="442772" y="37490"/>
                  </a:lnTo>
                  <a:lnTo>
                    <a:pt x="441363" y="36233"/>
                  </a:lnTo>
                  <a:lnTo>
                    <a:pt x="438048" y="33248"/>
                  </a:lnTo>
                  <a:lnTo>
                    <a:pt x="427278" y="27597"/>
                  </a:lnTo>
                  <a:lnTo>
                    <a:pt x="421259" y="26187"/>
                  </a:lnTo>
                  <a:lnTo>
                    <a:pt x="414616" y="26187"/>
                  </a:lnTo>
                  <a:lnTo>
                    <a:pt x="379704" y="45135"/>
                  </a:lnTo>
                  <a:lnTo>
                    <a:pt x="372795" y="68529"/>
                  </a:lnTo>
                  <a:lnTo>
                    <a:pt x="373557" y="77114"/>
                  </a:lnTo>
                  <a:lnTo>
                    <a:pt x="398386" y="108204"/>
                  </a:lnTo>
                  <a:lnTo>
                    <a:pt x="414324" y="111315"/>
                  </a:lnTo>
                  <a:lnTo>
                    <a:pt x="420763" y="111315"/>
                  </a:lnTo>
                  <a:lnTo>
                    <a:pt x="446836" y="95313"/>
                  </a:lnTo>
                  <a:lnTo>
                    <a:pt x="446836" y="109232"/>
                  </a:lnTo>
                  <a:lnTo>
                    <a:pt x="457111" y="109232"/>
                  </a:lnTo>
                  <a:lnTo>
                    <a:pt x="457111" y="95313"/>
                  </a:lnTo>
                  <a:lnTo>
                    <a:pt x="457111" y="43154"/>
                  </a:lnTo>
                  <a:lnTo>
                    <a:pt x="457111" y="28270"/>
                  </a:lnTo>
                  <a:close/>
                </a:path>
                <a:path w="527050" h="139064">
                  <a:moveTo>
                    <a:pt x="526453" y="86156"/>
                  </a:moveTo>
                  <a:lnTo>
                    <a:pt x="525538" y="79108"/>
                  </a:lnTo>
                  <a:lnTo>
                    <a:pt x="522808" y="73190"/>
                  </a:lnTo>
                  <a:lnTo>
                    <a:pt x="518248" y="68427"/>
                  </a:lnTo>
                  <a:lnTo>
                    <a:pt x="511860" y="64808"/>
                  </a:lnTo>
                  <a:lnTo>
                    <a:pt x="519303" y="61772"/>
                  </a:lnTo>
                  <a:lnTo>
                    <a:pt x="523024" y="56045"/>
                  </a:lnTo>
                  <a:lnTo>
                    <a:pt x="523024" y="41262"/>
                  </a:lnTo>
                  <a:lnTo>
                    <a:pt x="520750" y="36080"/>
                  </a:lnTo>
                  <a:lnTo>
                    <a:pt x="511619" y="28041"/>
                  </a:lnTo>
                  <a:lnTo>
                    <a:pt x="505968" y="26035"/>
                  </a:lnTo>
                  <a:lnTo>
                    <a:pt x="491032" y="26035"/>
                  </a:lnTo>
                  <a:lnTo>
                    <a:pt x="483285" y="29083"/>
                  </a:lnTo>
                  <a:lnTo>
                    <a:pt x="475996" y="35191"/>
                  </a:lnTo>
                  <a:lnTo>
                    <a:pt x="481876" y="42405"/>
                  </a:lnTo>
                  <a:lnTo>
                    <a:pt x="487540" y="38036"/>
                  </a:lnTo>
                  <a:lnTo>
                    <a:pt x="493166" y="35852"/>
                  </a:lnTo>
                  <a:lnTo>
                    <a:pt x="503580" y="35852"/>
                  </a:lnTo>
                  <a:lnTo>
                    <a:pt x="507149" y="37160"/>
                  </a:lnTo>
                  <a:lnTo>
                    <a:pt x="511810" y="42367"/>
                  </a:lnTo>
                  <a:lnTo>
                    <a:pt x="512978" y="45478"/>
                  </a:lnTo>
                  <a:lnTo>
                    <a:pt x="512978" y="53365"/>
                  </a:lnTo>
                  <a:lnTo>
                    <a:pt x="511530" y="56642"/>
                  </a:lnTo>
                  <a:lnTo>
                    <a:pt x="505726" y="61214"/>
                  </a:lnTo>
                  <a:lnTo>
                    <a:pt x="502539" y="62344"/>
                  </a:lnTo>
                  <a:lnTo>
                    <a:pt x="493636" y="62344"/>
                  </a:lnTo>
                  <a:lnTo>
                    <a:pt x="493636" y="71272"/>
                  </a:lnTo>
                  <a:lnTo>
                    <a:pt x="504151" y="71272"/>
                  </a:lnTo>
                  <a:lnTo>
                    <a:pt x="507720" y="72644"/>
                  </a:lnTo>
                  <a:lnTo>
                    <a:pt x="513778" y="78105"/>
                  </a:lnTo>
                  <a:lnTo>
                    <a:pt x="515289" y="81724"/>
                  </a:lnTo>
                  <a:lnTo>
                    <a:pt x="515289" y="90843"/>
                  </a:lnTo>
                  <a:lnTo>
                    <a:pt x="513791" y="94564"/>
                  </a:lnTo>
                  <a:lnTo>
                    <a:pt x="507784" y="100228"/>
                  </a:lnTo>
                  <a:lnTo>
                    <a:pt x="503656" y="101638"/>
                  </a:lnTo>
                  <a:lnTo>
                    <a:pt x="490562" y="101638"/>
                  </a:lnTo>
                  <a:lnTo>
                    <a:pt x="484136" y="98806"/>
                  </a:lnTo>
                  <a:lnTo>
                    <a:pt x="479120" y="93154"/>
                  </a:lnTo>
                  <a:lnTo>
                    <a:pt x="472579" y="100596"/>
                  </a:lnTo>
                  <a:lnTo>
                    <a:pt x="478040" y="105321"/>
                  </a:lnTo>
                  <a:lnTo>
                    <a:pt x="484314" y="108686"/>
                  </a:lnTo>
                  <a:lnTo>
                    <a:pt x="491401" y="110705"/>
                  </a:lnTo>
                  <a:lnTo>
                    <a:pt x="499287" y="111391"/>
                  </a:lnTo>
                  <a:lnTo>
                    <a:pt x="508317" y="111391"/>
                  </a:lnTo>
                  <a:lnTo>
                    <a:pt x="515099" y="108788"/>
                  </a:lnTo>
                  <a:lnTo>
                    <a:pt x="524179" y="98425"/>
                  </a:lnTo>
                  <a:lnTo>
                    <a:pt x="526453" y="92608"/>
                  </a:lnTo>
                  <a:lnTo>
                    <a:pt x="526453" y="861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32059" y="5424693"/>
              <a:ext cx="3893036" cy="510933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958880" y="5610622"/>
              <a:ext cx="202290" cy="109461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246239" y="5637038"/>
              <a:ext cx="148617" cy="85129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471639" y="5607867"/>
              <a:ext cx="157333" cy="114969"/>
            </a:xfrm>
            <a:prstGeom prst="rect">
              <a:avLst/>
            </a:prstGeom>
          </p:spPr>
        </p:pic>
      </p:grpSp>
      <p:grpSp>
        <p:nvGrpSpPr>
          <p:cNvPr id="80" name="object 80"/>
          <p:cNvGrpSpPr/>
          <p:nvPr/>
        </p:nvGrpSpPr>
        <p:grpSpPr>
          <a:xfrm>
            <a:off x="5422992" y="5607867"/>
            <a:ext cx="327660" cy="115570"/>
            <a:chOff x="5422992" y="5607867"/>
            <a:chExt cx="327660" cy="115570"/>
          </a:xfrm>
        </p:grpSpPr>
        <p:pic>
          <p:nvPicPr>
            <p:cNvPr id="81" name="object 8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422992" y="5607867"/>
              <a:ext cx="160233" cy="114969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5607655" y="5610622"/>
              <a:ext cx="28575" cy="109855"/>
            </a:xfrm>
            <a:custGeom>
              <a:avLst/>
              <a:gdLst/>
              <a:ahLst/>
              <a:cxnLst/>
              <a:rect l="l" t="t" r="r" b="b"/>
              <a:pathLst>
                <a:path w="28575" h="109854">
                  <a:moveTo>
                    <a:pt x="28054" y="0"/>
                  </a:moveTo>
                  <a:lnTo>
                    <a:pt x="6548" y="0"/>
                  </a:lnTo>
                  <a:lnTo>
                    <a:pt x="0" y="10713"/>
                  </a:lnTo>
                  <a:lnTo>
                    <a:pt x="17189" y="10713"/>
                  </a:lnTo>
                  <a:lnTo>
                    <a:pt x="17189" y="109461"/>
                  </a:lnTo>
                  <a:lnTo>
                    <a:pt x="28054" y="109461"/>
                  </a:lnTo>
                  <a:lnTo>
                    <a:pt x="280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675763" y="5607867"/>
              <a:ext cx="74340" cy="112215"/>
            </a:xfrm>
            <a:prstGeom prst="rect">
              <a:avLst/>
            </a:prstGeom>
          </p:spPr>
        </p:pic>
      </p:grpSp>
      <p:sp>
        <p:nvSpPr>
          <p:cNvPr id="84" name="object 84"/>
          <p:cNvSpPr/>
          <p:nvPr/>
        </p:nvSpPr>
        <p:spPr>
          <a:xfrm>
            <a:off x="5838749" y="5639129"/>
            <a:ext cx="75565" cy="83185"/>
          </a:xfrm>
          <a:custGeom>
            <a:avLst/>
            <a:gdLst/>
            <a:ahLst/>
            <a:cxnLst/>
            <a:rect l="l" t="t" r="r" b="b"/>
            <a:pathLst>
              <a:path w="75564" h="83185">
                <a:moveTo>
                  <a:pt x="40919" y="0"/>
                </a:moveTo>
                <a:lnTo>
                  <a:pt x="0" y="0"/>
                </a:lnTo>
                <a:lnTo>
                  <a:pt x="0" y="80962"/>
                </a:lnTo>
                <a:lnTo>
                  <a:pt x="10337" y="80962"/>
                </a:lnTo>
                <a:lnTo>
                  <a:pt x="10337" y="9144"/>
                </a:lnTo>
                <a:lnTo>
                  <a:pt x="40919" y="9144"/>
                </a:lnTo>
                <a:lnTo>
                  <a:pt x="40919" y="0"/>
                </a:lnTo>
                <a:close/>
              </a:path>
              <a:path w="75564" h="83185">
                <a:moveTo>
                  <a:pt x="75463" y="71234"/>
                </a:moveTo>
                <a:lnTo>
                  <a:pt x="74574" y="69049"/>
                </a:lnTo>
                <a:lnTo>
                  <a:pt x="71005" y="65481"/>
                </a:lnTo>
                <a:lnTo>
                  <a:pt x="68846" y="64592"/>
                </a:lnTo>
                <a:lnTo>
                  <a:pt x="66319" y="64592"/>
                </a:lnTo>
                <a:lnTo>
                  <a:pt x="63792" y="64592"/>
                </a:lnTo>
                <a:lnTo>
                  <a:pt x="61633" y="65481"/>
                </a:lnTo>
                <a:lnTo>
                  <a:pt x="58051" y="69049"/>
                </a:lnTo>
                <a:lnTo>
                  <a:pt x="57162" y="71234"/>
                </a:lnTo>
                <a:lnTo>
                  <a:pt x="57162" y="76352"/>
                </a:lnTo>
                <a:lnTo>
                  <a:pt x="58051" y="78524"/>
                </a:lnTo>
                <a:lnTo>
                  <a:pt x="61633" y="82143"/>
                </a:lnTo>
                <a:lnTo>
                  <a:pt x="63792" y="83045"/>
                </a:lnTo>
                <a:lnTo>
                  <a:pt x="68846" y="83045"/>
                </a:lnTo>
                <a:lnTo>
                  <a:pt x="71005" y="82143"/>
                </a:lnTo>
                <a:lnTo>
                  <a:pt x="74574" y="78524"/>
                </a:lnTo>
                <a:lnTo>
                  <a:pt x="75463" y="76352"/>
                </a:lnTo>
                <a:lnTo>
                  <a:pt x="75463" y="712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5" name="object 85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005127" y="5610622"/>
            <a:ext cx="149867" cy="109461"/>
          </a:xfrm>
          <a:prstGeom prst="rect">
            <a:avLst/>
          </a:prstGeom>
        </p:spPr>
      </p:pic>
      <p:sp>
        <p:nvSpPr>
          <p:cNvPr id="86" name="object 86"/>
          <p:cNvSpPr/>
          <p:nvPr/>
        </p:nvSpPr>
        <p:spPr>
          <a:xfrm>
            <a:off x="6248083" y="5610622"/>
            <a:ext cx="28575" cy="109855"/>
          </a:xfrm>
          <a:custGeom>
            <a:avLst/>
            <a:gdLst/>
            <a:ahLst/>
            <a:cxnLst/>
            <a:rect l="l" t="t" r="r" b="b"/>
            <a:pathLst>
              <a:path w="28575" h="109854">
                <a:moveTo>
                  <a:pt x="28055" y="0"/>
                </a:moveTo>
                <a:lnTo>
                  <a:pt x="6549" y="0"/>
                </a:lnTo>
                <a:lnTo>
                  <a:pt x="0" y="10713"/>
                </a:lnTo>
                <a:lnTo>
                  <a:pt x="17190" y="10713"/>
                </a:lnTo>
                <a:lnTo>
                  <a:pt x="17190" y="109461"/>
                </a:lnTo>
                <a:lnTo>
                  <a:pt x="28055" y="109461"/>
                </a:lnTo>
                <a:lnTo>
                  <a:pt x="280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333303" y="5610622"/>
            <a:ext cx="28575" cy="109855"/>
          </a:xfrm>
          <a:custGeom>
            <a:avLst/>
            <a:gdLst/>
            <a:ahLst/>
            <a:cxnLst/>
            <a:rect l="l" t="t" r="r" b="b"/>
            <a:pathLst>
              <a:path w="28575" h="109854">
                <a:moveTo>
                  <a:pt x="28055" y="0"/>
                </a:moveTo>
                <a:lnTo>
                  <a:pt x="6548" y="0"/>
                </a:lnTo>
                <a:lnTo>
                  <a:pt x="0" y="10713"/>
                </a:lnTo>
                <a:lnTo>
                  <a:pt x="17190" y="10713"/>
                </a:lnTo>
                <a:lnTo>
                  <a:pt x="17190" y="109461"/>
                </a:lnTo>
                <a:lnTo>
                  <a:pt x="28055" y="109461"/>
                </a:lnTo>
                <a:lnTo>
                  <a:pt x="280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8" name="object 88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6407812" y="5610622"/>
            <a:ext cx="236872" cy="112214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6728245" y="5606154"/>
            <a:ext cx="287719" cy="116682"/>
          </a:xfrm>
          <a:prstGeom prst="rect">
            <a:avLst/>
          </a:prstGeom>
        </p:spPr>
      </p:pic>
      <p:grpSp>
        <p:nvGrpSpPr>
          <p:cNvPr id="90" name="object 90"/>
          <p:cNvGrpSpPr/>
          <p:nvPr/>
        </p:nvGrpSpPr>
        <p:grpSpPr>
          <a:xfrm>
            <a:off x="722534" y="5822963"/>
            <a:ext cx="987425" cy="113030"/>
            <a:chOff x="722534" y="5822963"/>
            <a:chExt cx="987425" cy="113030"/>
          </a:xfrm>
        </p:grpSpPr>
        <p:pic>
          <p:nvPicPr>
            <p:cNvPr id="91" name="object 91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22534" y="5822963"/>
              <a:ext cx="298443" cy="112662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041923" y="5822963"/>
              <a:ext cx="390394" cy="112662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453114" y="5825045"/>
              <a:ext cx="161848" cy="80963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638942" y="5825045"/>
              <a:ext cx="70693" cy="80963"/>
            </a:xfrm>
            <a:prstGeom prst="rect">
              <a:avLst/>
            </a:prstGeom>
          </p:spPr>
        </p:pic>
      </p:grpSp>
      <p:grpSp>
        <p:nvGrpSpPr>
          <p:cNvPr id="95" name="object 95"/>
          <p:cNvGrpSpPr/>
          <p:nvPr/>
        </p:nvGrpSpPr>
        <p:grpSpPr>
          <a:xfrm>
            <a:off x="1841044" y="5822963"/>
            <a:ext cx="611505" cy="113030"/>
            <a:chOff x="1841044" y="5822963"/>
            <a:chExt cx="611505" cy="113030"/>
          </a:xfrm>
        </p:grpSpPr>
        <p:pic>
          <p:nvPicPr>
            <p:cNvPr id="96" name="object 96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841044" y="5822963"/>
              <a:ext cx="171593" cy="85129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033048" y="5822963"/>
              <a:ext cx="419134" cy="112662"/>
            </a:xfrm>
            <a:prstGeom prst="rect">
              <a:avLst/>
            </a:prstGeom>
          </p:spPr>
        </p:pic>
      </p:grpSp>
      <p:pic>
        <p:nvPicPr>
          <p:cNvPr id="98" name="object 98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4707298" y="5606154"/>
            <a:ext cx="1198199" cy="329472"/>
          </a:xfrm>
          <a:prstGeom prst="rect">
            <a:avLst/>
          </a:prstGeom>
        </p:spPr>
      </p:pic>
      <p:pic>
        <p:nvPicPr>
          <p:cNvPr id="99" name="object 99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2572807" y="5822963"/>
            <a:ext cx="344732" cy="93833"/>
          </a:xfrm>
          <a:prstGeom prst="rect">
            <a:avLst/>
          </a:prstGeom>
        </p:spPr>
      </p:pic>
      <p:grpSp>
        <p:nvGrpSpPr>
          <p:cNvPr id="100" name="object 100"/>
          <p:cNvGrpSpPr/>
          <p:nvPr/>
        </p:nvGrpSpPr>
        <p:grpSpPr>
          <a:xfrm>
            <a:off x="6026975" y="5822963"/>
            <a:ext cx="681990" cy="85725"/>
            <a:chOff x="6026975" y="5822963"/>
            <a:chExt cx="681990" cy="85725"/>
          </a:xfrm>
        </p:grpSpPr>
        <p:pic>
          <p:nvPicPr>
            <p:cNvPr id="101" name="object 101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6026975" y="5822963"/>
              <a:ext cx="181771" cy="85129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6228706" y="5822963"/>
              <a:ext cx="220729" cy="85129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6468620" y="5822963"/>
              <a:ext cx="240267" cy="85129"/>
            </a:xfrm>
            <a:prstGeom prst="rect">
              <a:avLst/>
            </a:prstGeom>
          </p:spPr>
        </p:pic>
      </p:grpSp>
      <p:pic>
        <p:nvPicPr>
          <p:cNvPr id="104" name="object 104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6838876" y="5822963"/>
            <a:ext cx="172123" cy="85129"/>
          </a:xfrm>
          <a:prstGeom prst="rect">
            <a:avLst/>
          </a:prstGeom>
        </p:spPr>
      </p:pic>
      <p:grpSp>
        <p:nvGrpSpPr>
          <p:cNvPr id="105" name="object 105"/>
          <p:cNvGrpSpPr/>
          <p:nvPr/>
        </p:nvGrpSpPr>
        <p:grpSpPr>
          <a:xfrm>
            <a:off x="723649" y="6011942"/>
            <a:ext cx="1065530" cy="95885"/>
            <a:chOff x="723649" y="6011942"/>
            <a:chExt cx="1065530" cy="95885"/>
          </a:xfrm>
        </p:grpSpPr>
        <p:pic>
          <p:nvPicPr>
            <p:cNvPr id="106" name="object 10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723649" y="6011942"/>
              <a:ext cx="404241" cy="93833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151564" y="6014023"/>
              <a:ext cx="171100" cy="93761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346338" y="6011942"/>
              <a:ext cx="169736" cy="85129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535332" y="6011942"/>
              <a:ext cx="253312" cy="85129"/>
            </a:xfrm>
            <a:prstGeom prst="rect">
              <a:avLst/>
            </a:prstGeom>
          </p:spPr>
        </p:pic>
      </p:grpSp>
      <p:grpSp>
        <p:nvGrpSpPr>
          <p:cNvPr id="110" name="object 110"/>
          <p:cNvGrpSpPr/>
          <p:nvPr/>
        </p:nvGrpSpPr>
        <p:grpSpPr>
          <a:xfrm>
            <a:off x="1935788" y="6011942"/>
            <a:ext cx="1171575" cy="85725"/>
            <a:chOff x="1935788" y="6011942"/>
            <a:chExt cx="1171575" cy="85725"/>
          </a:xfrm>
        </p:grpSpPr>
        <p:pic>
          <p:nvPicPr>
            <p:cNvPr id="111" name="object 111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935788" y="6011942"/>
              <a:ext cx="283632" cy="85129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2240369" y="6011951"/>
              <a:ext cx="866775" cy="85725"/>
            </a:xfrm>
            <a:custGeom>
              <a:avLst/>
              <a:gdLst/>
              <a:ahLst/>
              <a:cxnLst/>
              <a:rect l="l" t="t" r="r" b="b"/>
              <a:pathLst>
                <a:path w="866775" h="85725">
                  <a:moveTo>
                    <a:pt x="120992" y="1498"/>
                  </a:moveTo>
                  <a:lnTo>
                    <a:pt x="110350" y="1498"/>
                  </a:lnTo>
                  <a:lnTo>
                    <a:pt x="110350" y="72618"/>
                  </a:lnTo>
                  <a:lnTo>
                    <a:pt x="65697" y="72618"/>
                  </a:lnTo>
                  <a:lnTo>
                    <a:pt x="65697" y="1498"/>
                  </a:lnTo>
                  <a:lnTo>
                    <a:pt x="55067" y="1498"/>
                  </a:lnTo>
                  <a:lnTo>
                    <a:pt x="55067" y="72618"/>
                  </a:lnTo>
                  <a:lnTo>
                    <a:pt x="10490" y="72618"/>
                  </a:lnTo>
                  <a:lnTo>
                    <a:pt x="10490" y="1498"/>
                  </a:lnTo>
                  <a:lnTo>
                    <a:pt x="0" y="1498"/>
                  </a:lnTo>
                  <a:lnTo>
                    <a:pt x="0" y="72618"/>
                  </a:lnTo>
                  <a:lnTo>
                    <a:pt x="0" y="82778"/>
                  </a:lnTo>
                  <a:lnTo>
                    <a:pt x="120992" y="82778"/>
                  </a:lnTo>
                  <a:lnTo>
                    <a:pt x="120992" y="72618"/>
                  </a:lnTo>
                  <a:lnTo>
                    <a:pt x="120992" y="1498"/>
                  </a:lnTo>
                  <a:close/>
                </a:path>
                <a:path w="866775" h="85725">
                  <a:moveTo>
                    <a:pt x="223888" y="2082"/>
                  </a:moveTo>
                  <a:lnTo>
                    <a:pt x="214287" y="2082"/>
                  </a:lnTo>
                  <a:lnTo>
                    <a:pt x="214287" y="33629"/>
                  </a:lnTo>
                  <a:lnTo>
                    <a:pt x="214287" y="49161"/>
                  </a:lnTo>
                  <a:lnTo>
                    <a:pt x="212915" y="54686"/>
                  </a:lnTo>
                  <a:lnTo>
                    <a:pt x="207530" y="64287"/>
                  </a:lnTo>
                  <a:lnTo>
                    <a:pt x="207403" y="64516"/>
                  </a:lnTo>
                  <a:lnTo>
                    <a:pt x="203466" y="68402"/>
                  </a:lnTo>
                  <a:lnTo>
                    <a:pt x="193255" y="74155"/>
                  </a:lnTo>
                  <a:lnTo>
                    <a:pt x="187845" y="75603"/>
                  </a:lnTo>
                  <a:lnTo>
                    <a:pt x="176479" y="75603"/>
                  </a:lnTo>
                  <a:lnTo>
                    <a:pt x="150063" y="48412"/>
                  </a:lnTo>
                  <a:lnTo>
                    <a:pt x="150063" y="36957"/>
                  </a:lnTo>
                  <a:lnTo>
                    <a:pt x="176415" y="10045"/>
                  </a:lnTo>
                  <a:lnTo>
                    <a:pt x="191236" y="10045"/>
                  </a:lnTo>
                  <a:lnTo>
                    <a:pt x="198843" y="13195"/>
                  </a:lnTo>
                  <a:lnTo>
                    <a:pt x="211201" y="25793"/>
                  </a:lnTo>
                  <a:lnTo>
                    <a:pt x="214287" y="33629"/>
                  </a:lnTo>
                  <a:lnTo>
                    <a:pt x="214287" y="2082"/>
                  </a:lnTo>
                  <a:lnTo>
                    <a:pt x="213614" y="2082"/>
                  </a:lnTo>
                  <a:lnTo>
                    <a:pt x="213614" y="16967"/>
                  </a:lnTo>
                  <a:lnTo>
                    <a:pt x="209664" y="11468"/>
                  </a:lnTo>
                  <a:lnTo>
                    <a:pt x="209550" y="11303"/>
                  </a:lnTo>
                  <a:lnTo>
                    <a:pt x="208140" y="10045"/>
                  </a:lnTo>
                  <a:lnTo>
                    <a:pt x="204825" y="7061"/>
                  </a:lnTo>
                  <a:lnTo>
                    <a:pt x="194056" y="1409"/>
                  </a:lnTo>
                  <a:lnTo>
                    <a:pt x="188036" y="0"/>
                  </a:lnTo>
                  <a:lnTo>
                    <a:pt x="181394" y="0"/>
                  </a:lnTo>
                  <a:lnTo>
                    <a:pt x="146481" y="18948"/>
                  </a:lnTo>
                  <a:lnTo>
                    <a:pt x="139573" y="42341"/>
                  </a:lnTo>
                  <a:lnTo>
                    <a:pt x="140335" y="50927"/>
                  </a:lnTo>
                  <a:lnTo>
                    <a:pt x="165163" y="82016"/>
                  </a:lnTo>
                  <a:lnTo>
                    <a:pt x="181102" y="85128"/>
                  </a:lnTo>
                  <a:lnTo>
                    <a:pt x="187540" y="85128"/>
                  </a:lnTo>
                  <a:lnTo>
                    <a:pt x="193484" y="83781"/>
                  </a:lnTo>
                  <a:lnTo>
                    <a:pt x="204355" y="78422"/>
                  </a:lnTo>
                  <a:lnTo>
                    <a:pt x="207810" y="75603"/>
                  </a:lnTo>
                  <a:lnTo>
                    <a:pt x="209245" y="74434"/>
                  </a:lnTo>
                  <a:lnTo>
                    <a:pt x="213614" y="69126"/>
                  </a:lnTo>
                  <a:lnTo>
                    <a:pt x="213614" y="83045"/>
                  </a:lnTo>
                  <a:lnTo>
                    <a:pt x="223888" y="83045"/>
                  </a:lnTo>
                  <a:lnTo>
                    <a:pt x="223888" y="69126"/>
                  </a:lnTo>
                  <a:lnTo>
                    <a:pt x="223888" y="16967"/>
                  </a:lnTo>
                  <a:lnTo>
                    <a:pt x="223888" y="2082"/>
                  </a:lnTo>
                  <a:close/>
                </a:path>
                <a:path w="866775" h="85725">
                  <a:moveTo>
                    <a:pt x="291071" y="2082"/>
                  </a:moveTo>
                  <a:lnTo>
                    <a:pt x="237794" y="2082"/>
                  </a:lnTo>
                  <a:lnTo>
                    <a:pt x="237794" y="11087"/>
                  </a:lnTo>
                  <a:lnTo>
                    <a:pt x="259143" y="11087"/>
                  </a:lnTo>
                  <a:lnTo>
                    <a:pt x="259143" y="83045"/>
                  </a:lnTo>
                  <a:lnTo>
                    <a:pt x="269633" y="83045"/>
                  </a:lnTo>
                  <a:lnTo>
                    <a:pt x="269633" y="11087"/>
                  </a:lnTo>
                  <a:lnTo>
                    <a:pt x="291071" y="11087"/>
                  </a:lnTo>
                  <a:lnTo>
                    <a:pt x="291071" y="2082"/>
                  </a:lnTo>
                  <a:close/>
                </a:path>
                <a:path w="866775" h="85725">
                  <a:moveTo>
                    <a:pt x="384835" y="43383"/>
                  </a:moveTo>
                  <a:lnTo>
                    <a:pt x="373367" y="13093"/>
                  </a:lnTo>
                  <a:lnTo>
                    <a:pt x="373367" y="34378"/>
                  </a:lnTo>
                  <a:lnTo>
                    <a:pt x="313093" y="34378"/>
                  </a:lnTo>
                  <a:lnTo>
                    <a:pt x="315226" y="26936"/>
                  </a:lnTo>
                  <a:lnTo>
                    <a:pt x="318389" y="21348"/>
                  </a:lnTo>
                  <a:lnTo>
                    <a:pt x="328256" y="12522"/>
                  </a:lnTo>
                  <a:lnTo>
                    <a:pt x="335076" y="9969"/>
                  </a:lnTo>
                  <a:lnTo>
                    <a:pt x="347827" y="9969"/>
                  </a:lnTo>
                  <a:lnTo>
                    <a:pt x="373367" y="34378"/>
                  </a:lnTo>
                  <a:lnTo>
                    <a:pt x="373367" y="13093"/>
                  </a:lnTo>
                  <a:lnTo>
                    <a:pt x="342861" y="0"/>
                  </a:lnTo>
                  <a:lnTo>
                    <a:pt x="333095" y="977"/>
                  </a:lnTo>
                  <a:lnTo>
                    <a:pt x="333248" y="977"/>
                  </a:lnTo>
                  <a:lnTo>
                    <a:pt x="324523" y="3924"/>
                  </a:lnTo>
                  <a:lnTo>
                    <a:pt x="324650" y="3924"/>
                  </a:lnTo>
                  <a:lnTo>
                    <a:pt x="317284" y="8623"/>
                  </a:lnTo>
                  <a:lnTo>
                    <a:pt x="310794" y="15328"/>
                  </a:lnTo>
                  <a:lnTo>
                    <a:pt x="306641" y="21590"/>
                  </a:lnTo>
                  <a:lnTo>
                    <a:pt x="303707" y="28219"/>
                  </a:lnTo>
                  <a:lnTo>
                    <a:pt x="301929" y="35293"/>
                  </a:lnTo>
                  <a:lnTo>
                    <a:pt x="301345" y="42786"/>
                  </a:lnTo>
                  <a:lnTo>
                    <a:pt x="302044" y="50761"/>
                  </a:lnTo>
                  <a:lnTo>
                    <a:pt x="325818" y="81876"/>
                  </a:lnTo>
                  <a:lnTo>
                    <a:pt x="343458" y="85128"/>
                  </a:lnTo>
                  <a:lnTo>
                    <a:pt x="349415" y="85128"/>
                  </a:lnTo>
                  <a:lnTo>
                    <a:pt x="354203" y="84315"/>
                  </a:lnTo>
                  <a:lnTo>
                    <a:pt x="354507" y="84315"/>
                  </a:lnTo>
                  <a:lnTo>
                    <a:pt x="382155" y="60794"/>
                  </a:lnTo>
                  <a:lnTo>
                    <a:pt x="373367" y="56184"/>
                  </a:lnTo>
                  <a:lnTo>
                    <a:pt x="370192" y="61493"/>
                  </a:lnTo>
                  <a:lnTo>
                    <a:pt x="367131" y="65443"/>
                  </a:lnTo>
                  <a:lnTo>
                    <a:pt x="361784" y="70091"/>
                  </a:lnTo>
                  <a:lnTo>
                    <a:pt x="358470" y="72009"/>
                  </a:lnTo>
                  <a:lnTo>
                    <a:pt x="350685" y="74879"/>
                  </a:lnTo>
                  <a:lnTo>
                    <a:pt x="346684" y="75603"/>
                  </a:lnTo>
                  <a:lnTo>
                    <a:pt x="334035" y="75603"/>
                  </a:lnTo>
                  <a:lnTo>
                    <a:pt x="326859" y="72593"/>
                  </a:lnTo>
                  <a:lnTo>
                    <a:pt x="315252" y="60528"/>
                  </a:lnTo>
                  <a:lnTo>
                    <a:pt x="312254" y="52806"/>
                  </a:lnTo>
                  <a:lnTo>
                    <a:pt x="312051" y="43383"/>
                  </a:lnTo>
                  <a:lnTo>
                    <a:pt x="384835" y="43383"/>
                  </a:lnTo>
                  <a:close/>
                </a:path>
                <a:path w="866775" h="85725">
                  <a:moveTo>
                    <a:pt x="473710" y="83045"/>
                  </a:moveTo>
                  <a:lnTo>
                    <a:pt x="436422" y="2082"/>
                  </a:lnTo>
                  <a:lnTo>
                    <a:pt x="434555" y="2082"/>
                  </a:lnTo>
                  <a:lnTo>
                    <a:pt x="397510" y="83045"/>
                  </a:lnTo>
                  <a:lnTo>
                    <a:pt x="408673" y="83045"/>
                  </a:lnTo>
                  <a:lnTo>
                    <a:pt x="435533" y="24104"/>
                  </a:lnTo>
                  <a:lnTo>
                    <a:pt x="462622" y="83045"/>
                  </a:lnTo>
                  <a:lnTo>
                    <a:pt x="473710" y="83045"/>
                  </a:lnTo>
                  <a:close/>
                </a:path>
                <a:path w="866775" h="85725">
                  <a:moveTo>
                    <a:pt x="542645" y="53352"/>
                  </a:moveTo>
                  <a:lnTo>
                    <a:pt x="541032" y="48475"/>
                  </a:lnTo>
                  <a:lnTo>
                    <a:pt x="537375" y="43675"/>
                  </a:lnTo>
                  <a:lnTo>
                    <a:pt x="534581" y="39992"/>
                  </a:lnTo>
                  <a:lnTo>
                    <a:pt x="531329" y="37680"/>
                  </a:lnTo>
                  <a:lnTo>
                    <a:pt x="531329" y="56553"/>
                  </a:lnTo>
                  <a:lnTo>
                    <a:pt x="531329" y="59385"/>
                  </a:lnTo>
                  <a:lnTo>
                    <a:pt x="530085" y="65506"/>
                  </a:lnTo>
                  <a:lnTo>
                    <a:pt x="530009" y="65887"/>
                  </a:lnTo>
                  <a:lnTo>
                    <a:pt x="526046" y="70535"/>
                  </a:lnTo>
                  <a:lnTo>
                    <a:pt x="519442" y="73329"/>
                  </a:lnTo>
                  <a:lnTo>
                    <a:pt x="510197" y="74256"/>
                  </a:lnTo>
                  <a:lnTo>
                    <a:pt x="498208" y="74256"/>
                  </a:lnTo>
                  <a:lnTo>
                    <a:pt x="498208" y="43675"/>
                  </a:lnTo>
                  <a:lnTo>
                    <a:pt x="514413" y="43675"/>
                  </a:lnTo>
                  <a:lnTo>
                    <a:pt x="531329" y="56553"/>
                  </a:lnTo>
                  <a:lnTo>
                    <a:pt x="531329" y="37680"/>
                  </a:lnTo>
                  <a:lnTo>
                    <a:pt x="530733" y="37249"/>
                  </a:lnTo>
                  <a:lnTo>
                    <a:pt x="521804" y="34772"/>
                  </a:lnTo>
                  <a:lnTo>
                    <a:pt x="515632" y="34150"/>
                  </a:lnTo>
                  <a:lnTo>
                    <a:pt x="497840" y="34150"/>
                  </a:lnTo>
                  <a:lnTo>
                    <a:pt x="497840" y="2082"/>
                  </a:lnTo>
                  <a:lnTo>
                    <a:pt x="487502" y="2082"/>
                  </a:lnTo>
                  <a:lnTo>
                    <a:pt x="487502" y="83045"/>
                  </a:lnTo>
                  <a:lnTo>
                    <a:pt x="523913" y="83045"/>
                  </a:lnTo>
                  <a:lnTo>
                    <a:pt x="530987" y="80670"/>
                  </a:lnTo>
                  <a:lnTo>
                    <a:pt x="537286" y="74256"/>
                  </a:lnTo>
                  <a:lnTo>
                    <a:pt x="540308" y="71196"/>
                  </a:lnTo>
                  <a:lnTo>
                    <a:pt x="542645" y="65506"/>
                  </a:lnTo>
                  <a:lnTo>
                    <a:pt x="542645" y="53352"/>
                  </a:lnTo>
                  <a:close/>
                </a:path>
                <a:path w="866775" h="85725">
                  <a:moveTo>
                    <a:pt x="639102" y="18897"/>
                  </a:moveTo>
                  <a:lnTo>
                    <a:pt x="607402" y="0"/>
                  </a:lnTo>
                  <a:lnTo>
                    <a:pt x="593509" y="0"/>
                  </a:lnTo>
                  <a:lnTo>
                    <a:pt x="558698" y="28117"/>
                  </a:lnTo>
                  <a:lnTo>
                    <a:pt x="556729" y="35394"/>
                  </a:lnTo>
                  <a:lnTo>
                    <a:pt x="556729" y="43230"/>
                  </a:lnTo>
                  <a:lnTo>
                    <a:pt x="576110" y="78257"/>
                  </a:lnTo>
                  <a:lnTo>
                    <a:pt x="601230" y="85128"/>
                  </a:lnTo>
                  <a:lnTo>
                    <a:pt x="609561" y="85128"/>
                  </a:lnTo>
                  <a:lnTo>
                    <a:pt x="616991" y="83527"/>
                  </a:lnTo>
                  <a:lnTo>
                    <a:pt x="630034" y="77127"/>
                  </a:lnTo>
                  <a:lnTo>
                    <a:pt x="635241" y="72618"/>
                  </a:lnTo>
                  <a:lnTo>
                    <a:pt x="639102" y="66814"/>
                  </a:lnTo>
                  <a:lnTo>
                    <a:pt x="630847" y="61391"/>
                  </a:lnTo>
                  <a:lnTo>
                    <a:pt x="624776" y="67602"/>
                  </a:lnTo>
                  <a:lnTo>
                    <a:pt x="617893" y="72047"/>
                  </a:lnTo>
                  <a:lnTo>
                    <a:pt x="610196" y="74714"/>
                  </a:lnTo>
                  <a:lnTo>
                    <a:pt x="601675" y="75603"/>
                  </a:lnTo>
                  <a:lnTo>
                    <a:pt x="595172" y="75603"/>
                  </a:lnTo>
                  <a:lnTo>
                    <a:pt x="567220" y="48387"/>
                  </a:lnTo>
                  <a:lnTo>
                    <a:pt x="567220" y="33413"/>
                  </a:lnTo>
                  <a:lnTo>
                    <a:pt x="601599" y="9817"/>
                  </a:lnTo>
                  <a:lnTo>
                    <a:pt x="610374" y="10706"/>
                  </a:lnTo>
                  <a:lnTo>
                    <a:pt x="618172" y="13373"/>
                  </a:lnTo>
                  <a:lnTo>
                    <a:pt x="625005" y="17818"/>
                  </a:lnTo>
                  <a:lnTo>
                    <a:pt x="630847" y="24028"/>
                  </a:lnTo>
                  <a:lnTo>
                    <a:pt x="639102" y="18897"/>
                  </a:lnTo>
                  <a:close/>
                </a:path>
                <a:path w="866775" h="85725">
                  <a:moveTo>
                    <a:pt x="702259" y="2082"/>
                  </a:moveTo>
                  <a:lnTo>
                    <a:pt x="648982" y="2082"/>
                  </a:lnTo>
                  <a:lnTo>
                    <a:pt x="648982" y="11087"/>
                  </a:lnTo>
                  <a:lnTo>
                    <a:pt x="670331" y="11087"/>
                  </a:lnTo>
                  <a:lnTo>
                    <a:pt x="670331" y="83045"/>
                  </a:lnTo>
                  <a:lnTo>
                    <a:pt x="680834" y="83045"/>
                  </a:lnTo>
                  <a:lnTo>
                    <a:pt x="680834" y="11087"/>
                  </a:lnTo>
                  <a:lnTo>
                    <a:pt x="702259" y="11087"/>
                  </a:lnTo>
                  <a:lnTo>
                    <a:pt x="702259" y="2082"/>
                  </a:lnTo>
                  <a:close/>
                </a:path>
                <a:path w="866775" h="85725">
                  <a:moveTo>
                    <a:pt x="769378" y="60718"/>
                  </a:moveTo>
                  <a:lnTo>
                    <a:pt x="768400" y="53403"/>
                  </a:lnTo>
                  <a:lnTo>
                    <a:pt x="765441" y="47383"/>
                  </a:lnTo>
                  <a:lnTo>
                    <a:pt x="763905" y="45910"/>
                  </a:lnTo>
                  <a:lnTo>
                    <a:pt x="760514" y="42646"/>
                  </a:lnTo>
                  <a:lnTo>
                    <a:pt x="757555" y="41186"/>
                  </a:lnTo>
                  <a:lnTo>
                    <a:pt x="757555" y="56007"/>
                  </a:lnTo>
                  <a:lnTo>
                    <a:pt x="757555" y="63842"/>
                  </a:lnTo>
                  <a:lnTo>
                    <a:pt x="743318" y="74256"/>
                  </a:lnTo>
                  <a:lnTo>
                    <a:pt x="726897" y="74256"/>
                  </a:lnTo>
                  <a:lnTo>
                    <a:pt x="726897" y="45910"/>
                  </a:lnTo>
                  <a:lnTo>
                    <a:pt x="746937" y="45910"/>
                  </a:lnTo>
                  <a:lnTo>
                    <a:pt x="750608" y="47218"/>
                  </a:lnTo>
                  <a:lnTo>
                    <a:pt x="756158" y="52476"/>
                  </a:lnTo>
                  <a:lnTo>
                    <a:pt x="757555" y="56007"/>
                  </a:lnTo>
                  <a:lnTo>
                    <a:pt x="757555" y="41186"/>
                  </a:lnTo>
                  <a:lnTo>
                    <a:pt x="753605" y="39217"/>
                  </a:lnTo>
                  <a:lnTo>
                    <a:pt x="760603" y="36385"/>
                  </a:lnTo>
                  <a:lnTo>
                    <a:pt x="760780" y="36385"/>
                  </a:lnTo>
                  <a:lnTo>
                    <a:pt x="764476" y="30695"/>
                  </a:lnTo>
                  <a:lnTo>
                    <a:pt x="764476" y="17005"/>
                  </a:lnTo>
                  <a:lnTo>
                    <a:pt x="762520" y="12242"/>
                  </a:lnTo>
                  <a:lnTo>
                    <a:pt x="761415" y="11087"/>
                  </a:lnTo>
                  <a:lnTo>
                    <a:pt x="754735" y="4114"/>
                  </a:lnTo>
                  <a:lnTo>
                    <a:pt x="753529" y="3733"/>
                  </a:lnTo>
                  <a:lnTo>
                    <a:pt x="753529" y="20802"/>
                  </a:lnTo>
                  <a:lnTo>
                    <a:pt x="753529" y="27406"/>
                  </a:lnTo>
                  <a:lnTo>
                    <a:pt x="739813" y="36385"/>
                  </a:lnTo>
                  <a:lnTo>
                    <a:pt x="726897" y="36385"/>
                  </a:lnTo>
                  <a:lnTo>
                    <a:pt x="726897" y="11087"/>
                  </a:lnTo>
                  <a:lnTo>
                    <a:pt x="739622" y="11087"/>
                  </a:lnTo>
                  <a:lnTo>
                    <a:pt x="753529" y="20802"/>
                  </a:lnTo>
                  <a:lnTo>
                    <a:pt x="753529" y="3733"/>
                  </a:lnTo>
                  <a:lnTo>
                    <a:pt x="748372" y="2082"/>
                  </a:lnTo>
                  <a:lnTo>
                    <a:pt x="716407" y="2082"/>
                  </a:lnTo>
                  <a:lnTo>
                    <a:pt x="716407" y="83045"/>
                  </a:lnTo>
                  <a:lnTo>
                    <a:pt x="739914" y="83045"/>
                  </a:lnTo>
                  <a:lnTo>
                    <a:pt x="752805" y="81648"/>
                  </a:lnTo>
                  <a:lnTo>
                    <a:pt x="762012" y="77457"/>
                  </a:lnTo>
                  <a:lnTo>
                    <a:pt x="764552" y="74256"/>
                  </a:lnTo>
                  <a:lnTo>
                    <a:pt x="767537" y="70485"/>
                  </a:lnTo>
                  <a:lnTo>
                    <a:pt x="769378" y="60718"/>
                  </a:lnTo>
                  <a:close/>
                </a:path>
                <a:path w="866775" h="85725">
                  <a:moveTo>
                    <a:pt x="866444" y="42786"/>
                  </a:moveTo>
                  <a:lnTo>
                    <a:pt x="865759" y="34658"/>
                  </a:lnTo>
                  <a:lnTo>
                    <a:pt x="863676" y="27089"/>
                  </a:lnTo>
                  <a:lnTo>
                    <a:pt x="860209" y="20066"/>
                  </a:lnTo>
                  <a:lnTo>
                    <a:pt x="855878" y="14325"/>
                  </a:lnTo>
                  <a:lnTo>
                    <a:pt x="855878" y="33934"/>
                  </a:lnTo>
                  <a:lnTo>
                    <a:pt x="855878" y="48856"/>
                  </a:lnTo>
                  <a:lnTo>
                    <a:pt x="830084" y="75234"/>
                  </a:lnTo>
                  <a:lnTo>
                    <a:pt x="818578" y="75234"/>
                  </a:lnTo>
                  <a:lnTo>
                    <a:pt x="792784" y="48856"/>
                  </a:lnTo>
                  <a:lnTo>
                    <a:pt x="792784" y="33934"/>
                  </a:lnTo>
                  <a:lnTo>
                    <a:pt x="795883" y="26187"/>
                  </a:lnTo>
                  <a:lnTo>
                    <a:pt x="808291" y="13398"/>
                  </a:lnTo>
                  <a:lnTo>
                    <a:pt x="815695" y="10198"/>
                  </a:lnTo>
                  <a:lnTo>
                    <a:pt x="832916" y="10198"/>
                  </a:lnTo>
                  <a:lnTo>
                    <a:pt x="840320" y="13398"/>
                  </a:lnTo>
                  <a:lnTo>
                    <a:pt x="852766" y="26187"/>
                  </a:lnTo>
                  <a:lnTo>
                    <a:pt x="855878" y="33934"/>
                  </a:lnTo>
                  <a:lnTo>
                    <a:pt x="855878" y="14325"/>
                  </a:lnTo>
                  <a:lnTo>
                    <a:pt x="824331" y="0"/>
                  </a:lnTo>
                  <a:lnTo>
                    <a:pt x="815365" y="850"/>
                  </a:lnTo>
                  <a:lnTo>
                    <a:pt x="784936" y="27089"/>
                  </a:lnTo>
                  <a:lnTo>
                    <a:pt x="782142" y="42786"/>
                  </a:lnTo>
                  <a:lnTo>
                    <a:pt x="782878" y="51003"/>
                  </a:lnTo>
                  <a:lnTo>
                    <a:pt x="807427" y="81953"/>
                  </a:lnTo>
                  <a:lnTo>
                    <a:pt x="824331" y="85128"/>
                  </a:lnTo>
                  <a:lnTo>
                    <a:pt x="833170" y="84328"/>
                  </a:lnTo>
                  <a:lnTo>
                    <a:pt x="863498" y="58686"/>
                  </a:lnTo>
                  <a:lnTo>
                    <a:pt x="865708" y="51003"/>
                  </a:lnTo>
                  <a:lnTo>
                    <a:pt x="866444" y="427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3" name="object 113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3252901" y="6014023"/>
            <a:ext cx="70693" cy="80963"/>
          </a:xfrm>
          <a:prstGeom prst="rect">
            <a:avLst/>
          </a:prstGeom>
        </p:spPr>
      </p:pic>
      <p:pic>
        <p:nvPicPr>
          <p:cNvPr id="114" name="object 114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3468743" y="6011791"/>
            <a:ext cx="483595" cy="85352"/>
          </a:xfrm>
          <a:prstGeom prst="rect">
            <a:avLst/>
          </a:prstGeom>
        </p:spPr>
      </p:pic>
      <p:pic>
        <p:nvPicPr>
          <p:cNvPr id="115" name="object 115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4096631" y="6011942"/>
            <a:ext cx="148621" cy="85129"/>
          </a:xfrm>
          <a:prstGeom prst="rect">
            <a:avLst/>
          </a:prstGeom>
        </p:spPr>
      </p:pic>
      <p:grpSp>
        <p:nvGrpSpPr>
          <p:cNvPr id="116" name="object 116"/>
          <p:cNvGrpSpPr/>
          <p:nvPr/>
        </p:nvGrpSpPr>
        <p:grpSpPr>
          <a:xfrm>
            <a:off x="4376628" y="6011942"/>
            <a:ext cx="596265" cy="95885"/>
            <a:chOff x="4376628" y="6011942"/>
            <a:chExt cx="596265" cy="95885"/>
          </a:xfrm>
        </p:grpSpPr>
        <p:pic>
          <p:nvPicPr>
            <p:cNvPr id="117" name="object 117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4376628" y="6011942"/>
              <a:ext cx="404239" cy="93833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4804542" y="6014023"/>
              <a:ext cx="168202" cy="93761"/>
            </a:xfrm>
            <a:prstGeom prst="rect">
              <a:avLst/>
            </a:prstGeom>
          </p:spPr>
        </p:pic>
      </p:grpSp>
      <p:grpSp>
        <p:nvGrpSpPr>
          <p:cNvPr id="119" name="object 119"/>
          <p:cNvGrpSpPr/>
          <p:nvPr/>
        </p:nvGrpSpPr>
        <p:grpSpPr>
          <a:xfrm>
            <a:off x="4996418" y="6011942"/>
            <a:ext cx="501015" cy="85725"/>
            <a:chOff x="4996418" y="6011942"/>
            <a:chExt cx="501015" cy="85725"/>
          </a:xfrm>
        </p:grpSpPr>
        <p:pic>
          <p:nvPicPr>
            <p:cNvPr id="120" name="object 120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5185414" y="6011942"/>
              <a:ext cx="156933" cy="85129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4996418" y="6011942"/>
              <a:ext cx="169735" cy="85129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5362002" y="6011942"/>
              <a:ext cx="135431" cy="85129"/>
            </a:xfrm>
            <a:prstGeom prst="rect">
              <a:avLst/>
            </a:prstGeom>
          </p:spPr>
        </p:pic>
      </p:grpSp>
      <p:grpSp>
        <p:nvGrpSpPr>
          <p:cNvPr id="123" name="object 123"/>
          <p:cNvGrpSpPr/>
          <p:nvPr/>
        </p:nvGrpSpPr>
        <p:grpSpPr>
          <a:xfrm>
            <a:off x="5643680" y="6011942"/>
            <a:ext cx="1171575" cy="85725"/>
            <a:chOff x="5643680" y="6011942"/>
            <a:chExt cx="1171575" cy="85725"/>
          </a:xfrm>
        </p:grpSpPr>
        <p:pic>
          <p:nvPicPr>
            <p:cNvPr id="124" name="object 124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5643680" y="6011942"/>
              <a:ext cx="283632" cy="85129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5948261" y="6011951"/>
              <a:ext cx="866775" cy="85725"/>
            </a:xfrm>
            <a:custGeom>
              <a:avLst/>
              <a:gdLst/>
              <a:ahLst/>
              <a:cxnLst/>
              <a:rect l="l" t="t" r="r" b="b"/>
              <a:pathLst>
                <a:path w="866775" h="85725">
                  <a:moveTo>
                    <a:pt x="120992" y="1498"/>
                  </a:moveTo>
                  <a:lnTo>
                    <a:pt x="110350" y="1498"/>
                  </a:lnTo>
                  <a:lnTo>
                    <a:pt x="110350" y="72618"/>
                  </a:lnTo>
                  <a:lnTo>
                    <a:pt x="65697" y="72618"/>
                  </a:lnTo>
                  <a:lnTo>
                    <a:pt x="65697" y="1498"/>
                  </a:lnTo>
                  <a:lnTo>
                    <a:pt x="55067" y="1498"/>
                  </a:lnTo>
                  <a:lnTo>
                    <a:pt x="55067" y="72618"/>
                  </a:lnTo>
                  <a:lnTo>
                    <a:pt x="10490" y="72618"/>
                  </a:lnTo>
                  <a:lnTo>
                    <a:pt x="10490" y="1498"/>
                  </a:lnTo>
                  <a:lnTo>
                    <a:pt x="0" y="1498"/>
                  </a:lnTo>
                  <a:lnTo>
                    <a:pt x="0" y="72618"/>
                  </a:lnTo>
                  <a:lnTo>
                    <a:pt x="0" y="82778"/>
                  </a:lnTo>
                  <a:lnTo>
                    <a:pt x="120992" y="82778"/>
                  </a:lnTo>
                  <a:lnTo>
                    <a:pt x="120992" y="72618"/>
                  </a:lnTo>
                  <a:lnTo>
                    <a:pt x="120992" y="1498"/>
                  </a:lnTo>
                  <a:close/>
                </a:path>
                <a:path w="866775" h="85725">
                  <a:moveTo>
                    <a:pt x="223888" y="2082"/>
                  </a:moveTo>
                  <a:lnTo>
                    <a:pt x="214287" y="2082"/>
                  </a:lnTo>
                  <a:lnTo>
                    <a:pt x="214287" y="33629"/>
                  </a:lnTo>
                  <a:lnTo>
                    <a:pt x="214287" y="49161"/>
                  </a:lnTo>
                  <a:lnTo>
                    <a:pt x="212915" y="54686"/>
                  </a:lnTo>
                  <a:lnTo>
                    <a:pt x="207530" y="64287"/>
                  </a:lnTo>
                  <a:lnTo>
                    <a:pt x="207403" y="64516"/>
                  </a:lnTo>
                  <a:lnTo>
                    <a:pt x="203466" y="68402"/>
                  </a:lnTo>
                  <a:lnTo>
                    <a:pt x="193255" y="74155"/>
                  </a:lnTo>
                  <a:lnTo>
                    <a:pt x="187845" y="75603"/>
                  </a:lnTo>
                  <a:lnTo>
                    <a:pt x="176479" y="75603"/>
                  </a:lnTo>
                  <a:lnTo>
                    <a:pt x="150063" y="48412"/>
                  </a:lnTo>
                  <a:lnTo>
                    <a:pt x="150063" y="36957"/>
                  </a:lnTo>
                  <a:lnTo>
                    <a:pt x="176415" y="10045"/>
                  </a:lnTo>
                  <a:lnTo>
                    <a:pt x="191236" y="10045"/>
                  </a:lnTo>
                  <a:lnTo>
                    <a:pt x="198843" y="13195"/>
                  </a:lnTo>
                  <a:lnTo>
                    <a:pt x="211201" y="25793"/>
                  </a:lnTo>
                  <a:lnTo>
                    <a:pt x="214287" y="33629"/>
                  </a:lnTo>
                  <a:lnTo>
                    <a:pt x="214287" y="2082"/>
                  </a:lnTo>
                  <a:lnTo>
                    <a:pt x="213614" y="2082"/>
                  </a:lnTo>
                  <a:lnTo>
                    <a:pt x="213614" y="16967"/>
                  </a:lnTo>
                  <a:lnTo>
                    <a:pt x="209664" y="11468"/>
                  </a:lnTo>
                  <a:lnTo>
                    <a:pt x="209550" y="11303"/>
                  </a:lnTo>
                  <a:lnTo>
                    <a:pt x="208140" y="10045"/>
                  </a:lnTo>
                  <a:lnTo>
                    <a:pt x="204825" y="7061"/>
                  </a:lnTo>
                  <a:lnTo>
                    <a:pt x="194056" y="1409"/>
                  </a:lnTo>
                  <a:lnTo>
                    <a:pt x="188036" y="0"/>
                  </a:lnTo>
                  <a:lnTo>
                    <a:pt x="181394" y="0"/>
                  </a:lnTo>
                  <a:lnTo>
                    <a:pt x="146481" y="18948"/>
                  </a:lnTo>
                  <a:lnTo>
                    <a:pt x="139573" y="42341"/>
                  </a:lnTo>
                  <a:lnTo>
                    <a:pt x="140335" y="50927"/>
                  </a:lnTo>
                  <a:lnTo>
                    <a:pt x="165163" y="82016"/>
                  </a:lnTo>
                  <a:lnTo>
                    <a:pt x="181102" y="85128"/>
                  </a:lnTo>
                  <a:lnTo>
                    <a:pt x="187540" y="85128"/>
                  </a:lnTo>
                  <a:lnTo>
                    <a:pt x="193484" y="83781"/>
                  </a:lnTo>
                  <a:lnTo>
                    <a:pt x="204355" y="78422"/>
                  </a:lnTo>
                  <a:lnTo>
                    <a:pt x="207810" y="75603"/>
                  </a:lnTo>
                  <a:lnTo>
                    <a:pt x="209245" y="74434"/>
                  </a:lnTo>
                  <a:lnTo>
                    <a:pt x="213614" y="69126"/>
                  </a:lnTo>
                  <a:lnTo>
                    <a:pt x="213614" y="83045"/>
                  </a:lnTo>
                  <a:lnTo>
                    <a:pt x="223888" y="83045"/>
                  </a:lnTo>
                  <a:lnTo>
                    <a:pt x="223888" y="69126"/>
                  </a:lnTo>
                  <a:lnTo>
                    <a:pt x="223888" y="16967"/>
                  </a:lnTo>
                  <a:lnTo>
                    <a:pt x="223888" y="2082"/>
                  </a:lnTo>
                  <a:close/>
                </a:path>
                <a:path w="866775" h="85725">
                  <a:moveTo>
                    <a:pt x="291071" y="2082"/>
                  </a:moveTo>
                  <a:lnTo>
                    <a:pt x="237794" y="2082"/>
                  </a:lnTo>
                  <a:lnTo>
                    <a:pt x="237794" y="11087"/>
                  </a:lnTo>
                  <a:lnTo>
                    <a:pt x="259143" y="11087"/>
                  </a:lnTo>
                  <a:lnTo>
                    <a:pt x="259143" y="83045"/>
                  </a:lnTo>
                  <a:lnTo>
                    <a:pt x="269633" y="83045"/>
                  </a:lnTo>
                  <a:lnTo>
                    <a:pt x="269633" y="11087"/>
                  </a:lnTo>
                  <a:lnTo>
                    <a:pt x="291071" y="11087"/>
                  </a:lnTo>
                  <a:lnTo>
                    <a:pt x="291071" y="2082"/>
                  </a:lnTo>
                  <a:close/>
                </a:path>
                <a:path w="866775" h="85725">
                  <a:moveTo>
                    <a:pt x="384835" y="43383"/>
                  </a:moveTo>
                  <a:lnTo>
                    <a:pt x="373367" y="13093"/>
                  </a:lnTo>
                  <a:lnTo>
                    <a:pt x="373367" y="34378"/>
                  </a:lnTo>
                  <a:lnTo>
                    <a:pt x="313093" y="34378"/>
                  </a:lnTo>
                  <a:lnTo>
                    <a:pt x="315226" y="26936"/>
                  </a:lnTo>
                  <a:lnTo>
                    <a:pt x="318389" y="21348"/>
                  </a:lnTo>
                  <a:lnTo>
                    <a:pt x="328256" y="12522"/>
                  </a:lnTo>
                  <a:lnTo>
                    <a:pt x="335076" y="9969"/>
                  </a:lnTo>
                  <a:lnTo>
                    <a:pt x="347827" y="9969"/>
                  </a:lnTo>
                  <a:lnTo>
                    <a:pt x="373367" y="34378"/>
                  </a:lnTo>
                  <a:lnTo>
                    <a:pt x="373367" y="13093"/>
                  </a:lnTo>
                  <a:lnTo>
                    <a:pt x="342861" y="0"/>
                  </a:lnTo>
                  <a:lnTo>
                    <a:pt x="333095" y="977"/>
                  </a:lnTo>
                  <a:lnTo>
                    <a:pt x="333248" y="977"/>
                  </a:lnTo>
                  <a:lnTo>
                    <a:pt x="324523" y="3924"/>
                  </a:lnTo>
                  <a:lnTo>
                    <a:pt x="324650" y="3924"/>
                  </a:lnTo>
                  <a:lnTo>
                    <a:pt x="317284" y="8623"/>
                  </a:lnTo>
                  <a:lnTo>
                    <a:pt x="310794" y="15328"/>
                  </a:lnTo>
                  <a:lnTo>
                    <a:pt x="306641" y="21590"/>
                  </a:lnTo>
                  <a:lnTo>
                    <a:pt x="303707" y="28219"/>
                  </a:lnTo>
                  <a:lnTo>
                    <a:pt x="301929" y="35293"/>
                  </a:lnTo>
                  <a:lnTo>
                    <a:pt x="301345" y="42786"/>
                  </a:lnTo>
                  <a:lnTo>
                    <a:pt x="302044" y="50761"/>
                  </a:lnTo>
                  <a:lnTo>
                    <a:pt x="325818" y="81876"/>
                  </a:lnTo>
                  <a:lnTo>
                    <a:pt x="343458" y="85128"/>
                  </a:lnTo>
                  <a:lnTo>
                    <a:pt x="349415" y="85128"/>
                  </a:lnTo>
                  <a:lnTo>
                    <a:pt x="354203" y="84315"/>
                  </a:lnTo>
                  <a:lnTo>
                    <a:pt x="354507" y="84315"/>
                  </a:lnTo>
                  <a:lnTo>
                    <a:pt x="382155" y="60794"/>
                  </a:lnTo>
                  <a:lnTo>
                    <a:pt x="373367" y="56184"/>
                  </a:lnTo>
                  <a:lnTo>
                    <a:pt x="370192" y="61493"/>
                  </a:lnTo>
                  <a:lnTo>
                    <a:pt x="367131" y="65443"/>
                  </a:lnTo>
                  <a:lnTo>
                    <a:pt x="361784" y="70091"/>
                  </a:lnTo>
                  <a:lnTo>
                    <a:pt x="358470" y="72009"/>
                  </a:lnTo>
                  <a:lnTo>
                    <a:pt x="350685" y="74879"/>
                  </a:lnTo>
                  <a:lnTo>
                    <a:pt x="346684" y="75603"/>
                  </a:lnTo>
                  <a:lnTo>
                    <a:pt x="334035" y="75603"/>
                  </a:lnTo>
                  <a:lnTo>
                    <a:pt x="326859" y="72593"/>
                  </a:lnTo>
                  <a:lnTo>
                    <a:pt x="315252" y="60528"/>
                  </a:lnTo>
                  <a:lnTo>
                    <a:pt x="312254" y="52806"/>
                  </a:lnTo>
                  <a:lnTo>
                    <a:pt x="312051" y="43383"/>
                  </a:lnTo>
                  <a:lnTo>
                    <a:pt x="384835" y="43383"/>
                  </a:lnTo>
                  <a:close/>
                </a:path>
                <a:path w="866775" h="85725">
                  <a:moveTo>
                    <a:pt x="470814" y="83045"/>
                  </a:moveTo>
                  <a:lnTo>
                    <a:pt x="433527" y="2082"/>
                  </a:lnTo>
                  <a:lnTo>
                    <a:pt x="431673" y="2082"/>
                  </a:lnTo>
                  <a:lnTo>
                    <a:pt x="394614" y="83045"/>
                  </a:lnTo>
                  <a:lnTo>
                    <a:pt x="405777" y="83045"/>
                  </a:lnTo>
                  <a:lnTo>
                    <a:pt x="432638" y="24104"/>
                  </a:lnTo>
                  <a:lnTo>
                    <a:pt x="459727" y="83045"/>
                  </a:lnTo>
                  <a:lnTo>
                    <a:pt x="470814" y="83045"/>
                  </a:lnTo>
                  <a:close/>
                </a:path>
                <a:path w="866775" h="85725">
                  <a:moveTo>
                    <a:pt x="542645" y="53352"/>
                  </a:moveTo>
                  <a:lnTo>
                    <a:pt x="541032" y="48475"/>
                  </a:lnTo>
                  <a:lnTo>
                    <a:pt x="537375" y="43675"/>
                  </a:lnTo>
                  <a:lnTo>
                    <a:pt x="534581" y="39992"/>
                  </a:lnTo>
                  <a:lnTo>
                    <a:pt x="531329" y="37680"/>
                  </a:lnTo>
                  <a:lnTo>
                    <a:pt x="531329" y="56553"/>
                  </a:lnTo>
                  <a:lnTo>
                    <a:pt x="531329" y="59385"/>
                  </a:lnTo>
                  <a:lnTo>
                    <a:pt x="530085" y="65506"/>
                  </a:lnTo>
                  <a:lnTo>
                    <a:pt x="530009" y="65887"/>
                  </a:lnTo>
                  <a:lnTo>
                    <a:pt x="526046" y="70535"/>
                  </a:lnTo>
                  <a:lnTo>
                    <a:pt x="519442" y="73329"/>
                  </a:lnTo>
                  <a:lnTo>
                    <a:pt x="510197" y="74256"/>
                  </a:lnTo>
                  <a:lnTo>
                    <a:pt x="498208" y="74256"/>
                  </a:lnTo>
                  <a:lnTo>
                    <a:pt x="498208" y="43675"/>
                  </a:lnTo>
                  <a:lnTo>
                    <a:pt x="514413" y="43675"/>
                  </a:lnTo>
                  <a:lnTo>
                    <a:pt x="531329" y="56553"/>
                  </a:lnTo>
                  <a:lnTo>
                    <a:pt x="531329" y="37680"/>
                  </a:lnTo>
                  <a:lnTo>
                    <a:pt x="530733" y="37249"/>
                  </a:lnTo>
                  <a:lnTo>
                    <a:pt x="521804" y="34772"/>
                  </a:lnTo>
                  <a:lnTo>
                    <a:pt x="515632" y="34150"/>
                  </a:lnTo>
                  <a:lnTo>
                    <a:pt x="497840" y="34150"/>
                  </a:lnTo>
                  <a:lnTo>
                    <a:pt x="497840" y="2082"/>
                  </a:lnTo>
                  <a:lnTo>
                    <a:pt x="487502" y="2082"/>
                  </a:lnTo>
                  <a:lnTo>
                    <a:pt x="487502" y="83045"/>
                  </a:lnTo>
                  <a:lnTo>
                    <a:pt x="523913" y="83045"/>
                  </a:lnTo>
                  <a:lnTo>
                    <a:pt x="530987" y="80670"/>
                  </a:lnTo>
                  <a:lnTo>
                    <a:pt x="537286" y="74256"/>
                  </a:lnTo>
                  <a:lnTo>
                    <a:pt x="540308" y="71196"/>
                  </a:lnTo>
                  <a:lnTo>
                    <a:pt x="542645" y="65506"/>
                  </a:lnTo>
                  <a:lnTo>
                    <a:pt x="542645" y="53352"/>
                  </a:lnTo>
                  <a:close/>
                </a:path>
                <a:path w="866775" h="85725">
                  <a:moveTo>
                    <a:pt x="639102" y="18897"/>
                  </a:moveTo>
                  <a:lnTo>
                    <a:pt x="607402" y="0"/>
                  </a:lnTo>
                  <a:lnTo>
                    <a:pt x="593509" y="0"/>
                  </a:lnTo>
                  <a:lnTo>
                    <a:pt x="558698" y="28117"/>
                  </a:lnTo>
                  <a:lnTo>
                    <a:pt x="556729" y="35394"/>
                  </a:lnTo>
                  <a:lnTo>
                    <a:pt x="556729" y="43230"/>
                  </a:lnTo>
                  <a:lnTo>
                    <a:pt x="576110" y="78257"/>
                  </a:lnTo>
                  <a:lnTo>
                    <a:pt x="601230" y="85128"/>
                  </a:lnTo>
                  <a:lnTo>
                    <a:pt x="609561" y="85128"/>
                  </a:lnTo>
                  <a:lnTo>
                    <a:pt x="616991" y="83527"/>
                  </a:lnTo>
                  <a:lnTo>
                    <a:pt x="630034" y="77127"/>
                  </a:lnTo>
                  <a:lnTo>
                    <a:pt x="635241" y="72618"/>
                  </a:lnTo>
                  <a:lnTo>
                    <a:pt x="639102" y="66814"/>
                  </a:lnTo>
                  <a:lnTo>
                    <a:pt x="630847" y="61391"/>
                  </a:lnTo>
                  <a:lnTo>
                    <a:pt x="624776" y="67602"/>
                  </a:lnTo>
                  <a:lnTo>
                    <a:pt x="617893" y="72047"/>
                  </a:lnTo>
                  <a:lnTo>
                    <a:pt x="610196" y="74714"/>
                  </a:lnTo>
                  <a:lnTo>
                    <a:pt x="601675" y="75603"/>
                  </a:lnTo>
                  <a:lnTo>
                    <a:pt x="595172" y="75603"/>
                  </a:lnTo>
                  <a:lnTo>
                    <a:pt x="567220" y="48387"/>
                  </a:lnTo>
                  <a:lnTo>
                    <a:pt x="567220" y="33413"/>
                  </a:lnTo>
                  <a:lnTo>
                    <a:pt x="601599" y="9817"/>
                  </a:lnTo>
                  <a:lnTo>
                    <a:pt x="610374" y="10706"/>
                  </a:lnTo>
                  <a:lnTo>
                    <a:pt x="618172" y="13373"/>
                  </a:lnTo>
                  <a:lnTo>
                    <a:pt x="625005" y="17818"/>
                  </a:lnTo>
                  <a:lnTo>
                    <a:pt x="630847" y="24028"/>
                  </a:lnTo>
                  <a:lnTo>
                    <a:pt x="639102" y="18897"/>
                  </a:lnTo>
                  <a:close/>
                </a:path>
                <a:path w="866775" h="85725">
                  <a:moveTo>
                    <a:pt x="702259" y="2082"/>
                  </a:moveTo>
                  <a:lnTo>
                    <a:pt x="648982" y="2082"/>
                  </a:lnTo>
                  <a:lnTo>
                    <a:pt x="648982" y="11087"/>
                  </a:lnTo>
                  <a:lnTo>
                    <a:pt x="670331" y="11087"/>
                  </a:lnTo>
                  <a:lnTo>
                    <a:pt x="670331" y="83045"/>
                  </a:lnTo>
                  <a:lnTo>
                    <a:pt x="680834" y="83045"/>
                  </a:lnTo>
                  <a:lnTo>
                    <a:pt x="680834" y="11087"/>
                  </a:lnTo>
                  <a:lnTo>
                    <a:pt x="702259" y="11087"/>
                  </a:lnTo>
                  <a:lnTo>
                    <a:pt x="702259" y="2082"/>
                  </a:lnTo>
                  <a:close/>
                </a:path>
                <a:path w="866775" h="85725">
                  <a:moveTo>
                    <a:pt x="769378" y="60718"/>
                  </a:moveTo>
                  <a:lnTo>
                    <a:pt x="768400" y="53403"/>
                  </a:lnTo>
                  <a:lnTo>
                    <a:pt x="765441" y="47383"/>
                  </a:lnTo>
                  <a:lnTo>
                    <a:pt x="763905" y="45910"/>
                  </a:lnTo>
                  <a:lnTo>
                    <a:pt x="760514" y="42646"/>
                  </a:lnTo>
                  <a:lnTo>
                    <a:pt x="757555" y="41186"/>
                  </a:lnTo>
                  <a:lnTo>
                    <a:pt x="757555" y="56007"/>
                  </a:lnTo>
                  <a:lnTo>
                    <a:pt x="757555" y="63842"/>
                  </a:lnTo>
                  <a:lnTo>
                    <a:pt x="743318" y="74256"/>
                  </a:lnTo>
                  <a:lnTo>
                    <a:pt x="726897" y="74256"/>
                  </a:lnTo>
                  <a:lnTo>
                    <a:pt x="726897" y="45910"/>
                  </a:lnTo>
                  <a:lnTo>
                    <a:pt x="746937" y="45910"/>
                  </a:lnTo>
                  <a:lnTo>
                    <a:pt x="750608" y="47218"/>
                  </a:lnTo>
                  <a:lnTo>
                    <a:pt x="756158" y="52476"/>
                  </a:lnTo>
                  <a:lnTo>
                    <a:pt x="757555" y="56007"/>
                  </a:lnTo>
                  <a:lnTo>
                    <a:pt x="757555" y="41186"/>
                  </a:lnTo>
                  <a:lnTo>
                    <a:pt x="753605" y="39217"/>
                  </a:lnTo>
                  <a:lnTo>
                    <a:pt x="760603" y="36385"/>
                  </a:lnTo>
                  <a:lnTo>
                    <a:pt x="760780" y="36385"/>
                  </a:lnTo>
                  <a:lnTo>
                    <a:pt x="764476" y="30695"/>
                  </a:lnTo>
                  <a:lnTo>
                    <a:pt x="764476" y="17005"/>
                  </a:lnTo>
                  <a:lnTo>
                    <a:pt x="762520" y="12242"/>
                  </a:lnTo>
                  <a:lnTo>
                    <a:pt x="761415" y="11087"/>
                  </a:lnTo>
                  <a:lnTo>
                    <a:pt x="754735" y="4114"/>
                  </a:lnTo>
                  <a:lnTo>
                    <a:pt x="753529" y="3733"/>
                  </a:lnTo>
                  <a:lnTo>
                    <a:pt x="753529" y="20802"/>
                  </a:lnTo>
                  <a:lnTo>
                    <a:pt x="753529" y="27406"/>
                  </a:lnTo>
                  <a:lnTo>
                    <a:pt x="739813" y="36385"/>
                  </a:lnTo>
                  <a:lnTo>
                    <a:pt x="726897" y="36385"/>
                  </a:lnTo>
                  <a:lnTo>
                    <a:pt x="726897" y="11087"/>
                  </a:lnTo>
                  <a:lnTo>
                    <a:pt x="739622" y="11087"/>
                  </a:lnTo>
                  <a:lnTo>
                    <a:pt x="753529" y="20802"/>
                  </a:lnTo>
                  <a:lnTo>
                    <a:pt x="753529" y="3733"/>
                  </a:lnTo>
                  <a:lnTo>
                    <a:pt x="748372" y="2082"/>
                  </a:lnTo>
                  <a:lnTo>
                    <a:pt x="716407" y="2082"/>
                  </a:lnTo>
                  <a:lnTo>
                    <a:pt x="716407" y="83045"/>
                  </a:lnTo>
                  <a:lnTo>
                    <a:pt x="739914" y="83045"/>
                  </a:lnTo>
                  <a:lnTo>
                    <a:pt x="752805" y="81648"/>
                  </a:lnTo>
                  <a:lnTo>
                    <a:pt x="762012" y="77457"/>
                  </a:lnTo>
                  <a:lnTo>
                    <a:pt x="764552" y="74256"/>
                  </a:lnTo>
                  <a:lnTo>
                    <a:pt x="767537" y="70485"/>
                  </a:lnTo>
                  <a:lnTo>
                    <a:pt x="769378" y="60718"/>
                  </a:lnTo>
                  <a:close/>
                </a:path>
                <a:path w="866775" h="85725">
                  <a:moveTo>
                    <a:pt x="866673" y="2082"/>
                  </a:moveTo>
                  <a:lnTo>
                    <a:pt x="857072" y="2082"/>
                  </a:lnTo>
                  <a:lnTo>
                    <a:pt x="857072" y="33629"/>
                  </a:lnTo>
                  <a:lnTo>
                    <a:pt x="857072" y="49161"/>
                  </a:lnTo>
                  <a:lnTo>
                    <a:pt x="855700" y="54686"/>
                  </a:lnTo>
                  <a:lnTo>
                    <a:pt x="850315" y="64287"/>
                  </a:lnTo>
                  <a:lnTo>
                    <a:pt x="850188" y="64516"/>
                  </a:lnTo>
                  <a:lnTo>
                    <a:pt x="846264" y="68402"/>
                  </a:lnTo>
                  <a:lnTo>
                    <a:pt x="836041" y="74155"/>
                  </a:lnTo>
                  <a:lnTo>
                    <a:pt x="830630" y="75603"/>
                  </a:lnTo>
                  <a:lnTo>
                    <a:pt x="819277" y="75603"/>
                  </a:lnTo>
                  <a:lnTo>
                    <a:pt x="792861" y="48412"/>
                  </a:lnTo>
                  <a:lnTo>
                    <a:pt x="792861" y="36957"/>
                  </a:lnTo>
                  <a:lnTo>
                    <a:pt x="819200" y="10045"/>
                  </a:lnTo>
                  <a:lnTo>
                    <a:pt x="834034" y="10045"/>
                  </a:lnTo>
                  <a:lnTo>
                    <a:pt x="841641" y="13195"/>
                  </a:lnTo>
                  <a:lnTo>
                    <a:pt x="853986" y="25793"/>
                  </a:lnTo>
                  <a:lnTo>
                    <a:pt x="857072" y="33629"/>
                  </a:lnTo>
                  <a:lnTo>
                    <a:pt x="857072" y="2082"/>
                  </a:lnTo>
                  <a:lnTo>
                    <a:pt x="856411" y="2082"/>
                  </a:lnTo>
                  <a:lnTo>
                    <a:pt x="856411" y="16967"/>
                  </a:lnTo>
                  <a:lnTo>
                    <a:pt x="852449" y="11468"/>
                  </a:lnTo>
                  <a:lnTo>
                    <a:pt x="852335" y="11303"/>
                  </a:lnTo>
                  <a:lnTo>
                    <a:pt x="850925" y="10045"/>
                  </a:lnTo>
                  <a:lnTo>
                    <a:pt x="847610" y="7061"/>
                  </a:lnTo>
                  <a:lnTo>
                    <a:pt x="836853" y="1409"/>
                  </a:lnTo>
                  <a:lnTo>
                    <a:pt x="830834" y="0"/>
                  </a:lnTo>
                  <a:lnTo>
                    <a:pt x="824191" y="0"/>
                  </a:lnTo>
                  <a:lnTo>
                    <a:pt x="789266" y="18948"/>
                  </a:lnTo>
                  <a:lnTo>
                    <a:pt x="782370" y="42341"/>
                  </a:lnTo>
                  <a:lnTo>
                    <a:pt x="783120" y="50927"/>
                  </a:lnTo>
                  <a:lnTo>
                    <a:pt x="807948" y="82016"/>
                  </a:lnTo>
                  <a:lnTo>
                    <a:pt x="823887" y="85128"/>
                  </a:lnTo>
                  <a:lnTo>
                    <a:pt x="830338" y="85128"/>
                  </a:lnTo>
                  <a:lnTo>
                    <a:pt x="856411" y="69126"/>
                  </a:lnTo>
                  <a:lnTo>
                    <a:pt x="856411" y="83045"/>
                  </a:lnTo>
                  <a:lnTo>
                    <a:pt x="866673" y="83045"/>
                  </a:lnTo>
                  <a:lnTo>
                    <a:pt x="866673" y="69126"/>
                  </a:lnTo>
                  <a:lnTo>
                    <a:pt x="866673" y="16967"/>
                  </a:lnTo>
                  <a:lnTo>
                    <a:pt x="866673" y="20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6" name="object 126"/>
          <p:cNvSpPr/>
          <p:nvPr/>
        </p:nvSpPr>
        <p:spPr>
          <a:xfrm>
            <a:off x="6963843" y="6014023"/>
            <a:ext cx="53340" cy="81280"/>
          </a:xfrm>
          <a:custGeom>
            <a:avLst/>
            <a:gdLst/>
            <a:ahLst/>
            <a:cxnLst/>
            <a:rect l="l" t="t" r="r" b="b"/>
            <a:pathLst>
              <a:path w="53340" h="81279">
                <a:moveTo>
                  <a:pt x="31972" y="0"/>
                </a:moveTo>
                <a:lnTo>
                  <a:pt x="0" y="0"/>
                </a:lnTo>
                <a:lnTo>
                  <a:pt x="0" y="80963"/>
                </a:lnTo>
                <a:lnTo>
                  <a:pt x="23515" y="80963"/>
                </a:lnTo>
                <a:lnTo>
                  <a:pt x="36407" y="79568"/>
                </a:lnTo>
                <a:lnTo>
                  <a:pt x="45615" y="75382"/>
                </a:lnTo>
                <a:lnTo>
                  <a:pt x="48149" y="72182"/>
                </a:lnTo>
                <a:lnTo>
                  <a:pt x="10491" y="72182"/>
                </a:lnTo>
                <a:lnTo>
                  <a:pt x="10491" y="43828"/>
                </a:lnTo>
                <a:lnTo>
                  <a:pt x="47503" y="43828"/>
                </a:lnTo>
                <a:lnTo>
                  <a:pt x="44107" y="40569"/>
                </a:lnTo>
                <a:lnTo>
                  <a:pt x="37205" y="37133"/>
                </a:lnTo>
                <a:lnTo>
                  <a:pt x="44198" y="34307"/>
                </a:lnTo>
                <a:lnTo>
                  <a:pt x="10491" y="34307"/>
                </a:lnTo>
                <a:lnTo>
                  <a:pt x="10491" y="9006"/>
                </a:lnTo>
                <a:lnTo>
                  <a:pt x="45010" y="9006"/>
                </a:lnTo>
                <a:lnTo>
                  <a:pt x="38337" y="2033"/>
                </a:lnTo>
                <a:lnTo>
                  <a:pt x="31972" y="0"/>
                </a:lnTo>
                <a:close/>
              </a:path>
              <a:path w="53340" h="81279">
                <a:moveTo>
                  <a:pt x="47503" y="43828"/>
                </a:moveTo>
                <a:lnTo>
                  <a:pt x="30532" y="43828"/>
                </a:lnTo>
                <a:lnTo>
                  <a:pt x="34203" y="45143"/>
                </a:lnTo>
                <a:lnTo>
                  <a:pt x="39758" y="50403"/>
                </a:lnTo>
                <a:lnTo>
                  <a:pt x="41148" y="53924"/>
                </a:lnTo>
                <a:lnTo>
                  <a:pt x="41148" y="61765"/>
                </a:lnTo>
                <a:lnTo>
                  <a:pt x="26913" y="72182"/>
                </a:lnTo>
                <a:lnTo>
                  <a:pt x="48149" y="72182"/>
                </a:lnTo>
                <a:lnTo>
                  <a:pt x="51140" y="68406"/>
                </a:lnTo>
                <a:lnTo>
                  <a:pt x="52981" y="58639"/>
                </a:lnTo>
                <a:lnTo>
                  <a:pt x="51995" y="51323"/>
                </a:lnTo>
                <a:lnTo>
                  <a:pt x="49037" y="45300"/>
                </a:lnTo>
                <a:lnTo>
                  <a:pt x="47503" y="43828"/>
                </a:lnTo>
                <a:close/>
              </a:path>
              <a:path w="53340" h="81279">
                <a:moveTo>
                  <a:pt x="45010" y="9006"/>
                </a:moveTo>
                <a:lnTo>
                  <a:pt x="23216" y="9006"/>
                </a:lnTo>
                <a:lnTo>
                  <a:pt x="27147" y="9204"/>
                </a:lnTo>
                <a:lnTo>
                  <a:pt x="30967" y="9996"/>
                </a:lnTo>
                <a:lnTo>
                  <a:pt x="32788" y="11336"/>
                </a:lnTo>
                <a:lnTo>
                  <a:pt x="36263" y="15900"/>
                </a:lnTo>
                <a:lnTo>
                  <a:pt x="37130" y="18729"/>
                </a:lnTo>
                <a:lnTo>
                  <a:pt x="37130" y="25325"/>
                </a:lnTo>
                <a:lnTo>
                  <a:pt x="23414" y="34307"/>
                </a:lnTo>
                <a:lnTo>
                  <a:pt x="44384" y="34307"/>
                </a:lnTo>
                <a:lnTo>
                  <a:pt x="48070" y="28623"/>
                </a:lnTo>
                <a:lnTo>
                  <a:pt x="48070" y="14932"/>
                </a:lnTo>
                <a:lnTo>
                  <a:pt x="46123" y="10170"/>
                </a:lnTo>
                <a:lnTo>
                  <a:pt x="45010" y="90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7" name="object 127"/>
          <p:cNvGrpSpPr/>
          <p:nvPr/>
        </p:nvGrpSpPr>
        <p:grpSpPr>
          <a:xfrm>
            <a:off x="727372" y="6198124"/>
            <a:ext cx="854710" cy="85725"/>
            <a:chOff x="727372" y="6198124"/>
            <a:chExt cx="854710" cy="85725"/>
          </a:xfrm>
        </p:grpSpPr>
        <p:pic>
          <p:nvPicPr>
            <p:cNvPr id="128" name="object 128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727372" y="6198124"/>
              <a:ext cx="334203" cy="85128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081382" y="6198124"/>
              <a:ext cx="222846" cy="85128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325026" y="6200204"/>
              <a:ext cx="161848" cy="80963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510855" y="6200204"/>
              <a:ext cx="70693" cy="80963"/>
            </a:xfrm>
            <a:prstGeom prst="rect">
              <a:avLst/>
            </a:prstGeom>
          </p:spPr>
        </p:pic>
      </p:grpSp>
      <p:grpSp>
        <p:nvGrpSpPr>
          <p:cNvPr id="132" name="object 132"/>
          <p:cNvGrpSpPr/>
          <p:nvPr/>
        </p:nvGrpSpPr>
        <p:grpSpPr>
          <a:xfrm>
            <a:off x="3207181" y="6198124"/>
            <a:ext cx="409575" cy="93980"/>
            <a:chOff x="3207181" y="6198124"/>
            <a:chExt cx="409575" cy="93980"/>
          </a:xfrm>
        </p:grpSpPr>
        <p:pic>
          <p:nvPicPr>
            <p:cNvPr id="133" name="object 133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3207181" y="6198124"/>
              <a:ext cx="336312" cy="93833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3563452" y="6200204"/>
              <a:ext cx="53340" cy="81280"/>
            </a:xfrm>
            <a:custGeom>
              <a:avLst/>
              <a:gdLst/>
              <a:ahLst/>
              <a:cxnLst/>
              <a:rect l="l" t="t" r="r" b="b"/>
              <a:pathLst>
                <a:path w="53339" h="81279">
                  <a:moveTo>
                    <a:pt x="31972" y="0"/>
                  </a:moveTo>
                  <a:lnTo>
                    <a:pt x="0" y="0"/>
                  </a:lnTo>
                  <a:lnTo>
                    <a:pt x="0" y="80963"/>
                  </a:lnTo>
                  <a:lnTo>
                    <a:pt x="23515" y="80963"/>
                  </a:lnTo>
                  <a:lnTo>
                    <a:pt x="36407" y="79568"/>
                  </a:lnTo>
                  <a:lnTo>
                    <a:pt x="45615" y="75383"/>
                  </a:lnTo>
                  <a:lnTo>
                    <a:pt x="48149" y="72184"/>
                  </a:lnTo>
                  <a:lnTo>
                    <a:pt x="10491" y="72184"/>
                  </a:lnTo>
                  <a:lnTo>
                    <a:pt x="10491" y="43830"/>
                  </a:lnTo>
                  <a:lnTo>
                    <a:pt x="47504" y="43830"/>
                  </a:lnTo>
                  <a:lnTo>
                    <a:pt x="44107" y="40570"/>
                  </a:lnTo>
                  <a:lnTo>
                    <a:pt x="37205" y="37133"/>
                  </a:lnTo>
                  <a:lnTo>
                    <a:pt x="44201" y="34307"/>
                  </a:lnTo>
                  <a:lnTo>
                    <a:pt x="10491" y="34307"/>
                  </a:lnTo>
                  <a:lnTo>
                    <a:pt x="10491" y="9006"/>
                  </a:lnTo>
                  <a:lnTo>
                    <a:pt x="45010" y="9006"/>
                  </a:lnTo>
                  <a:lnTo>
                    <a:pt x="38336" y="2034"/>
                  </a:lnTo>
                  <a:lnTo>
                    <a:pt x="31972" y="0"/>
                  </a:lnTo>
                  <a:close/>
                </a:path>
                <a:path w="53339" h="81279">
                  <a:moveTo>
                    <a:pt x="47504" y="43830"/>
                  </a:moveTo>
                  <a:lnTo>
                    <a:pt x="30532" y="43830"/>
                  </a:lnTo>
                  <a:lnTo>
                    <a:pt x="34203" y="45143"/>
                  </a:lnTo>
                  <a:lnTo>
                    <a:pt x="39758" y="50403"/>
                  </a:lnTo>
                  <a:lnTo>
                    <a:pt x="41148" y="53924"/>
                  </a:lnTo>
                  <a:lnTo>
                    <a:pt x="41148" y="61765"/>
                  </a:lnTo>
                  <a:lnTo>
                    <a:pt x="26913" y="72184"/>
                  </a:lnTo>
                  <a:lnTo>
                    <a:pt x="48149" y="72184"/>
                  </a:lnTo>
                  <a:lnTo>
                    <a:pt x="51140" y="68407"/>
                  </a:lnTo>
                  <a:lnTo>
                    <a:pt x="52981" y="58640"/>
                  </a:lnTo>
                  <a:lnTo>
                    <a:pt x="51995" y="51324"/>
                  </a:lnTo>
                  <a:lnTo>
                    <a:pt x="49037" y="45300"/>
                  </a:lnTo>
                  <a:lnTo>
                    <a:pt x="47504" y="43830"/>
                  </a:lnTo>
                  <a:close/>
                </a:path>
                <a:path w="53339" h="81279">
                  <a:moveTo>
                    <a:pt x="45010" y="9006"/>
                  </a:moveTo>
                  <a:lnTo>
                    <a:pt x="23216" y="9006"/>
                  </a:lnTo>
                  <a:lnTo>
                    <a:pt x="27147" y="9204"/>
                  </a:lnTo>
                  <a:lnTo>
                    <a:pt x="30967" y="9997"/>
                  </a:lnTo>
                  <a:lnTo>
                    <a:pt x="32788" y="11336"/>
                  </a:lnTo>
                  <a:lnTo>
                    <a:pt x="36263" y="15901"/>
                  </a:lnTo>
                  <a:lnTo>
                    <a:pt x="37130" y="18731"/>
                  </a:lnTo>
                  <a:lnTo>
                    <a:pt x="37130" y="25326"/>
                  </a:lnTo>
                  <a:lnTo>
                    <a:pt x="23414" y="34307"/>
                  </a:lnTo>
                  <a:lnTo>
                    <a:pt x="44384" y="34307"/>
                  </a:lnTo>
                  <a:lnTo>
                    <a:pt x="48070" y="28623"/>
                  </a:lnTo>
                  <a:lnTo>
                    <a:pt x="48070" y="14932"/>
                  </a:lnTo>
                  <a:lnTo>
                    <a:pt x="46123" y="10170"/>
                  </a:lnTo>
                  <a:lnTo>
                    <a:pt x="45010" y="90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5" name="object 135"/>
          <p:cNvGrpSpPr/>
          <p:nvPr/>
        </p:nvGrpSpPr>
        <p:grpSpPr>
          <a:xfrm>
            <a:off x="3864309" y="6198124"/>
            <a:ext cx="1044575" cy="95885"/>
            <a:chOff x="3864309" y="6198124"/>
            <a:chExt cx="1044575" cy="95885"/>
          </a:xfrm>
        </p:grpSpPr>
        <p:pic>
          <p:nvPicPr>
            <p:cNvPr id="136" name="object 136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3864309" y="6198124"/>
              <a:ext cx="404239" cy="93833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4292222" y="6200204"/>
              <a:ext cx="171100" cy="93761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4486996" y="6198124"/>
              <a:ext cx="169736" cy="85128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4675990" y="6200204"/>
              <a:ext cx="232542" cy="80963"/>
            </a:xfrm>
            <a:prstGeom prst="rect">
              <a:avLst/>
            </a:prstGeom>
          </p:spPr>
        </p:pic>
      </p:grpSp>
      <p:grpSp>
        <p:nvGrpSpPr>
          <p:cNvPr id="140" name="object 140"/>
          <p:cNvGrpSpPr/>
          <p:nvPr/>
        </p:nvGrpSpPr>
        <p:grpSpPr>
          <a:xfrm>
            <a:off x="5158793" y="6198124"/>
            <a:ext cx="1111885" cy="95885"/>
            <a:chOff x="5158793" y="6198124"/>
            <a:chExt cx="1111885" cy="95885"/>
          </a:xfrm>
        </p:grpSpPr>
        <p:pic>
          <p:nvPicPr>
            <p:cNvPr id="141" name="object 141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5158793" y="6198124"/>
              <a:ext cx="283632" cy="85128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5463375" y="6198133"/>
              <a:ext cx="807720" cy="95885"/>
            </a:xfrm>
            <a:custGeom>
              <a:avLst/>
              <a:gdLst/>
              <a:ahLst/>
              <a:cxnLst/>
              <a:rect l="l" t="t" r="r" b="b"/>
              <a:pathLst>
                <a:path w="807720" h="95885">
                  <a:moveTo>
                    <a:pt x="120992" y="2006"/>
                  </a:moveTo>
                  <a:lnTo>
                    <a:pt x="110350" y="2006"/>
                  </a:lnTo>
                  <a:lnTo>
                    <a:pt x="110350" y="73126"/>
                  </a:lnTo>
                  <a:lnTo>
                    <a:pt x="65709" y="73126"/>
                  </a:lnTo>
                  <a:lnTo>
                    <a:pt x="65709" y="2006"/>
                  </a:lnTo>
                  <a:lnTo>
                    <a:pt x="55067" y="2006"/>
                  </a:lnTo>
                  <a:lnTo>
                    <a:pt x="55067" y="73126"/>
                  </a:lnTo>
                  <a:lnTo>
                    <a:pt x="10490" y="73126"/>
                  </a:lnTo>
                  <a:lnTo>
                    <a:pt x="10490" y="2006"/>
                  </a:lnTo>
                  <a:lnTo>
                    <a:pt x="0" y="2006"/>
                  </a:lnTo>
                  <a:lnTo>
                    <a:pt x="0" y="73126"/>
                  </a:lnTo>
                  <a:lnTo>
                    <a:pt x="0" y="83286"/>
                  </a:lnTo>
                  <a:lnTo>
                    <a:pt x="120992" y="83286"/>
                  </a:lnTo>
                  <a:lnTo>
                    <a:pt x="120992" y="73126"/>
                  </a:lnTo>
                  <a:lnTo>
                    <a:pt x="120992" y="2006"/>
                  </a:lnTo>
                  <a:close/>
                </a:path>
                <a:path w="807720" h="95885">
                  <a:moveTo>
                    <a:pt x="223888" y="2082"/>
                  </a:moveTo>
                  <a:lnTo>
                    <a:pt x="214287" y="2082"/>
                  </a:lnTo>
                  <a:lnTo>
                    <a:pt x="214287" y="33629"/>
                  </a:lnTo>
                  <a:lnTo>
                    <a:pt x="214287" y="49161"/>
                  </a:lnTo>
                  <a:lnTo>
                    <a:pt x="212915" y="54686"/>
                  </a:lnTo>
                  <a:lnTo>
                    <a:pt x="207530" y="64287"/>
                  </a:lnTo>
                  <a:lnTo>
                    <a:pt x="207403" y="64516"/>
                  </a:lnTo>
                  <a:lnTo>
                    <a:pt x="203466" y="68402"/>
                  </a:lnTo>
                  <a:lnTo>
                    <a:pt x="193255" y="74155"/>
                  </a:lnTo>
                  <a:lnTo>
                    <a:pt x="187845" y="75603"/>
                  </a:lnTo>
                  <a:lnTo>
                    <a:pt x="176479" y="75603"/>
                  </a:lnTo>
                  <a:lnTo>
                    <a:pt x="150063" y="48412"/>
                  </a:lnTo>
                  <a:lnTo>
                    <a:pt x="150063" y="36957"/>
                  </a:lnTo>
                  <a:lnTo>
                    <a:pt x="176415" y="10045"/>
                  </a:lnTo>
                  <a:lnTo>
                    <a:pt x="191249" y="10045"/>
                  </a:lnTo>
                  <a:lnTo>
                    <a:pt x="198843" y="13195"/>
                  </a:lnTo>
                  <a:lnTo>
                    <a:pt x="211201" y="25793"/>
                  </a:lnTo>
                  <a:lnTo>
                    <a:pt x="214287" y="33629"/>
                  </a:lnTo>
                  <a:lnTo>
                    <a:pt x="214287" y="2082"/>
                  </a:lnTo>
                  <a:lnTo>
                    <a:pt x="213614" y="2082"/>
                  </a:lnTo>
                  <a:lnTo>
                    <a:pt x="213614" y="16967"/>
                  </a:lnTo>
                  <a:lnTo>
                    <a:pt x="209664" y="11468"/>
                  </a:lnTo>
                  <a:lnTo>
                    <a:pt x="209550" y="11303"/>
                  </a:lnTo>
                  <a:lnTo>
                    <a:pt x="208140" y="10045"/>
                  </a:lnTo>
                  <a:lnTo>
                    <a:pt x="204825" y="7061"/>
                  </a:lnTo>
                  <a:lnTo>
                    <a:pt x="194056" y="1409"/>
                  </a:lnTo>
                  <a:lnTo>
                    <a:pt x="188048" y="0"/>
                  </a:lnTo>
                  <a:lnTo>
                    <a:pt x="181394" y="0"/>
                  </a:lnTo>
                  <a:lnTo>
                    <a:pt x="146481" y="18948"/>
                  </a:lnTo>
                  <a:lnTo>
                    <a:pt x="139573" y="42341"/>
                  </a:lnTo>
                  <a:lnTo>
                    <a:pt x="140335" y="50927"/>
                  </a:lnTo>
                  <a:lnTo>
                    <a:pt x="165163" y="82003"/>
                  </a:lnTo>
                  <a:lnTo>
                    <a:pt x="181102" y="85128"/>
                  </a:lnTo>
                  <a:lnTo>
                    <a:pt x="187540" y="85128"/>
                  </a:lnTo>
                  <a:lnTo>
                    <a:pt x="213614" y="69126"/>
                  </a:lnTo>
                  <a:lnTo>
                    <a:pt x="213614" y="83045"/>
                  </a:lnTo>
                  <a:lnTo>
                    <a:pt x="223888" y="83045"/>
                  </a:lnTo>
                  <a:lnTo>
                    <a:pt x="223888" y="69126"/>
                  </a:lnTo>
                  <a:lnTo>
                    <a:pt x="223888" y="16967"/>
                  </a:lnTo>
                  <a:lnTo>
                    <a:pt x="223888" y="2082"/>
                  </a:lnTo>
                  <a:close/>
                </a:path>
                <a:path w="807720" h="95885">
                  <a:moveTo>
                    <a:pt x="291071" y="2082"/>
                  </a:moveTo>
                  <a:lnTo>
                    <a:pt x="237794" y="2082"/>
                  </a:lnTo>
                  <a:lnTo>
                    <a:pt x="237794" y="11087"/>
                  </a:lnTo>
                  <a:lnTo>
                    <a:pt x="259143" y="11087"/>
                  </a:lnTo>
                  <a:lnTo>
                    <a:pt x="259143" y="83045"/>
                  </a:lnTo>
                  <a:lnTo>
                    <a:pt x="269646" y="83045"/>
                  </a:lnTo>
                  <a:lnTo>
                    <a:pt x="269646" y="11087"/>
                  </a:lnTo>
                  <a:lnTo>
                    <a:pt x="291071" y="11087"/>
                  </a:lnTo>
                  <a:lnTo>
                    <a:pt x="291071" y="2082"/>
                  </a:lnTo>
                  <a:close/>
                </a:path>
                <a:path w="807720" h="95885">
                  <a:moveTo>
                    <a:pt x="384835" y="43383"/>
                  </a:moveTo>
                  <a:lnTo>
                    <a:pt x="384225" y="35433"/>
                  </a:lnTo>
                  <a:lnTo>
                    <a:pt x="383971" y="34378"/>
                  </a:lnTo>
                  <a:lnTo>
                    <a:pt x="382536" y="28219"/>
                  </a:lnTo>
                  <a:lnTo>
                    <a:pt x="379755" y="21590"/>
                  </a:lnTo>
                  <a:lnTo>
                    <a:pt x="375907" y="15697"/>
                  </a:lnTo>
                  <a:lnTo>
                    <a:pt x="373380" y="13119"/>
                  </a:lnTo>
                  <a:lnTo>
                    <a:pt x="373380" y="34378"/>
                  </a:lnTo>
                  <a:lnTo>
                    <a:pt x="313105" y="34378"/>
                  </a:lnTo>
                  <a:lnTo>
                    <a:pt x="315239" y="26936"/>
                  </a:lnTo>
                  <a:lnTo>
                    <a:pt x="318389" y="21348"/>
                  </a:lnTo>
                  <a:lnTo>
                    <a:pt x="328256" y="12522"/>
                  </a:lnTo>
                  <a:lnTo>
                    <a:pt x="335076" y="9969"/>
                  </a:lnTo>
                  <a:lnTo>
                    <a:pt x="347827" y="9969"/>
                  </a:lnTo>
                  <a:lnTo>
                    <a:pt x="373380" y="34378"/>
                  </a:lnTo>
                  <a:lnTo>
                    <a:pt x="373380" y="13119"/>
                  </a:lnTo>
                  <a:lnTo>
                    <a:pt x="342861" y="0"/>
                  </a:lnTo>
                  <a:lnTo>
                    <a:pt x="333095" y="977"/>
                  </a:lnTo>
                  <a:lnTo>
                    <a:pt x="333260" y="977"/>
                  </a:lnTo>
                  <a:lnTo>
                    <a:pt x="324523" y="3924"/>
                  </a:lnTo>
                  <a:lnTo>
                    <a:pt x="324650" y="3924"/>
                  </a:lnTo>
                  <a:lnTo>
                    <a:pt x="317284" y="8623"/>
                  </a:lnTo>
                  <a:lnTo>
                    <a:pt x="310794" y="15328"/>
                  </a:lnTo>
                  <a:lnTo>
                    <a:pt x="306641" y="21590"/>
                  </a:lnTo>
                  <a:lnTo>
                    <a:pt x="303707" y="28219"/>
                  </a:lnTo>
                  <a:lnTo>
                    <a:pt x="301929" y="35293"/>
                  </a:lnTo>
                  <a:lnTo>
                    <a:pt x="301345" y="42786"/>
                  </a:lnTo>
                  <a:lnTo>
                    <a:pt x="302044" y="50761"/>
                  </a:lnTo>
                  <a:lnTo>
                    <a:pt x="325818" y="81876"/>
                  </a:lnTo>
                  <a:lnTo>
                    <a:pt x="343458" y="85128"/>
                  </a:lnTo>
                  <a:lnTo>
                    <a:pt x="349415" y="85128"/>
                  </a:lnTo>
                  <a:lnTo>
                    <a:pt x="354203" y="84315"/>
                  </a:lnTo>
                  <a:lnTo>
                    <a:pt x="354507" y="84315"/>
                  </a:lnTo>
                  <a:lnTo>
                    <a:pt x="382155" y="60794"/>
                  </a:lnTo>
                  <a:lnTo>
                    <a:pt x="373380" y="56172"/>
                  </a:lnTo>
                  <a:lnTo>
                    <a:pt x="370205" y="61493"/>
                  </a:lnTo>
                  <a:lnTo>
                    <a:pt x="367131" y="65430"/>
                  </a:lnTo>
                  <a:lnTo>
                    <a:pt x="361784" y="70091"/>
                  </a:lnTo>
                  <a:lnTo>
                    <a:pt x="358482" y="72009"/>
                  </a:lnTo>
                  <a:lnTo>
                    <a:pt x="350685" y="74879"/>
                  </a:lnTo>
                  <a:lnTo>
                    <a:pt x="346684" y="75603"/>
                  </a:lnTo>
                  <a:lnTo>
                    <a:pt x="334035" y="75603"/>
                  </a:lnTo>
                  <a:lnTo>
                    <a:pt x="326872" y="72580"/>
                  </a:lnTo>
                  <a:lnTo>
                    <a:pt x="315252" y="60528"/>
                  </a:lnTo>
                  <a:lnTo>
                    <a:pt x="312254" y="52806"/>
                  </a:lnTo>
                  <a:lnTo>
                    <a:pt x="312051" y="43383"/>
                  </a:lnTo>
                  <a:lnTo>
                    <a:pt x="384835" y="43383"/>
                  </a:lnTo>
                  <a:close/>
                </a:path>
                <a:path w="807720" h="95885">
                  <a:moveTo>
                    <a:pt x="473710" y="83045"/>
                  </a:moveTo>
                  <a:lnTo>
                    <a:pt x="436422" y="2082"/>
                  </a:lnTo>
                  <a:lnTo>
                    <a:pt x="434568" y="2082"/>
                  </a:lnTo>
                  <a:lnTo>
                    <a:pt x="397510" y="83045"/>
                  </a:lnTo>
                  <a:lnTo>
                    <a:pt x="408673" y="83045"/>
                  </a:lnTo>
                  <a:lnTo>
                    <a:pt x="435533" y="24104"/>
                  </a:lnTo>
                  <a:lnTo>
                    <a:pt x="462622" y="83045"/>
                  </a:lnTo>
                  <a:lnTo>
                    <a:pt x="473710" y="83045"/>
                  </a:lnTo>
                  <a:close/>
                </a:path>
                <a:path w="807720" h="95885">
                  <a:moveTo>
                    <a:pt x="542645" y="53352"/>
                  </a:moveTo>
                  <a:lnTo>
                    <a:pt x="541032" y="48475"/>
                  </a:lnTo>
                  <a:lnTo>
                    <a:pt x="537375" y="43675"/>
                  </a:lnTo>
                  <a:lnTo>
                    <a:pt x="534581" y="39992"/>
                  </a:lnTo>
                  <a:lnTo>
                    <a:pt x="531329" y="37680"/>
                  </a:lnTo>
                  <a:lnTo>
                    <a:pt x="531329" y="56553"/>
                  </a:lnTo>
                  <a:lnTo>
                    <a:pt x="531329" y="59372"/>
                  </a:lnTo>
                  <a:lnTo>
                    <a:pt x="530085" y="65506"/>
                  </a:lnTo>
                  <a:lnTo>
                    <a:pt x="530009" y="65887"/>
                  </a:lnTo>
                  <a:lnTo>
                    <a:pt x="526046" y="70535"/>
                  </a:lnTo>
                  <a:lnTo>
                    <a:pt x="519442" y="73329"/>
                  </a:lnTo>
                  <a:lnTo>
                    <a:pt x="510197" y="74256"/>
                  </a:lnTo>
                  <a:lnTo>
                    <a:pt x="498208" y="74256"/>
                  </a:lnTo>
                  <a:lnTo>
                    <a:pt x="498208" y="43675"/>
                  </a:lnTo>
                  <a:lnTo>
                    <a:pt x="514413" y="43675"/>
                  </a:lnTo>
                  <a:lnTo>
                    <a:pt x="531329" y="56553"/>
                  </a:lnTo>
                  <a:lnTo>
                    <a:pt x="531329" y="37680"/>
                  </a:lnTo>
                  <a:lnTo>
                    <a:pt x="530733" y="37249"/>
                  </a:lnTo>
                  <a:lnTo>
                    <a:pt x="521804" y="34772"/>
                  </a:lnTo>
                  <a:lnTo>
                    <a:pt x="515620" y="34150"/>
                  </a:lnTo>
                  <a:lnTo>
                    <a:pt x="497840" y="34150"/>
                  </a:lnTo>
                  <a:lnTo>
                    <a:pt x="497840" y="2082"/>
                  </a:lnTo>
                  <a:lnTo>
                    <a:pt x="487502" y="2082"/>
                  </a:lnTo>
                  <a:lnTo>
                    <a:pt x="487502" y="83045"/>
                  </a:lnTo>
                  <a:lnTo>
                    <a:pt x="523913" y="83045"/>
                  </a:lnTo>
                  <a:lnTo>
                    <a:pt x="530974" y="80670"/>
                  </a:lnTo>
                  <a:lnTo>
                    <a:pt x="537286" y="74256"/>
                  </a:lnTo>
                  <a:lnTo>
                    <a:pt x="540308" y="71196"/>
                  </a:lnTo>
                  <a:lnTo>
                    <a:pt x="542645" y="65506"/>
                  </a:lnTo>
                  <a:lnTo>
                    <a:pt x="542645" y="53352"/>
                  </a:lnTo>
                  <a:close/>
                </a:path>
                <a:path w="807720" h="95885">
                  <a:moveTo>
                    <a:pt x="639114" y="18897"/>
                  </a:moveTo>
                  <a:lnTo>
                    <a:pt x="607402" y="0"/>
                  </a:lnTo>
                  <a:lnTo>
                    <a:pt x="593509" y="0"/>
                  </a:lnTo>
                  <a:lnTo>
                    <a:pt x="558698" y="28117"/>
                  </a:lnTo>
                  <a:lnTo>
                    <a:pt x="556729" y="35394"/>
                  </a:lnTo>
                  <a:lnTo>
                    <a:pt x="556729" y="43230"/>
                  </a:lnTo>
                  <a:lnTo>
                    <a:pt x="576110" y="78257"/>
                  </a:lnTo>
                  <a:lnTo>
                    <a:pt x="601230" y="85128"/>
                  </a:lnTo>
                  <a:lnTo>
                    <a:pt x="609561" y="85128"/>
                  </a:lnTo>
                  <a:lnTo>
                    <a:pt x="616991" y="83527"/>
                  </a:lnTo>
                  <a:lnTo>
                    <a:pt x="630034" y="77127"/>
                  </a:lnTo>
                  <a:lnTo>
                    <a:pt x="635241" y="72618"/>
                  </a:lnTo>
                  <a:lnTo>
                    <a:pt x="639114" y="66814"/>
                  </a:lnTo>
                  <a:lnTo>
                    <a:pt x="630847" y="61391"/>
                  </a:lnTo>
                  <a:lnTo>
                    <a:pt x="624776" y="67602"/>
                  </a:lnTo>
                  <a:lnTo>
                    <a:pt x="617893" y="72047"/>
                  </a:lnTo>
                  <a:lnTo>
                    <a:pt x="610196" y="74714"/>
                  </a:lnTo>
                  <a:lnTo>
                    <a:pt x="601675" y="75603"/>
                  </a:lnTo>
                  <a:lnTo>
                    <a:pt x="595172" y="75603"/>
                  </a:lnTo>
                  <a:lnTo>
                    <a:pt x="567220" y="48387"/>
                  </a:lnTo>
                  <a:lnTo>
                    <a:pt x="567220" y="33413"/>
                  </a:lnTo>
                  <a:lnTo>
                    <a:pt x="601599" y="9817"/>
                  </a:lnTo>
                  <a:lnTo>
                    <a:pt x="610374" y="10706"/>
                  </a:lnTo>
                  <a:lnTo>
                    <a:pt x="618172" y="13373"/>
                  </a:lnTo>
                  <a:lnTo>
                    <a:pt x="625005" y="17818"/>
                  </a:lnTo>
                  <a:lnTo>
                    <a:pt x="630847" y="24028"/>
                  </a:lnTo>
                  <a:lnTo>
                    <a:pt x="639114" y="18897"/>
                  </a:lnTo>
                  <a:close/>
                </a:path>
                <a:path w="807720" h="95885">
                  <a:moveTo>
                    <a:pt x="702259" y="2082"/>
                  </a:moveTo>
                  <a:lnTo>
                    <a:pt x="648982" y="2082"/>
                  </a:lnTo>
                  <a:lnTo>
                    <a:pt x="648982" y="11087"/>
                  </a:lnTo>
                  <a:lnTo>
                    <a:pt x="670331" y="11087"/>
                  </a:lnTo>
                  <a:lnTo>
                    <a:pt x="670331" y="83045"/>
                  </a:lnTo>
                  <a:lnTo>
                    <a:pt x="680834" y="83045"/>
                  </a:lnTo>
                  <a:lnTo>
                    <a:pt x="680834" y="11087"/>
                  </a:lnTo>
                  <a:lnTo>
                    <a:pt x="702259" y="11087"/>
                  </a:lnTo>
                  <a:lnTo>
                    <a:pt x="702259" y="2082"/>
                  </a:lnTo>
                  <a:close/>
                </a:path>
                <a:path w="807720" h="95885">
                  <a:moveTo>
                    <a:pt x="769378" y="60718"/>
                  </a:moveTo>
                  <a:lnTo>
                    <a:pt x="768400" y="53403"/>
                  </a:lnTo>
                  <a:lnTo>
                    <a:pt x="765441" y="47383"/>
                  </a:lnTo>
                  <a:lnTo>
                    <a:pt x="763905" y="45910"/>
                  </a:lnTo>
                  <a:lnTo>
                    <a:pt x="760501" y="42646"/>
                  </a:lnTo>
                  <a:lnTo>
                    <a:pt x="757555" y="41186"/>
                  </a:lnTo>
                  <a:lnTo>
                    <a:pt x="757555" y="56007"/>
                  </a:lnTo>
                  <a:lnTo>
                    <a:pt x="757555" y="63842"/>
                  </a:lnTo>
                  <a:lnTo>
                    <a:pt x="743318" y="74256"/>
                  </a:lnTo>
                  <a:lnTo>
                    <a:pt x="726897" y="74256"/>
                  </a:lnTo>
                  <a:lnTo>
                    <a:pt x="726897" y="45910"/>
                  </a:lnTo>
                  <a:lnTo>
                    <a:pt x="746937" y="45910"/>
                  </a:lnTo>
                  <a:lnTo>
                    <a:pt x="750608" y="47218"/>
                  </a:lnTo>
                  <a:lnTo>
                    <a:pt x="756158" y="52476"/>
                  </a:lnTo>
                  <a:lnTo>
                    <a:pt x="757555" y="56007"/>
                  </a:lnTo>
                  <a:lnTo>
                    <a:pt x="757555" y="41186"/>
                  </a:lnTo>
                  <a:lnTo>
                    <a:pt x="753605" y="39204"/>
                  </a:lnTo>
                  <a:lnTo>
                    <a:pt x="760603" y="36385"/>
                  </a:lnTo>
                  <a:lnTo>
                    <a:pt x="760780" y="36385"/>
                  </a:lnTo>
                  <a:lnTo>
                    <a:pt x="764476" y="30695"/>
                  </a:lnTo>
                  <a:lnTo>
                    <a:pt x="764476" y="17005"/>
                  </a:lnTo>
                  <a:lnTo>
                    <a:pt x="762520" y="12242"/>
                  </a:lnTo>
                  <a:lnTo>
                    <a:pt x="761415" y="11087"/>
                  </a:lnTo>
                  <a:lnTo>
                    <a:pt x="754735" y="4114"/>
                  </a:lnTo>
                  <a:lnTo>
                    <a:pt x="753529" y="3733"/>
                  </a:lnTo>
                  <a:lnTo>
                    <a:pt x="753529" y="20802"/>
                  </a:lnTo>
                  <a:lnTo>
                    <a:pt x="753529" y="27406"/>
                  </a:lnTo>
                  <a:lnTo>
                    <a:pt x="739813" y="36385"/>
                  </a:lnTo>
                  <a:lnTo>
                    <a:pt x="726897" y="36385"/>
                  </a:lnTo>
                  <a:lnTo>
                    <a:pt x="726897" y="11087"/>
                  </a:lnTo>
                  <a:lnTo>
                    <a:pt x="739622" y="11087"/>
                  </a:lnTo>
                  <a:lnTo>
                    <a:pt x="753529" y="20802"/>
                  </a:lnTo>
                  <a:lnTo>
                    <a:pt x="753529" y="3733"/>
                  </a:lnTo>
                  <a:lnTo>
                    <a:pt x="748372" y="2082"/>
                  </a:lnTo>
                  <a:lnTo>
                    <a:pt x="716407" y="2082"/>
                  </a:lnTo>
                  <a:lnTo>
                    <a:pt x="716407" y="83045"/>
                  </a:lnTo>
                  <a:lnTo>
                    <a:pt x="739914" y="83045"/>
                  </a:lnTo>
                  <a:lnTo>
                    <a:pt x="752805" y="81648"/>
                  </a:lnTo>
                  <a:lnTo>
                    <a:pt x="762012" y="77457"/>
                  </a:lnTo>
                  <a:lnTo>
                    <a:pt x="764552" y="74256"/>
                  </a:lnTo>
                  <a:lnTo>
                    <a:pt x="767537" y="70485"/>
                  </a:lnTo>
                  <a:lnTo>
                    <a:pt x="769378" y="60718"/>
                  </a:lnTo>
                  <a:close/>
                </a:path>
                <a:path w="807720" h="95885">
                  <a:moveTo>
                    <a:pt x="807237" y="67716"/>
                  </a:moveTo>
                  <a:lnTo>
                    <a:pt x="797191" y="62953"/>
                  </a:lnTo>
                  <a:lnTo>
                    <a:pt x="784771" y="92710"/>
                  </a:lnTo>
                  <a:lnTo>
                    <a:pt x="792124" y="95834"/>
                  </a:lnTo>
                  <a:lnTo>
                    <a:pt x="807237" y="677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3" name="object 143"/>
          <p:cNvGrpSpPr/>
          <p:nvPr/>
        </p:nvGrpSpPr>
        <p:grpSpPr>
          <a:xfrm>
            <a:off x="6527218" y="6168952"/>
            <a:ext cx="491490" cy="142240"/>
            <a:chOff x="6527218" y="6168952"/>
            <a:chExt cx="491490" cy="142240"/>
          </a:xfrm>
        </p:grpSpPr>
        <p:pic>
          <p:nvPicPr>
            <p:cNvPr id="144" name="object 144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6527218" y="6168952"/>
              <a:ext cx="249148" cy="141833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6796170" y="6198124"/>
              <a:ext cx="222126" cy="112661"/>
            </a:xfrm>
            <a:prstGeom prst="rect">
              <a:avLst/>
            </a:prstGeom>
          </p:spPr>
        </p:pic>
      </p:grpSp>
      <p:pic>
        <p:nvPicPr>
          <p:cNvPr id="146" name="object 146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4338500" y="6384049"/>
            <a:ext cx="172126" cy="85129"/>
          </a:xfrm>
          <a:prstGeom prst="rect">
            <a:avLst/>
          </a:prstGeom>
        </p:spPr>
      </p:pic>
      <p:grpSp>
        <p:nvGrpSpPr>
          <p:cNvPr id="147" name="object 147"/>
          <p:cNvGrpSpPr/>
          <p:nvPr/>
        </p:nvGrpSpPr>
        <p:grpSpPr>
          <a:xfrm>
            <a:off x="4571701" y="6384049"/>
            <a:ext cx="1065530" cy="95885"/>
            <a:chOff x="4571701" y="6384049"/>
            <a:chExt cx="1065530" cy="95885"/>
          </a:xfrm>
        </p:grpSpPr>
        <p:pic>
          <p:nvPicPr>
            <p:cNvPr id="148" name="object 148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4571701" y="6384049"/>
              <a:ext cx="404235" cy="93833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4999611" y="6386130"/>
              <a:ext cx="171100" cy="93761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5194386" y="6384049"/>
              <a:ext cx="169735" cy="85129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5383382" y="6384049"/>
              <a:ext cx="253314" cy="85129"/>
            </a:xfrm>
            <a:prstGeom prst="rect">
              <a:avLst/>
            </a:prstGeom>
          </p:spPr>
        </p:pic>
      </p:grpSp>
      <p:grpSp>
        <p:nvGrpSpPr>
          <p:cNvPr id="152" name="object 152"/>
          <p:cNvGrpSpPr/>
          <p:nvPr/>
        </p:nvGrpSpPr>
        <p:grpSpPr>
          <a:xfrm>
            <a:off x="5704639" y="6384049"/>
            <a:ext cx="1171575" cy="85725"/>
            <a:chOff x="5704639" y="6384049"/>
            <a:chExt cx="1171575" cy="85725"/>
          </a:xfrm>
        </p:grpSpPr>
        <p:pic>
          <p:nvPicPr>
            <p:cNvPr id="153" name="object 153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5704639" y="6384049"/>
              <a:ext cx="283632" cy="85129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6009221" y="6384061"/>
              <a:ext cx="866775" cy="85725"/>
            </a:xfrm>
            <a:custGeom>
              <a:avLst/>
              <a:gdLst/>
              <a:ahLst/>
              <a:cxnLst/>
              <a:rect l="l" t="t" r="r" b="b"/>
              <a:pathLst>
                <a:path w="866775" h="85725">
                  <a:moveTo>
                    <a:pt x="120992" y="1498"/>
                  </a:moveTo>
                  <a:lnTo>
                    <a:pt x="110350" y="1498"/>
                  </a:lnTo>
                  <a:lnTo>
                    <a:pt x="110350" y="72618"/>
                  </a:lnTo>
                  <a:lnTo>
                    <a:pt x="65709" y="72618"/>
                  </a:lnTo>
                  <a:lnTo>
                    <a:pt x="65709" y="1498"/>
                  </a:lnTo>
                  <a:lnTo>
                    <a:pt x="55067" y="1498"/>
                  </a:lnTo>
                  <a:lnTo>
                    <a:pt x="55067" y="72618"/>
                  </a:lnTo>
                  <a:lnTo>
                    <a:pt x="10490" y="72618"/>
                  </a:lnTo>
                  <a:lnTo>
                    <a:pt x="10490" y="1498"/>
                  </a:lnTo>
                  <a:lnTo>
                    <a:pt x="0" y="1498"/>
                  </a:lnTo>
                  <a:lnTo>
                    <a:pt x="0" y="72618"/>
                  </a:lnTo>
                  <a:lnTo>
                    <a:pt x="0" y="82778"/>
                  </a:lnTo>
                  <a:lnTo>
                    <a:pt x="120992" y="82778"/>
                  </a:lnTo>
                  <a:lnTo>
                    <a:pt x="120992" y="72618"/>
                  </a:lnTo>
                  <a:lnTo>
                    <a:pt x="120992" y="1498"/>
                  </a:lnTo>
                  <a:close/>
                </a:path>
                <a:path w="866775" h="85725">
                  <a:moveTo>
                    <a:pt x="223888" y="2070"/>
                  </a:moveTo>
                  <a:lnTo>
                    <a:pt x="214287" y="2070"/>
                  </a:lnTo>
                  <a:lnTo>
                    <a:pt x="214287" y="33629"/>
                  </a:lnTo>
                  <a:lnTo>
                    <a:pt x="214287" y="49161"/>
                  </a:lnTo>
                  <a:lnTo>
                    <a:pt x="187845" y="75603"/>
                  </a:lnTo>
                  <a:lnTo>
                    <a:pt x="176479" y="75603"/>
                  </a:lnTo>
                  <a:lnTo>
                    <a:pt x="150063" y="48412"/>
                  </a:lnTo>
                  <a:lnTo>
                    <a:pt x="150063" y="36957"/>
                  </a:lnTo>
                  <a:lnTo>
                    <a:pt x="176415" y="10033"/>
                  </a:lnTo>
                  <a:lnTo>
                    <a:pt x="191249" y="10033"/>
                  </a:lnTo>
                  <a:lnTo>
                    <a:pt x="198843" y="13182"/>
                  </a:lnTo>
                  <a:lnTo>
                    <a:pt x="211201" y="25793"/>
                  </a:lnTo>
                  <a:lnTo>
                    <a:pt x="214287" y="33629"/>
                  </a:lnTo>
                  <a:lnTo>
                    <a:pt x="214287" y="2070"/>
                  </a:lnTo>
                  <a:lnTo>
                    <a:pt x="213614" y="2070"/>
                  </a:lnTo>
                  <a:lnTo>
                    <a:pt x="213614" y="16954"/>
                  </a:lnTo>
                  <a:lnTo>
                    <a:pt x="209664" y="11468"/>
                  </a:lnTo>
                  <a:lnTo>
                    <a:pt x="188048" y="0"/>
                  </a:lnTo>
                  <a:lnTo>
                    <a:pt x="181394" y="0"/>
                  </a:lnTo>
                  <a:lnTo>
                    <a:pt x="146481" y="18948"/>
                  </a:lnTo>
                  <a:lnTo>
                    <a:pt x="139573" y="42329"/>
                  </a:lnTo>
                  <a:lnTo>
                    <a:pt x="140335" y="50927"/>
                  </a:lnTo>
                  <a:lnTo>
                    <a:pt x="165163" y="82003"/>
                  </a:lnTo>
                  <a:lnTo>
                    <a:pt x="181102" y="85128"/>
                  </a:lnTo>
                  <a:lnTo>
                    <a:pt x="187540" y="85128"/>
                  </a:lnTo>
                  <a:lnTo>
                    <a:pt x="213614" y="69126"/>
                  </a:lnTo>
                  <a:lnTo>
                    <a:pt x="213614" y="83032"/>
                  </a:lnTo>
                  <a:lnTo>
                    <a:pt x="223888" y="83032"/>
                  </a:lnTo>
                  <a:lnTo>
                    <a:pt x="223888" y="69126"/>
                  </a:lnTo>
                  <a:lnTo>
                    <a:pt x="223888" y="16954"/>
                  </a:lnTo>
                  <a:lnTo>
                    <a:pt x="223888" y="2070"/>
                  </a:lnTo>
                  <a:close/>
                </a:path>
                <a:path w="866775" h="85725">
                  <a:moveTo>
                    <a:pt x="291071" y="2070"/>
                  </a:moveTo>
                  <a:lnTo>
                    <a:pt x="237794" y="2070"/>
                  </a:lnTo>
                  <a:lnTo>
                    <a:pt x="237794" y="11087"/>
                  </a:lnTo>
                  <a:lnTo>
                    <a:pt x="259143" y="11087"/>
                  </a:lnTo>
                  <a:lnTo>
                    <a:pt x="259143" y="83032"/>
                  </a:lnTo>
                  <a:lnTo>
                    <a:pt x="269646" y="83032"/>
                  </a:lnTo>
                  <a:lnTo>
                    <a:pt x="269646" y="11087"/>
                  </a:lnTo>
                  <a:lnTo>
                    <a:pt x="291071" y="11087"/>
                  </a:lnTo>
                  <a:lnTo>
                    <a:pt x="291071" y="2070"/>
                  </a:lnTo>
                  <a:close/>
                </a:path>
                <a:path w="866775" h="85725">
                  <a:moveTo>
                    <a:pt x="384835" y="43383"/>
                  </a:moveTo>
                  <a:lnTo>
                    <a:pt x="384225" y="35420"/>
                  </a:lnTo>
                  <a:lnTo>
                    <a:pt x="383971" y="34366"/>
                  </a:lnTo>
                  <a:lnTo>
                    <a:pt x="382536" y="28219"/>
                  </a:lnTo>
                  <a:lnTo>
                    <a:pt x="379755" y="21577"/>
                  </a:lnTo>
                  <a:lnTo>
                    <a:pt x="375907" y="15697"/>
                  </a:lnTo>
                  <a:lnTo>
                    <a:pt x="373380" y="13106"/>
                  </a:lnTo>
                  <a:lnTo>
                    <a:pt x="373380" y="34366"/>
                  </a:lnTo>
                  <a:lnTo>
                    <a:pt x="313105" y="34366"/>
                  </a:lnTo>
                  <a:lnTo>
                    <a:pt x="315239" y="26924"/>
                  </a:lnTo>
                  <a:lnTo>
                    <a:pt x="318389" y="21348"/>
                  </a:lnTo>
                  <a:lnTo>
                    <a:pt x="328256" y="12522"/>
                  </a:lnTo>
                  <a:lnTo>
                    <a:pt x="335076" y="9956"/>
                  </a:lnTo>
                  <a:lnTo>
                    <a:pt x="347827" y="9956"/>
                  </a:lnTo>
                  <a:lnTo>
                    <a:pt x="373380" y="34366"/>
                  </a:lnTo>
                  <a:lnTo>
                    <a:pt x="373380" y="13106"/>
                  </a:lnTo>
                  <a:lnTo>
                    <a:pt x="342861" y="0"/>
                  </a:lnTo>
                  <a:lnTo>
                    <a:pt x="333095" y="977"/>
                  </a:lnTo>
                  <a:lnTo>
                    <a:pt x="333260" y="977"/>
                  </a:lnTo>
                  <a:lnTo>
                    <a:pt x="324523" y="3924"/>
                  </a:lnTo>
                  <a:lnTo>
                    <a:pt x="324650" y="3924"/>
                  </a:lnTo>
                  <a:lnTo>
                    <a:pt x="317284" y="8610"/>
                  </a:lnTo>
                  <a:lnTo>
                    <a:pt x="310794" y="15328"/>
                  </a:lnTo>
                  <a:lnTo>
                    <a:pt x="306641" y="21577"/>
                  </a:lnTo>
                  <a:lnTo>
                    <a:pt x="303707" y="28219"/>
                  </a:lnTo>
                  <a:lnTo>
                    <a:pt x="301929" y="35293"/>
                  </a:lnTo>
                  <a:lnTo>
                    <a:pt x="301345" y="42773"/>
                  </a:lnTo>
                  <a:lnTo>
                    <a:pt x="302044" y="50749"/>
                  </a:lnTo>
                  <a:lnTo>
                    <a:pt x="304126" y="58305"/>
                  </a:lnTo>
                  <a:lnTo>
                    <a:pt x="307619" y="65430"/>
                  </a:lnTo>
                  <a:lnTo>
                    <a:pt x="312407" y="71996"/>
                  </a:lnTo>
                  <a:lnTo>
                    <a:pt x="312508" y="72136"/>
                  </a:lnTo>
                  <a:lnTo>
                    <a:pt x="318617" y="77825"/>
                  </a:lnTo>
                  <a:lnTo>
                    <a:pt x="325818" y="81876"/>
                  </a:lnTo>
                  <a:lnTo>
                    <a:pt x="334098" y="84315"/>
                  </a:lnTo>
                  <a:lnTo>
                    <a:pt x="343458" y="85128"/>
                  </a:lnTo>
                  <a:lnTo>
                    <a:pt x="349415" y="85128"/>
                  </a:lnTo>
                  <a:lnTo>
                    <a:pt x="354203" y="84315"/>
                  </a:lnTo>
                  <a:lnTo>
                    <a:pt x="354507" y="84315"/>
                  </a:lnTo>
                  <a:lnTo>
                    <a:pt x="382155" y="60782"/>
                  </a:lnTo>
                  <a:lnTo>
                    <a:pt x="373380" y="56172"/>
                  </a:lnTo>
                  <a:lnTo>
                    <a:pt x="370205" y="61480"/>
                  </a:lnTo>
                  <a:lnTo>
                    <a:pt x="367131" y="65430"/>
                  </a:lnTo>
                  <a:lnTo>
                    <a:pt x="361784" y="70091"/>
                  </a:lnTo>
                  <a:lnTo>
                    <a:pt x="358482" y="71996"/>
                  </a:lnTo>
                  <a:lnTo>
                    <a:pt x="350697" y="74879"/>
                  </a:lnTo>
                  <a:lnTo>
                    <a:pt x="346684" y="75603"/>
                  </a:lnTo>
                  <a:lnTo>
                    <a:pt x="334035" y="75603"/>
                  </a:lnTo>
                  <a:lnTo>
                    <a:pt x="326872" y="72580"/>
                  </a:lnTo>
                  <a:lnTo>
                    <a:pt x="315252" y="60528"/>
                  </a:lnTo>
                  <a:lnTo>
                    <a:pt x="312254" y="52806"/>
                  </a:lnTo>
                  <a:lnTo>
                    <a:pt x="312051" y="43383"/>
                  </a:lnTo>
                  <a:lnTo>
                    <a:pt x="384835" y="43383"/>
                  </a:lnTo>
                  <a:close/>
                </a:path>
                <a:path w="866775" h="85725">
                  <a:moveTo>
                    <a:pt x="473710" y="83032"/>
                  </a:moveTo>
                  <a:lnTo>
                    <a:pt x="436422" y="2070"/>
                  </a:lnTo>
                  <a:lnTo>
                    <a:pt x="434568" y="2070"/>
                  </a:lnTo>
                  <a:lnTo>
                    <a:pt x="397510" y="83032"/>
                  </a:lnTo>
                  <a:lnTo>
                    <a:pt x="408673" y="83032"/>
                  </a:lnTo>
                  <a:lnTo>
                    <a:pt x="435533" y="24104"/>
                  </a:lnTo>
                  <a:lnTo>
                    <a:pt x="462622" y="83032"/>
                  </a:lnTo>
                  <a:lnTo>
                    <a:pt x="473710" y="83032"/>
                  </a:lnTo>
                  <a:close/>
                </a:path>
                <a:path w="866775" h="85725">
                  <a:moveTo>
                    <a:pt x="542645" y="53352"/>
                  </a:moveTo>
                  <a:lnTo>
                    <a:pt x="541032" y="48475"/>
                  </a:lnTo>
                  <a:lnTo>
                    <a:pt x="537375" y="43675"/>
                  </a:lnTo>
                  <a:lnTo>
                    <a:pt x="534581" y="39992"/>
                  </a:lnTo>
                  <a:lnTo>
                    <a:pt x="531329" y="37680"/>
                  </a:lnTo>
                  <a:lnTo>
                    <a:pt x="531329" y="56553"/>
                  </a:lnTo>
                  <a:lnTo>
                    <a:pt x="531329" y="59372"/>
                  </a:lnTo>
                  <a:lnTo>
                    <a:pt x="530085" y="65506"/>
                  </a:lnTo>
                  <a:lnTo>
                    <a:pt x="530009" y="65887"/>
                  </a:lnTo>
                  <a:lnTo>
                    <a:pt x="526046" y="70535"/>
                  </a:lnTo>
                  <a:lnTo>
                    <a:pt x="519442" y="73329"/>
                  </a:lnTo>
                  <a:lnTo>
                    <a:pt x="510197" y="74256"/>
                  </a:lnTo>
                  <a:lnTo>
                    <a:pt x="498208" y="74256"/>
                  </a:lnTo>
                  <a:lnTo>
                    <a:pt x="498208" y="43675"/>
                  </a:lnTo>
                  <a:lnTo>
                    <a:pt x="514413" y="43675"/>
                  </a:lnTo>
                  <a:lnTo>
                    <a:pt x="531329" y="56553"/>
                  </a:lnTo>
                  <a:lnTo>
                    <a:pt x="531329" y="37680"/>
                  </a:lnTo>
                  <a:lnTo>
                    <a:pt x="530733" y="37249"/>
                  </a:lnTo>
                  <a:lnTo>
                    <a:pt x="521804" y="34772"/>
                  </a:lnTo>
                  <a:lnTo>
                    <a:pt x="515620" y="34150"/>
                  </a:lnTo>
                  <a:lnTo>
                    <a:pt x="497840" y="34150"/>
                  </a:lnTo>
                  <a:lnTo>
                    <a:pt x="497840" y="2070"/>
                  </a:lnTo>
                  <a:lnTo>
                    <a:pt x="487502" y="2070"/>
                  </a:lnTo>
                  <a:lnTo>
                    <a:pt x="487502" y="83032"/>
                  </a:lnTo>
                  <a:lnTo>
                    <a:pt x="523913" y="83032"/>
                  </a:lnTo>
                  <a:lnTo>
                    <a:pt x="530974" y="80670"/>
                  </a:lnTo>
                  <a:lnTo>
                    <a:pt x="537286" y="74256"/>
                  </a:lnTo>
                  <a:lnTo>
                    <a:pt x="540308" y="71196"/>
                  </a:lnTo>
                  <a:lnTo>
                    <a:pt x="542645" y="65506"/>
                  </a:lnTo>
                  <a:lnTo>
                    <a:pt x="542645" y="53352"/>
                  </a:lnTo>
                  <a:close/>
                </a:path>
                <a:path w="866775" h="85725">
                  <a:moveTo>
                    <a:pt x="639114" y="18897"/>
                  </a:moveTo>
                  <a:lnTo>
                    <a:pt x="607402" y="0"/>
                  </a:lnTo>
                  <a:lnTo>
                    <a:pt x="593509" y="0"/>
                  </a:lnTo>
                  <a:lnTo>
                    <a:pt x="558698" y="28105"/>
                  </a:lnTo>
                  <a:lnTo>
                    <a:pt x="556729" y="35394"/>
                  </a:lnTo>
                  <a:lnTo>
                    <a:pt x="556729" y="43230"/>
                  </a:lnTo>
                  <a:lnTo>
                    <a:pt x="576110" y="78257"/>
                  </a:lnTo>
                  <a:lnTo>
                    <a:pt x="601230" y="85128"/>
                  </a:lnTo>
                  <a:lnTo>
                    <a:pt x="609561" y="85128"/>
                  </a:lnTo>
                  <a:lnTo>
                    <a:pt x="616991" y="83527"/>
                  </a:lnTo>
                  <a:lnTo>
                    <a:pt x="630047" y="77127"/>
                  </a:lnTo>
                  <a:lnTo>
                    <a:pt x="635241" y="72618"/>
                  </a:lnTo>
                  <a:lnTo>
                    <a:pt x="639114" y="66814"/>
                  </a:lnTo>
                  <a:lnTo>
                    <a:pt x="630847" y="61379"/>
                  </a:lnTo>
                  <a:lnTo>
                    <a:pt x="624776" y="67602"/>
                  </a:lnTo>
                  <a:lnTo>
                    <a:pt x="617893" y="72047"/>
                  </a:lnTo>
                  <a:lnTo>
                    <a:pt x="610196" y="74714"/>
                  </a:lnTo>
                  <a:lnTo>
                    <a:pt x="601675" y="75603"/>
                  </a:lnTo>
                  <a:lnTo>
                    <a:pt x="595172" y="75603"/>
                  </a:lnTo>
                  <a:lnTo>
                    <a:pt x="567220" y="48387"/>
                  </a:lnTo>
                  <a:lnTo>
                    <a:pt x="567220" y="33401"/>
                  </a:lnTo>
                  <a:lnTo>
                    <a:pt x="601599" y="9817"/>
                  </a:lnTo>
                  <a:lnTo>
                    <a:pt x="610374" y="10706"/>
                  </a:lnTo>
                  <a:lnTo>
                    <a:pt x="618185" y="13373"/>
                  </a:lnTo>
                  <a:lnTo>
                    <a:pt x="625005" y="17805"/>
                  </a:lnTo>
                  <a:lnTo>
                    <a:pt x="630847" y="24028"/>
                  </a:lnTo>
                  <a:lnTo>
                    <a:pt x="639114" y="18897"/>
                  </a:lnTo>
                  <a:close/>
                </a:path>
                <a:path w="866775" h="85725">
                  <a:moveTo>
                    <a:pt x="702259" y="2070"/>
                  </a:moveTo>
                  <a:lnTo>
                    <a:pt x="648982" y="2070"/>
                  </a:lnTo>
                  <a:lnTo>
                    <a:pt x="648982" y="11087"/>
                  </a:lnTo>
                  <a:lnTo>
                    <a:pt x="670331" y="11087"/>
                  </a:lnTo>
                  <a:lnTo>
                    <a:pt x="670331" y="83032"/>
                  </a:lnTo>
                  <a:lnTo>
                    <a:pt x="680834" y="83032"/>
                  </a:lnTo>
                  <a:lnTo>
                    <a:pt x="680834" y="11087"/>
                  </a:lnTo>
                  <a:lnTo>
                    <a:pt x="702259" y="11087"/>
                  </a:lnTo>
                  <a:lnTo>
                    <a:pt x="702259" y="2070"/>
                  </a:lnTo>
                  <a:close/>
                </a:path>
                <a:path w="866775" h="85725">
                  <a:moveTo>
                    <a:pt x="769378" y="60718"/>
                  </a:moveTo>
                  <a:lnTo>
                    <a:pt x="768400" y="53403"/>
                  </a:lnTo>
                  <a:lnTo>
                    <a:pt x="765441" y="47371"/>
                  </a:lnTo>
                  <a:lnTo>
                    <a:pt x="763905" y="45910"/>
                  </a:lnTo>
                  <a:lnTo>
                    <a:pt x="760514" y="42646"/>
                  </a:lnTo>
                  <a:lnTo>
                    <a:pt x="757555" y="41173"/>
                  </a:lnTo>
                  <a:lnTo>
                    <a:pt x="757555" y="55994"/>
                  </a:lnTo>
                  <a:lnTo>
                    <a:pt x="757555" y="63842"/>
                  </a:lnTo>
                  <a:lnTo>
                    <a:pt x="743318" y="74256"/>
                  </a:lnTo>
                  <a:lnTo>
                    <a:pt x="726897" y="74256"/>
                  </a:lnTo>
                  <a:lnTo>
                    <a:pt x="726897" y="45910"/>
                  </a:lnTo>
                  <a:lnTo>
                    <a:pt x="746937" y="45910"/>
                  </a:lnTo>
                  <a:lnTo>
                    <a:pt x="750608" y="47218"/>
                  </a:lnTo>
                  <a:lnTo>
                    <a:pt x="756158" y="52476"/>
                  </a:lnTo>
                  <a:lnTo>
                    <a:pt x="757555" y="55994"/>
                  </a:lnTo>
                  <a:lnTo>
                    <a:pt x="757555" y="41173"/>
                  </a:lnTo>
                  <a:lnTo>
                    <a:pt x="753605" y="39204"/>
                  </a:lnTo>
                  <a:lnTo>
                    <a:pt x="760603" y="36385"/>
                  </a:lnTo>
                  <a:lnTo>
                    <a:pt x="760780" y="36385"/>
                  </a:lnTo>
                  <a:lnTo>
                    <a:pt x="764476" y="30695"/>
                  </a:lnTo>
                  <a:lnTo>
                    <a:pt x="764476" y="17005"/>
                  </a:lnTo>
                  <a:lnTo>
                    <a:pt x="762520" y="12242"/>
                  </a:lnTo>
                  <a:lnTo>
                    <a:pt x="761415" y="11087"/>
                  </a:lnTo>
                  <a:lnTo>
                    <a:pt x="754735" y="4114"/>
                  </a:lnTo>
                  <a:lnTo>
                    <a:pt x="753529" y="3733"/>
                  </a:lnTo>
                  <a:lnTo>
                    <a:pt x="753529" y="20802"/>
                  </a:lnTo>
                  <a:lnTo>
                    <a:pt x="753529" y="27406"/>
                  </a:lnTo>
                  <a:lnTo>
                    <a:pt x="739813" y="36385"/>
                  </a:lnTo>
                  <a:lnTo>
                    <a:pt x="726897" y="36385"/>
                  </a:lnTo>
                  <a:lnTo>
                    <a:pt x="726897" y="11087"/>
                  </a:lnTo>
                  <a:lnTo>
                    <a:pt x="739622" y="11087"/>
                  </a:lnTo>
                  <a:lnTo>
                    <a:pt x="753529" y="20802"/>
                  </a:lnTo>
                  <a:lnTo>
                    <a:pt x="753529" y="3733"/>
                  </a:lnTo>
                  <a:lnTo>
                    <a:pt x="748372" y="2070"/>
                  </a:lnTo>
                  <a:lnTo>
                    <a:pt x="716407" y="2070"/>
                  </a:lnTo>
                  <a:lnTo>
                    <a:pt x="716407" y="83032"/>
                  </a:lnTo>
                  <a:lnTo>
                    <a:pt x="739914" y="83032"/>
                  </a:lnTo>
                  <a:lnTo>
                    <a:pt x="752805" y="81648"/>
                  </a:lnTo>
                  <a:lnTo>
                    <a:pt x="762012" y="77457"/>
                  </a:lnTo>
                  <a:lnTo>
                    <a:pt x="764552" y="74256"/>
                  </a:lnTo>
                  <a:lnTo>
                    <a:pt x="767537" y="70485"/>
                  </a:lnTo>
                  <a:lnTo>
                    <a:pt x="769378" y="60718"/>
                  </a:lnTo>
                  <a:close/>
                </a:path>
                <a:path w="866775" h="85725">
                  <a:moveTo>
                    <a:pt x="866457" y="42773"/>
                  </a:moveTo>
                  <a:lnTo>
                    <a:pt x="865759" y="34645"/>
                  </a:lnTo>
                  <a:lnTo>
                    <a:pt x="863676" y="27076"/>
                  </a:lnTo>
                  <a:lnTo>
                    <a:pt x="860209" y="20066"/>
                  </a:lnTo>
                  <a:lnTo>
                    <a:pt x="855891" y="14351"/>
                  </a:lnTo>
                  <a:lnTo>
                    <a:pt x="855891" y="33921"/>
                  </a:lnTo>
                  <a:lnTo>
                    <a:pt x="855891" y="48856"/>
                  </a:lnTo>
                  <a:lnTo>
                    <a:pt x="830097" y="75222"/>
                  </a:lnTo>
                  <a:lnTo>
                    <a:pt x="818578" y="75222"/>
                  </a:lnTo>
                  <a:lnTo>
                    <a:pt x="792784" y="48856"/>
                  </a:lnTo>
                  <a:lnTo>
                    <a:pt x="792784" y="33921"/>
                  </a:lnTo>
                  <a:lnTo>
                    <a:pt x="795883" y="26187"/>
                  </a:lnTo>
                  <a:lnTo>
                    <a:pt x="808291" y="13385"/>
                  </a:lnTo>
                  <a:lnTo>
                    <a:pt x="815708" y="10185"/>
                  </a:lnTo>
                  <a:lnTo>
                    <a:pt x="832916" y="10185"/>
                  </a:lnTo>
                  <a:lnTo>
                    <a:pt x="840320" y="13385"/>
                  </a:lnTo>
                  <a:lnTo>
                    <a:pt x="852766" y="26187"/>
                  </a:lnTo>
                  <a:lnTo>
                    <a:pt x="855891" y="33921"/>
                  </a:lnTo>
                  <a:lnTo>
                    <a:pt x="855891" y="14351"/>
                  </a:lnTo>
                  <a:lnTo>
                    <a:pt x="824331" y="0"/>
                  </a:lnTo>
                  <a:lnTo>
                    <a:pt x="815365" y="850"/>
                  </a:lnTo>
                  <a:lnTo>
                    <a:pt x="784936" y="27076"/>
                  </a:lnTo>
                  <a:lnTo>
                    <a:pt x="782142" y="42773"/>
                  </a:lnTo>
                  <a:lnTo>
                    <a:pt x="782878" y="50990"/>
                  </a:lnTo>
                  <a:lnTo>
                    <a:pt x="807440" y="81953"/>
                  </a:lnTo>
                  <a:lnTo>
                    <a:pt x="824331" y="85128"/>
                  </a:lnTo>
                  <a:lnTo>
                    <a:pt x="833183" y="84328"/>
                  </a:lnTo>
                  <a:lnTo>
                    <a:pt x="841184" y="81953"/>
                  </a:lnTo>
                  <a:lnTo>
                    <a:pt x="848347" y="77990"/>
                  </a:lnTo>
                  <a:lnTo>
                    <a:pt x="851484" y="75222"/>
                  </a:lnTo>
                  <a:lnTo>
                    <a:pt x="854659" y="72440"/>
                  </a:lnTo>
                  <a:lnTo>
                    <a:pt x="859815" y="65824"/>
                  </a:lnTo>
                  <a:lnTo>
                    <a:pt x="863498" y="58674"/>
                  </a:lnTo>
                  <a:lnTo>
                    <a:pt x="865720" y="50990"/>
                  </a:lnTo>
                  <a:lnTo>
                    <a:pt x="866457" y="427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5" name="object 155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6939460" y="6386130"/>
            <a:ext cx="70693" cy="80963"/>
          </a:xfrm>
          <a:prstGeom prst="rect">
            <a:avLst/>
          </a:prstGeom>
        </p:spPr>
      </p:pic>
      <p:grpSp>
        <p:nvGrpSpPr>
          <p:cNvPr id="156" name="object 156"/>
          <p:cNvGrpSpPr/>
          <p:nvPr/>
        </p:nvGrpSpPr>
        <p:grpSpPr>
          <a:xfrm>
            <a:off x="4597275" y="6543856"/>
            <a:ext cx="907415" cy="142240"/>
            <a:chOff x="4597275" y="6543856"/>
            <a:chExt cx="907415" cy="142240"/>
          </a:xfrm>
        </p:grpSpPr>
        <p:pic>
          <p:nvPicPr>
            <p:cNvPr id="157" name="object 157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4597275" y="6543856"/>
              <a:ext cx="107010" cy="114970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4725442" y="6573028"/>
              <a:ext cx="276225" cy="113030"/>
            </a:xfrm>
            <a:custGeom>
              <a:avLst/>
              <a:gdLst/>
              <a:ahLst/>
              <a:cxnLst/>
              <a:rect l="l" t="t" r="r" b="b"/>
              <a:pathLst>
                <a:path w="276225" h="113029">
                  <a:moveTo>
                    <a:pt x="67939" y="2080"/>
                  </a:moveTo>
                  <a:lnTo>
                    <a:pt x="0" y="2080"/>
                  </a:lnTo>
                  <a:lnTo>
                    <a:pt x="0" y="83044"/>
                  </a:lnTo>
                  <a:lnTo>
                    <a:pt x="10415" y="83044"/>
                  </a:lnTo>
                  <a:lnTo>
                    <a:pt x="10415" y="11904"/>
                  </a:lnTo>
                  <a:lnTo>
                    <a:pt x="67939" y="11904"/>
                  </a:lnTo>
                  <a:lnTo>
                    <a:pt x="67939" y="2080"/>
                  </a:lnTo>
                  <a:close/>
                </a:path>
                <a:path w="276225" h="113029">
                  <a:moveTo>
                    <a:pt x="67939" y="11904"/>
                  </a:moveTo>
                  <a:lnTo>
                    <a:pt x="57520" y="11904"/>
                  </a:lnTo>
                  <a:lnTo>
                    <a:pt x="57520" y="83044"/>
                  </a:lnTo>
                  <a:lnTo>
                    <a:pt x="67939" y="83044"/>
                  </a:lnTo>
                  <a:lnTo>
                    <a:pt x="67939" y="11904"/>
                  </a:lnTo>
                  <a:close/>
                </a:path>
                <a:path w="276225" h="113029">
                  <a:moveTo>
                    <a:pt x="101645" y="2080"/>
                  </a:moveTo>
                  <a:lnTo>
                    <a:pt x="91302" y="2080"/>
                  </a:lnTo>
                  <a:lnTo>
                    <a:pt x="91302" y="112661"/>
                  </a:lnTo>
                  <a:lnTo>
                    <a:pt x="101645" y="112661"/>
                  </a:lnTo>
                  <a:lnTo>
                    <a:pt x="101645" y="69129"/>
                  </a:lnTo>
                  <a:lnTo>
                    <a:pt x="113015" y="69129"/>
                  </a:lnTo>
                  <a:lnTo>
                    <a:pt x="111729" y="68409"/>
                  </a:lnTo>
                  <a:lnTo>
                    <a:pt x="107783" y="64514"/>
                  </a:lnTo>
                  <a:lnTo>
                    <a:pt x="102275" y="54691"/>
                  </a:lnTo>
                  <a:lnTo>
                    <a:pt x="100901" y="49161"/>
                  </a:lnTo>
                  <a:lnTo>
                    <a:pt x="100901" y="33630"/>
                  </a:lnTo>
                  <a:lnTo>
                    <a:pt x="103990" y="25793"/>
                  </a:lnTo>
                  <a:lnTo>
                    <a:pt x="112643" y="16965"/>
                  </a:lnTo>
                  <a:lnTo>
                    <a:pt x="101645" y="16965"/>
                  </a:lnTo>
                  <a:lnTo>
                    <a:pt x="101645" y="2080"/>
                  </a:lnTo>
                  <a:close/>
                </a:path>
                <a:path w="276225" h="113029">
                  <a:moveTo>
                    <a:pt x="113015" y="69129"/>
                  </a:moveTo>
                  <a:lnTo>
                    <a:pt x="101645" y="69129"/>
                  </a:lnTo>
                  <a:lnTo>
                    <a:pt x="106013" y="74437"/>
                  </a:lnTo>
                  <a:lnTo>
                    <a:pt x="110897" y="78428"/>
                  </a:lnTo>
                  <a:lnTo>
                    <a:pt x="121712" y="83789"/>
                  </a:lnTo>
                  <a:lnTo>
                    <a:pt x="127641" y="85128"/>
                  </a:lnTo>
                  <a:lnTo>
                    <a:pt x="134092" y="85128"/>
                  </a:lnTo>
                  <a:lnTo>
                    <a:pt x="142373" y="84349"/>
                  </a:lnTo>
                  <a:lnTo>
                    <a:pt x="150025" y="82012"/>
                  </a:lnTo>
                  <a:lnTo>
                    <a:pt x="157050" y="78117"/>
                  </a:lnTo>
                  <a:lnTo>
                    <a:pt x="160001" y="75603"/>
                  </a:lnTo>
                  <a:lnTo>
                    <a:pt x="127419" y="75603"/>
                  </a:lnTo>
                  <a:lnTo>
                    <a:pt x="122000" y="74162"/>
                  </a:lnTo>
                  <a:lnTo>
                    <a:pt x="113015" y="69129"/>
                  </a:lnTo>
                  <a:close/>
                </a:path>
                <a:path w="276225" h="113029">
                  <a:moveTo>
                    <a:pt x="160507" y="10043"/>
                  </a:moveTo>
                  <a:lnTo>
                    <a:pt x="138780" y="10043"/>
                  </a:lnTo>
                  <a:lnTo>
                    <a:pt x="144137" y="11469"/>
                  </a:lnTo>
                  <a:lnTo>
                    <a:pt x="153960" y="17175"/>
                  </a:lnTo>
                  <a:lnTo>
                    <a:pt x="157867" y="21182"/>
                  </a:lnTo>
                  <a:lnTo>
                    <a:pt x="163669" y="31499"/>
                  </a:lnTo>
                  <a:lnTo>
                    <a:pt x="165121" y="36956"/>
                  </a:lnTo>
                  <a:lnTo>
                    <a:pt x="165121" y="48420"/>
                  </a:lnTo>
                  <a:lnTo>
                    <a:pt x="138729" y="75603"/>
                  </a:lnTo>
                  <a:lnTo>
                    <a:pt x="160001" y="75603"/>
                  </a:lnTo>
                  <a:lnTo>
                    <a:pt x="175615" y="42339"/>
                  </a:lnTo>
                  <a:lnTo>
                    <a:pt x="174848" y="33912"/>
                  </a:lnTo>
                  <a:lnTo>
                    <a:pt x="172545" y="26117"/>
                  </a:lnTo>
                  <a:lnTo>
                    <a:pt x="168708" y="18955"/>
                  </a:lnTo>
                  <a:lnTo>
                    <a:pt x="163335" y="12426"/>
                  </a:lnTo>
                  <a:lnTo>
                    <a:pt x="160507" y="10043"/>
                  </a:lnTo>
                  <a:close/>
                </a:path>
                <a:path w="276225" h="113029">
                  <a:moveTo>
                    <a:pt x="133794" y="0"/>
                  </a:moveTo>
                  <a:lnTo>
                    <a:pt x="127195" y="0"/>
                  </a:lnTo>
                  <a:lnTo>
                    <a:pt x="121218" y="1414"/>
                  </a:lnTo>
                  <a:lnTo>
                    <a:pt x="110502" y="7066"/>
                  </a:lnTo>
                  <a:lnTo>
                    <a:pt x="105764" y="11310"/>
                  </a:lnTo>
                  <a:lnTo>
                    <a:pt x="101645" y="16965"/>
                  </a:lnTo>
                  <a:lnTo>
                    <a:pt x="112643" y="16965"/>
                  </a:lnTo>
                  <a:lnTo>
                    <a:pt x="116340" y="13194"/>
                  </a:lnTo>
                  <a:lnTo>
                    <a:pt x="123944" y="10043"/>
                  </a:lnTo>
                  <a:lnTo>
                    <a:pt x="160507" y="10043"/>
                  </a:lnTo>
                  <a:lnTo>
                    <a:pt x="156974" y="7066"/>
                  </a:lnTo>
                  <a:lnTo>
                    <a:pt x="149811" y="3106"/>
                  </a:lnTo>
                  <a:lnTo>
                    <a:pt x="142114" y="776"/>
                  </a:lnTo>
                  <a:lnTo>
                    <a:pt x="133794" y="0"/>
                  </a:lnTo>
                  <a:close/>
                </a:path>
                <a:path w="276225" h="113029">
                  <a:moveTo>
                    <a:pt x="239933" y="0"/>
                  </a:moveTo>
                  <a:lnTo>
                    <a:pt x="233287" y="0"/>
                  </a:lnTo>
                  <a:lnTo>
                    <a:pt x="224966" y="776"/>
                  </a:lnTo>
                  <a:lnTo>
                    <a:pt x="194535" y="26117"/>
                  </a:lnTo>
                  <a:lnTo>
                    <a:pt x="192317" y="33630"/>
                  </a:lnTo>
                  <a:lnTo>
                    <a:pt x="192233" y="33912"/>
                  </a:lnTo>
                  <a:lnTo>
                    <a:pt x="191466" y="42339"/>
                  </a:lnTo>
                  <a:lnTo>
                    <a:pt x="192226" y="50931"/>
                  </a:lnTo>
                  <a:lnTo>
                    <a:pt x="194507" y="58849"/>
                  </a:lnTo>
                  <a:lnTo>
                    <a:pt x="224707" y="84349"/>
                  </a:lnTo>
                  <a:lnTo>
                    <a:pt x="232989" y="85128"/>
                  </a:lnTo>
                  <a:lnTo>
                    <a:pt x="239435" y="85128"/>
                  </a:lnTo>
                  <a:lnTo>
                    <a:pt x="245376" y="83789"/>
                  </a:lnTo>
                  <a:lnTo>
                    <a:pt x="256241" y="78428"/>
                  </a:lnTo>
                  <a:lnTo>
                    <a:pt x="259709" y="75603"/>
                  </a:lnTo>
                  <a:lnTo>
                    <a:pt x="228373" y="75603"/>
                  </a:lnTo>
                  <a:lnTo>
                    <a:pt x="223115" y="74162"/>
                  </a:lnTo>
                  <a:lnTo>
                    <a:pt x="201956" y="48420"/>
                  </a:lnTo>
                  <a:lnTo>
                    <a:pt x="201956" y="36956"/>
                  </a:lnTo>
                  <a:lnTo>
                    <a:pt x="228301" y="10043"/>
                  </a:lnTo>
                  <a:lnTo>
                    <a:pt x="260028" y="10043"/>
                  </a:lnTo>
                  <a:lnTo>
                    <a:pt x="256712" y="7066"/>
                  </a:lnTo>
                  <a:lnTo>
                    <a:pt x="245948" y="1414"/>
                  </a:lnTo>
                  <a:lnTo>
                    <a:pt x="239933" y="0"/>
                  </a:lnTo>
                  <a:close/>
                </a:path>
                <a:path w="276225" h="113029">
                  <a:moveTo>
                    <a:pt x="275777" y="69129"/>
                  </a:moveTo>
                  <a:lnTo>
                    <a:pt x="265507" y="69129"/>
                  </a:lnTo>
                  <a:lnTo>
                    <a:pt x="265507" y="83044"/>
                  </a:lnTo>
                  <a:lnTo>
                    <a:pt x="275777" y="83044"/>
                  </a:lnTo>
                  <a:lnTo>
                    <a:pt x="275777" y="69129"/>
                  </a:lnTo>
                  <a:close/>
                </a:path>
                <a:path w="276225" h="113029">
                  <a:moveTo>
                    <a:pt x="260028" y="10043"/>
                  </a:moveTo>
                  <a:lnTo>
                    <a:pt x="243133" y="10043"/>
                  </a:lnTo>
                  <a:lnTo>
                    <a:pt x="250736" y="13194"/>
                  </a:lnTo>
                  <a:lnTo>
                    <a:pt x="263088" y="25793"/>
                  </a:lnTo>
                  <a:lnTo>
                    <a:pt x="266176" y="33630"/>
                  </a:lnTo>
                  <a:lnTo>
                    <a:pt x="266176" y="49161"/>
                  </a:lnTo>
                  <a:lnTo>
                    <a:pt x="264801" y="54691"/>
                  </a:lnTo>
                  <a:lnTo>
                    <a:pt x="259417" y="64292"/>
                  </a:lnTo>
                  <a:lnTo>
                    <a:pt x="259293" y="64514"/>
                  </a:lnTo>
                  <a:lnTo>
                    <a:pt x="255362" y="68409"/>
                  </a:lnTo>
                  <a:lnTo>
                    <a:pt x="245141" y="74162"/>
                  </a:lnTo>
                  <a:lnTo>
                    <a:pt x="239735" y="75603"/>
                  </a:lnTo>
                  <a:lnTo>
                    <a:pt x="259709" y="75603"/>
                  </a:lnTo>
                  <a:lnTo>
                    <a:pt x="261139" y="74437"/>
                  </a:lnTo>
                  <a:lnTo>
                    <a:pt x="265507" y="69129"/>
                  </a:lnTo>
                  <a:lnTo>
                    <a:pt x="275777" y="69129"/>
                  </a:lnTo>
                  <a:lnTo>
                    <a:pt x="275777" y="16965"/>
                  </a:lnTo>
                  <a:lnTo>
                    <a:pt x="265507" y="16965"/>
                  </a:lnTo>
                  <a:lnTo>
                    <a:pt x="261553" y="11469"/>
                  </a:lnTo>
                  <a:lnTo>
                    <a:pt x="261439" y="11310"/>
                  </a:lnTo>
                  <a:lnTo>
                    <a:pt x="260028" y="10043"/>
                  </a:lnTo>
                  <a:close/>
                </a:path>
                <a:path w="276225" h="113029">
                  <a:moveTo>
                    <a:pt x="275777" y="2080"/>
                  </a:moveTo>
                  <a:lnTo>
                    <a:pt x="265507" y="2080"/>
                  </a:lnTo>
                  <a:lnTo>
                    <a:pt x="265507" y="16965"/>
                  </a:lnTo>
                  <a:lnTo>
                    <a:pt x="275777" y="16965"/>
                  </a:lnTo>
                  <a:lnTo>
                    <a:pt x="275777" y="20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" name="object 159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5024203" y="6573028"/>
              <a:ext cx="308206" cy="85128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5352436" y="6573028"/>
              <a:ext cx="151866" cy="85128"/>
            </a:xfrm>
            <a:prstGeom prst="rect">
              <a:avLst/>
            </a:prstGeom>
          </p:spPr>
        </p:pic>
      </p:grpSp>
      <p:grpSp>
        <p:nvGrpSpPr>
          <p:cNvPr id="161" name="object 161"/>
          <p:cNvGrpSpPr/>
          <p:nvPr/>
        </p:nvGrpSpPr>
        <p:grpSpPr>
          <a:xfrm>
            <a:off x="5579417" y="6573028"/>
            <a:ext cx="690880" cy="113030"/>
            <a:chOff x="5579417" y="6573028"/>
            <a:chExt cx="690880" cy="113030"/>
          </a:xfrm>
        </p:grpSpPr>
        <p:sp>
          <p:nvSpPr>
            <p:cNvPr id="162" name="object 162"/>
            <p:cNvSpPr/>
            <p:nvPr/>
          </p:nvSpPr>
          <p:spPr>
            <a:xfrm>
              <a:off x="5579417" y="6573028"/>
              <a:ext cx="276225" cy="113030"/>
            </a:xfrm>
            <a:custGeom>
              <a:avLst/>
              <a:gdLst/>
              <a:ahLst/>
              <a:cxnLst/>
              <a:rect l="l" t="t" r="r" b="b"/>
              <a:pathLst>
                <a:path w="276225" h="113029">
                  <a:moveTo>
                    <a:pt x="67938" y="2080"/>
                  </a:moveTo>
                  <a:lnTo>
                    <a:pt x="0" y="2080"/>
                  </a:lnTo>
                  <a:lnTo>
                    <a:pt x="0" y="83044"/>
                  </a:lnTo>
                  <a:lnTo>
                    <a:pt x="10413" y="83044"/>
                  </a:lnTo>
                  <a:lnTo>
                    <a:pt x="10413" y="11904"/>
                  </a:lnTo>
                  <a:lnTo>
                    <a:pt x="67938" y="11904"/>
                  </a:lnTo>
                  <a:lnTo>
                    <a:pt x="67938" y="2080"/>
                  </a:lnTo>
                  <a:close/>
                </a:path>
                <a:path w="276225" h="113029">
                  <a:moveTo>
                    <a:pt x="67938" y="11904"/>
                  </a:moveTo>
                  <a:lnTo>
                    <a:pt x="57520" y="11904"/>
                  </a:lnTo>
                  <a:lnTo>
                    <a:pt x="57520" y="83044"/>
                  </a:lnTo>
                  <a:lnTo>
                    <a:pt x="67938" y="83044"/>
                  </a:lnTo>
                  <a:lnTo>
                    <a:pt x="67938" y="11904"/>
                  </a:lnTo>
                  <a:close/>
                </a:path>
                <a:path w="276225" h="113029">
                  <a:moveTo>
                    <a:pt x="101645" y="2080"/>
                  </a:moveTo>
                  <a:lnTo>
                    <a:pt x="91302" y="2080"/>
                  </a:lnTo>
                  <a:lnTo>
                    <a:pt x="91302" y="112661"/>
                  </a:lnTo>
                  <a:lnTo>
                    <a:pt x="101645" y="112661"/>
                  </a:lnTo>
                  <a:lnTo>
                    <a:pt x="101645" y="69129"/>
                  </a:lnTo>
                  <a:lnTo>
                    <a:pt x="113015" y="69129"/>
                  </a:lnTo>
                  <a:lnTo>
                    <a:pt x="111729" y="68409"/>
                  </a:lnTo>
                  <a:lnTo>
                    <a:pt x="107783" y="64514"/>
                  </a:lnTo>
                  <a:lnTo>
                    <a:pt x="102275" y="54691"/>
                  </a:lnTo>
                  <a:lnTo>
                    <a:pt x="100900" y="49161"/>
                  </a:lnTo>
                  <a:lnTo>
                    <a:pt x="100900" y="33630"/>
                  </a:lnTo>
                  <a:lnTo>
                    <a:pt x="103988" y="25793"/>
                  </a:lnTo>
                  <a:lnTo>
                    <a:pt x="112643" y="16965"/>
                  </a:lnTo>
                  <a:lnTo>
                    <a:pt x="101645" y="16965"/>
                  </a:lnTo>
                  <a:lnTo>
                    <a:pt x="101645" y="2080"/>
                  </a:lnTo>
                  <a:close/>
                </a:path>
                <a:path w="276225" h="113029">
                  <a:moveTo>
                    <a:pt x="113015" y="69129"/>
                  </a:moveTo>
                  <a:lnTo>
                    <a:pt x="101645" y="69129"/>
                  </a:lnTo>
                  <a:lnTo>
                    <a:pt x="106011" y="74437"/>
                  </a:lnTo>
                  <a:lnTo>
                    <a:pt x="110897" y="78428"/>
                  </a:lnTo>
                  <a:lnTo>
                    <a:pt x="121711" y="83789"/>
                  </a:lnTo>
                  <a:lnTo>
                    <a:pt x="127641" y="85128"/>
                  </a:lnTo>
                  <a:lnTo>
                    <a:pt x="134091" y="85128"/>
                  </a:lnTo>
                  <a:lnTo>
                    <a:pt x="142372" y="84349"/>
                  </a:lnTo>
                  <a:lnTo>
                    <a:pt x="150024" y="82012"/>
                  </a:lnTo>
                  <a:lnTo>
                    <a:pt x="157049" y="78117"/>
                  </a:lnTo>
                  <a:lnTo>
                    <a:pt x="160000" y="75603"/>
                  </a:lnTo>
                  <a:lnTo>
                    <a:pt x="127417" y="75603"/>
                  </a:lnTo>
                  <a:lnTo>
                    <a:pt x="122000" y="74162"/>
                  </a:lnTo>
                  <a:lnTo>
                    <a:pt x="113015" y="69129"/>
                  </a:lnTo>
                  <a:close/>
                </a:path>
                <a:path w="276225" h="113029">
                  <a:moveTo>
                    <a:pt x="160506" y="10043"/>
                  </a:moveTo>
                  <a:lnTo>
                    <a:pt x="138779" y="10043"/>
                  </a:lnTo>
                  <a:lnTo>
                    <a:pt x="144136" y="11469"/>
                  </a:lnTo>
                  <a:lnTo>
                    <a:pt x="153960" y="17175"/>
                  </a:lnTo>
                  <a:lnTo>
                    <a:pt x="157866" y="21182"/>
                  </a:lnTo>
                  <a:lnTo>
                    <a:pt x="163669" y="31499"/>
                  </a:lnTo>
                  <a:lnTo>
                    <a:pt x="165120" y="36956"/>
                  </a:lnTo>
                  <a:lnTo>
                    <a:pt x="165120" y="48420"/>
                  </a:lnTo>
                  <a:lnTo>
                    <a:pt x="138728" y="75603"/>
                  </a:lnTo>
                  <a:lnTo>
                    <a:pt x="160000" y="75603"/>
                  </a:lnTo>
                  <a:lnTo>
                    <a:pt x="175614" y="42339"/>
                  </a:lnTo>
                  <a:lnTo>
                    <a:pt x="174846" y="33912"/>
                  </a:lnTo>
                  <a:lnTo>
                    <a:pt x="172544" y="26117"/>
                  </a:lnTo>
                  <a:lnTo>
                    <a:pt x="168707" y="18955"/>
                  </a:lnTo>
                  <a:lnTo>
                    <a:pt x="163334" y="12426"/>
                  </a:lnTo>
                  <a:lnTo>
                    <a:pt x="160506" y="10043"/>
                  </a:lnTo>
                  <a:close/>
                </a:path>
                <a:path w="276225" h="113029">
                  <a:moveTo>
                    <a:pt x="133793" y="0"/>
                  </a:moveTo>
                  <a:lnTo>
                    <a:pt x="127194" y="0"/>
                  </a:lnTo>
                  <a:lnTo>
                    <a:pt x="121218" y="1414"/>
                  </a:lnTo>
                  <a:lnTo>
                    <a:pt x="110501" y="7066"/>
                  </a:lnTo>
                  <a:lnTo>
                    <a:pt x="105764" y="11310"/>
                  </a:lnTo>
                  <a:lnTo>
                    <a:pt x="101645" y="16965"/>
                  </a:lnTo>
                  <a:lnTo>
                    <a:pt x="112643" y="16965"/>
                  </a:lnTo>
                  <a:lnTo>
                    <a:pt x="116340" y="13194"/>
                  </a:lnTo>
                  <a:lnTo>
                    <a:pt x="123944" y="10043"/>
                  </a:lnTo>
                  <a:lnTo>
                    <a:pt x="160506" y="10043"/>
                  </a:lnTo>
                  <a:lnTo>
                    <a:pt x="156973" y="7066"/>
                  </a:lnTo>
                  <a:lnTo>
                    <a:pt x="149810" y="3106"/>
                  </a:lnTo>
                  <a:lnTo>
                    <a:pt x="142113" y="776"/>
                  </a:lnTo>
                  <a:lnTo>
                    <a:pt x="133793" y="0"/>
                  </a:lnTo>
                  <a:close/>
                </a:path>
                <a:path w="276225" h="113029">
                  <a:moveTo>
                    <a:pt x="239932" y="0"/>
                  </a:moveTo>
                  <a:lnTo>
                    <a:pt x="233286" y="0"/>
                  </a:lnTo>
                  <a:lnTo>
                    <a:pt x="224965" y="776"/>
                  </a:lnTo>
                  <a:lnTo>
                    <a:pt x="194534" y="26117"/>
                  </a:lnTo>
                  <a:lnTo>
                    <a:pt x="192315" y="33630"/>
                  </a:lnTo>
                  <a:lnTo>
                    <a:pt x="192232" y="33912"/>
                  </a:lnTo>
                  <a:lnTo>
                    <a:pt x="191465" y="42339"/>
                  </a:lnTo>
                  <a:lnTo>
                    <a:pt x="192225" y="50931"/>
                  </a:lnTo>
                  <a:lnTo>
                    <a:pt x="194505" y="58849"/>
                  </a:lnTo>
                  <a:lnTo>
                    <a:pt x="224706" y="84349"/>
                  </a:lnTo>
                  <a:lnTo>
                    <a:pt x="232987" y="85128"/>
                  </a:lnTo>
                  <a:lnTo>
                    <a:pt x="239435" y="85128"/>
                  </a:lnTo>
                  <a:lnTo>
                    <a:pt x="245375" y="83789"/>
                  </a:lnTo>
                  <a:lnTo>
                    <a:pt x="256240" y="78428"/>
                  </a:lnTo>
                  <a:lnTo>
                    <a:pt x="259708" y="75603"/>
                  </a:lnTo>
                  <a:lnTo>
                    <a:pt x="228372" y="75603"/>
                  </a:lnTo>
                  <a:lnTo>
                    <a:pt x="223113" y="74162"/>
                  </a:lnTo>
                  <a:lnTo>
                    <a:pt x="201955" y="48420"/>
                  </a:lnTo>
                  <a:lnTo>
                    <a:pt x="201955" y="36956"/>
                  </a:lnTo>
                  <a:lnTo>
                    <a:pt x="228300" y="10043"/>
                  </a:lnTo>
                  <a:lnTo>
                    <a:pt x="260026" y="10043"/>
                  </a:lnTo>
                  <a:lnTo>
                    <a:pt x="256711" y="7066"/>
                  </a:lnTo>
                  <a:lnTo>
                    <a:pt x="245948" y="1414"/>
                  </a:lnTo>
                  <a:lnTo>
                    <a:pt x="239932" y="0"/>
                  </a:lnTo>
                  <a:close/>
                </a:path>
                <a:path w="276225" h="113029">
                  <a:moveTo>
                    <a:pt x="275777" y="69129"/>
                  </a:moveTo>
                  <a:lnTo>
                    <a:pt x="265506" y="69129"/>
                  </a:lnTo>
                  <a:lnTo>
                    <a:pt x="265506" y="83044"/>
                  </a:lnTo>
                  <a:lnTo>
                    <a:pt x="275777" y="83044"/>
                  </a:lnTo>
                  <a:lnTo>
                    <a:pt x="275777" y="69129"/>
                  </a:lnTo>
                  <a:close/>
                </a:path>
                <a:path w="276225" h="113029">
                  <a:moveTo>
                    <a:pt x="260026" y="10043"/>
                  </a:moveTo>
                  <a:lnTo>
                    <a:pt x="243132" y="10043"/>
                  </a:lnTo>
                  <a:lnTo>
                    <a:pt x="250736" y="13194"/>
                  </a:lnTo>
                  <a:lnTo>
                    <a:pt x="263086" y="25793"/>
                  </a:lnTo>
                  <a:lnTo>
                    <a:pt x="266176" y="33630"/>
                  </a:lnTo>
                  <a:lnTo>
                    <a:pt x="266176" y="49161"/>
                  </a:lnTo>
                  <a:lnTo>
                    <a:pt x="264801" y="54691"/>
                  </a:lnTo>
                  <a:lnTo>
                    <a:pt x="259417" y="64292"/>
                  </a:lnTo>
                  <a:lnTo>
                    <a:pt x="259293" y="64514"/>
                  </a:lnTo>
                  <a:lnTo>
                    <a:pt x="255361" y="68409"/>
                  </a:lnTo>
                  <a:lnTo>
                    <a:pt x="245141" y="74162"/>
                  </a:lnTo>
                  <a:lnTo>
                    <a:pt x="239734" y="75603"/>
                  </a:lnTo>
                  <a:lnTo>
                    <a:pt x="259708" y="75603"/>
                  </a:lnTo>
                  <a:lnTo>
                    <a:pt x="261139" y="74437"/>
                  </a:lnTo>
                  <a:lnTo>
                    <a:pt x="265506" y="69129"/>
                  </a:lnTo>
                  <a:lnTo>
                    <a:pt x="275777" y="69129"/>
                  </a:lnTo>
                  <a:lnTo>
                    <a:pt x="275777" y="16965"/>
                  </a:lnTo>
                  <a:lnTo>
                    <a:pt x="265506" y="16965"/>
                  </a:lnTo>
                  <a:lnTo>
                    <a:pt x="261552" y="11469"/>
                  </a:lnTo>
                  <a:lnTo>
                    <a:pt x="261438" y="11310"/>
                  </a:lnTo>
                  <a:lnTo>
                    <a:pt x="260026" y="10043"/>
                  </a:lnTo>
                  <a:close/>
                </a:path>
                <a:path w="276225" h="113029">
                  <a:moveTo>
                    <a:pt x="275777" y="2080"/>
                  </a:moveTo>
                  <a:lnTo>
                    <a:pt x="265506" y="2080"/>
                  </a:lnTo>
                  <a:lnTo>
                    <a:pt x="265506" y="16965"/>
                  </a:lnTo>
                  <a:lnTo>
                    <a:pt x="275777" y="16965"/>
                  </a:lnTo>
                  <a:lnTo>
                    <a:pt x="275777" y="20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" name="object 163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5878177" y="6573028"/>
              <a:ext cx="150505" cy="85128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6048644" y="6573028"/>
              <a:ext cx="221180" cy="85128"/>
            </a:xfrm>
            <a:prstGeom prst="rect">
              <a:avLst/>
            </a:prstGeom>
          </p:spPr>
        </p:pic>
      </p:grpSp>
      <p:grpSp>
        <p:nvGrpSpPr>
          <p:cNvPr id="165" name="object 165"/>
          <p:cNvGrpSpPr/>
          <p:nvPr/>
        </p:nvGrpSpPr>
        <p:grpSpPr>
          <a:xfrm>
            <a:off x="721194" y="6198124"/>
            <a:ext cx="6297295" cy="1208405"/>
            <a:chOff x="721194" y="6198124"/>
            <a:chExt cx="6297295" cy="1208405"/>
          </a:xfrm>
        </p:grpSpPr>
        <p:pic>
          <p:nvPicPr>
            <p:cNvPr id="166" name="object 166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6340920" y="6573028"/>
              <a:ext cx="172026" cy="85128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6532822" y="6573028"/>
              <a:ext cx="477291" cy="85128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721194" y="6198124"/>
              <a:ext cx="5843167" cy="1207842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5100058" y="6913627"/>
              <a:ext cx="134708" cy="116385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5318999" y="6915712"/>
              <a:ext cx="790714" cy="114300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6179152" y="6915712"/>
              <a:ext cx="195004" cy="125012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6456902" y="6915712"/>
              <a:ext cx="157333" cy="114969"/>
            </a:xfrm>
            <a:prstGeom prst="rect">
              <a:avLst/>
            </a:prstGeom>
          </p:spPr>
        </p:pic>
        <p:sp>
          <p:nvSpPr>
            <p:cNvPr id="173" name="object 173"/>
            <p:cNvSpPr/>
            <p:nvPr/>
          </p:nvSpPr>
          <p:spPr>
            <a:xfrm>
              <a:off x="6641564" y="6918465"/>
              <a:ext cx="28575" cy="109855"/>
            </a:xfrm>
            <a:custGeom>
              <a:avLst/>
              <a:gdLst/>
              <a:ahLst/>
              <a:cxnLst/>
              <a:rect l="l" t="t" r="r" b="b"/>
              <a:pathLst>
                <a:path w="28575" h="109854">
                  <a:moveTo>
                    <a:pt x="28055" y="0"/>
                  </a:moveTo>
                  <a:lnTo>
                    <a:pt x="6548" y="0"/>
                  </a:lnTo>
                  <a:lnTo>
                    <a:pt x="0" y="10713"/>
                  </a:lnTo>
                  <a:lnTo>
                    <a:pt x="17190" y="10713"/>
                  </a:lnTo>
                  <a:lnTo>
                    <a:pt x="17190" y="109461"/>
                  </a:lnTo>
                  <a:lnTo>
                    <a:pt x="28055" y="109461"/>
                  </a:lnTo>
                  <a:lnTo>
                    <a:pt x="280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" name="object 174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6709668" y="6915712"/>
              <a:ext cx="74340" cy="112214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6868094" y="6918465"/>
              <a:ext cx="149868" cy="109461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6197666" y="7133857"/>
              <a:ext cx="430711" cy="85129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6649175" y="7105878"/>
              <a:ext cx="130406" cy="111023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6882504" y="7105878"/>
              <a:ext cx="134324" cy="113108"/>
            </a:xfrm>
            <a:prstGeom prst="rect">
              <a:avLst/>
            </a:prstGeom>
          </p:spPr>
        </p:pic>
      </p:grpSp>
      <p:pic>
        <p:nvPicPr>
          <p:cNvPr id="179" name="object 179"/>
          <p:cNvPicPr/>
          <p:nvPr/>
        </p:nvPicPr>
        <p:blipFill>
          <a:blip r:embed="rId107" cstate="print"/>
          <a:stretch>
            <a:fillRect/>
          </a:stretch>
        </p:blipFill>
        <p:spPr>
          <a:xfrm>
            <a:off x="727372" y="7474842"/>
            <a:ext cx="137758" cy="116384"/>
          </a:xfrm>
          <a:prstGeom prst="rect">
            <a:avLst/>
          </a:prstGeom>
        </p:spPr>
      </p:pic>
      <p:sp>
        <p:nvSpPr>
          <p:cNvPr id="180" name="object 180"/>
          <p:cNvSpPr/>
          <p:nvPr/>
        </p:nvSpPr>
        <p:spPr>
          <a:xfrm>
            <a:off x="923188" y="7474851"/>
            <a:ext cx="556260" cy="116839"/>
          </a:xfrm>
          <a:custGeom>
            <a:avLst/>
            <a:gdLst/>
            <a:ahLst/>
            <a:cxnLst/>
            <a:rect l="l" t="t" r="r" b="b"/>
            <a:pathLst>
              <a:path w="556260" h="116840">
                <a:moveTo>
                  <a:pt x="121069" y="59982"/>
                </a:moveTo>
                <a:lnTo>
                  <a:pt x="120078" y="52781"/>
                </a:lnTo>
                <a:lnTo>
                  <a:pt x="120027" y="52387"/>
                </a:lnTo>
                <a:lnTo>
                  <a:pt x="115925" y="42430"/>
                </a:lnTo>
                <a:lnTo>
                  <a:pt x="99136" y="31254"/>
                </a:lnTo>
                <a:lnTo>
                  <a:pt x="87528" y="31254"/>
                </a:lnTo>
                <a:lnTo>
                  <a:pt x="81927" y="32905"/>
                </a:lnTo>
                <a:lnTo>
                  <a:pt x="71513" y="39497"/>
                </a:lnTo>
                <a:lnTo>
                  <a:pt x="67170" y="44323"/>
                </a:lnTo>
                <a:lnTo>
                  <a:pt x="63690" y="50673"/>
                </a:lnTo>
                <a:lnTo>
                  <a:pt x="62052" y="45910"/>
                </a:lnTo>
                <a:lnTo>
                  <a:pt x="42011" y="31254"/>
                </a:lnTo>
                <a:lnTo>
                  <a:pt x="32296" y="31254"/>
                </a:lnTo>
                <a:lnTo>
                  <a:pt x="10337" y="47320"/>
                </a:lnTo>
                <a:lnTo>
                  <a:pt x="10337" y="33337"/>
                </a:lnTo>
                <a:lnTo>
                  <a:pt x="0" y="33337"/>
                </a:lnTo>
                <a:lnTo>
                  <a:pt x="0" y="114300"/>
                </a:lnTo>
                <a:lnTo>
                  <a:pt x="10337" y="114300"/>
                </a:lnTo>
                <a:lnTo>
                  <a:pt x="10337" y="69875"/>
                </a:lnTo>
                <a:lnTo>
                  <a:pt x="11252" y="63068"/>
                </a:lnTo>
                <a:lnTo>
                  <a:pt x="11341" y="62357"/>
                </a:lnTo>
                <a:lnTo>
                  <a:pt x="15265" y="52781"/>
                </a:lnTo>
                <a:lnTo>
                  <a:pt x="15367" y="52527"/>
                </a:lnTo>
                <a:lnTo>
                  <a:pt x="31343" y="41376"/>
                </a:lnTo>
                <a:lnTo>
                  <a:pt x="40322" y="41376"/>
                </a:lnTo>
                <a:lnTo>
                  <a:pt x="55143" y="114300"/>
                </a:lnTo>
                <a:lnTo>
                  <a:pt x="65481" y="114300"/>
                </a:lnTo>
                <a:lnTo>
                  <a:pt x="65481" y="70980"/>
                </a:lnTo>
                <a:lnTo>
                  <a:pt x="66408" y="63068"/>
                </a:lnTo>
                <a:lnTo>
                  <a:pt x="66446" y="62699"/>
                </a:lnTo>
                <a:lnTo>
                  <a:pt x="70319" y="52781"/>
                </a:lnTo>
                <a:lnTo>
                  <a:pt x="71945" y="50673"/>
                </a:lnTo>
                <a:lnTo>
                  <a:pt x="73279" y="48945"/>
                </a:lnTo>
                <a:lnTo>
                  <a:pt x="73380" y="48806"/>
                </a:lnTo>
                <a:lnTo>
                  <a:pt x="81762" y="42862"/>
                </a:lnTo>
                <a:lnTo>
                  <a:pt x="86398" y="41376"/>
                </a:lnTo>
                <a:lnTo>
                  <a:pt x="95618" y="41376"/>
                </a:lnTo>
                <a:lnTo>
                  <a:pt x="99428" y="42430"/>
                </a:lnTo>
                <a:lnTo>
                  <a:pt x="99288" y="42430"/>
                </a:lnTo>
                <a:lnTo>
                  <a:pt x="105206" y="46329"/>
                </a:lnTo>
                <a:lnTo>
                  <a:pt x="107213" y="48806"/>
                </a:lnTo>
                <a:lnTo>
                  <a:pt x="107327" y="48945"/>
                </a:lnTo>
                <a:lnTo>
                  <a:pt x="109804" y="55448"/>
                </a:lnTo>
                <a:lnTo>
                  <a:pt x="110426" y="61417"/>
                </a:lnTo>
                <a:lnTo>
                  <a:pt x="110426" y="114300"/>
                </a:lnTo>
                <a:lnTo>
                  <a:pt x="121069" y="114300"/>
                </a:lnTo>
                <a:lnTo>
                  <a:pt x="121069" y="59982"/>
                </a:lnTo>
                <a:close/>
              </a:path>
              <a:path w="556260" h="116840">
                <a:moveTo>
                  <a:pt x="222643" y="74637"/>
                </a:moveTo>
                <a:lnTo>
                  <a:pt x="222034" y="66687"/>
                </a:lnTo>
                <a:lnTo>
                  <a:pt x="221780" y="65633"/>
                </a:lnTo>
                <a:lnTo>
                  <a:pt x="220345" y="59474"/>
                </a:lnTo>
                <a:lnTo>
                  <a:pt x="217563" y="52844"/>
                </a:lnTo>
                <a:lnTo>
                  <a:pt x="213715" y="46951"/>
                </a:lnTo>
                <a:lnTo>
                  <a:pt x="211188" y="44373"/>
                </a:lnTo>
                <a:lnTo>
                  <a:pt x="211188" y="65633"/>
                </a:lnTo>
                <a:lnTo>
                  <a:pt x="150914" y="65633"/>
                </a:lnTo>
                <a:lnTo>
                  <a:pt x="153047" y="58191"/>
                </a:lnTo>
                <a:lnTo>
                  <a:pt x="156197" y="52603"/>
                </a:lnTo>
                <a:lnTo>
                  <a:pt x="166065" y="43776"/>
                </a:lnTo>
                <a:lnTo>
                  <a:pt x="172885" y="41224"/>
                </a:lnTo>
                <a:lnTo>
                  <a:pt x="185635" y="41224"/>
                </a:lnTo>
                <a:lnTo>
                  <a:pt x="211188" y="65633"/>
                </a:lnTo>
                <a:lnTo>
                  <a:pt x="211188" y="44373"/>
                </a:lnTo>
                <a:lnTo>
                  <a:pt x="180670" y="31254"/>
                </a:lnTo>
                <a:lnTo>
                  <a:pt x="170903" y="32232"/>
                </a:lnTo>
                <a:lnTo>
                  <a:pt x="171069" y="32232"/>
                </a:lnTo>
                <a:lnTo>
                  <a:pt x="162331" y="35179"/>
                </a:lnTo>
                <a:lnTo>
                  <a:pt x="162458" y="35179"/>
                </a:lnTo>
                <a:lnTo>
                  <a:pt x="155105" y="39878"/>
                </a:lnTo>
                <a:lnTo>
                  <a:pt x="148602" y="46583"/>
                </a:lnTo>
                <a:lnTo>
                  <a:pt x="144462" y="52844"/>
                </a:lnTo>
                <a:lnTo>
                  <a:pt x="141516" y="59474"/>
                </a:lnTo>
                <a:lnTo>
                  <a:pt x="139738" y="66548"/>
                </a:lnTo>
                <a:lnTo>
                  <a:pt x="139153" y="74041"/>
                </a:lnTo>
                <a:lnTo>
                  <a:pt x="139852" y="82016"/>
                </a:lnTo>
                <a:lnTo>
                  <a:pt x="163626" y="113131"/>
                </a:lnTo>
                <a:lnTo>
                  <a:pt x="181267" y="116382"/>
                </a:lnTo>
                <a:lnTo>
                  <a:pt x="187223" y="116382"/>
                </a:lnTo>
                <a:lnTo>
                  <a:pt x="192011" y="115570"/>
                </a:lnTo>
                <a:lnTo>
                  <a:pt x="192316" y="115570"/>
                </a:lnTo>
                <a:lnTo>
                  <a:pt x="219964" y="92049"/>
                </a:lnTo>
                <a:lnTo>
                  <a:pt x="211188" y="87439"/>
                </a:lnTo>
                <a:lnTo>
                  <a:pt x="208013" y="92748"/>
                </a:lnTo>
                <a:lnTo>
                  <a:pt x="204939" y="96685"/>
                </a:lnTo>
                <a:lnTo>
                  <a:pt x="199593" y="101346"/>
                </a:lnTo>
                <a:lnTo>
                  <a:pt x="196291" y="103263"/>
                </a:lnTo>
                <a:lnTo>
                  <a:pt x="188506" y="106133"/>
                </a:lnTo>
                <a:lnTo>
                  <a:pt x="184492" y="106857"/>
                </a:lnTo>
                <a:lnTo>
                  <a:pt x="171843" y="106857"/>
                </a:lnTo>
                <a:lnTo>
                  <a:pt x="164680" y="103847"/>
                </a:lnTo>
                <a:lnTo>
                  <a:pt x="153060" y="91782"/>
                </a:lnTo>
                <a:lnTo>
                  <a:pt x="150063" y="84061"/>
                </a:lnTo>
                <a:lnTo>
                  <a:pt x="149860" y="74637"/>
                </a:lnTo>
                <a:lnTo>
                  <a:pt x="222643" y="74637"/>
                </a:lnTo>
                <a:close/>
              </a:path>
              <a:path w="556260" h="116840">
                <a:moveTo>
                  <a:pt x="324561" y="2082"/>
                </a:moveTo>
                <a:lnTo>
                  <a:pt x="314960" y="2082"/>
                </a:lnTo>
                <a:lnTo>
                  <a:pt x="314960" y="64884"/>
                </a:lnTo>
                <a:lnTo>
                  <a:pt x="314960" y="80416"/>
                </a:lnTo>
                <a:lnTo>
                  <a:pt x="313588" y="85940"/>
                </a:lnTo>
                <a:lnTo>
                  <a:pt x="308203" y="95542"/>
                </a:lnTo>
                <a:lnTo>
                  <a:pt x="308076" y="95770"/>
                </a:lnTo>
                <a:lnTo>
                  <a:pt x="304139" y="99656"/>
                </a:lnTo>
                <a:lnTo>
                  <a:pt x="293928" y="105410"/>
                </a:lnTo>
                <a:lnTo>
                  <a:pt x="288518" y="106857"/>
                </a:lnTo>
                <a:lnTo>
                  <a:pt x="277152" y="106857"/>
                </a:lnTo>
                <a:lnTo>
                  <a:pt x="250736" y="79667"/>
                </a:lnTo>
                <a:lnTo>
                  <a:pt x="250736" y="68211"/>
                </a:lnTo>
                <a:lnTo>
                  <a:pt x="277075" y="41300"/>
                </a:lnTo>
                <a:lnTo>
                  <a:pt x="291909" y="41300"/>
                </a:lnTo>
                <a:lnTo>
                  <a:pt x="299516" y="44450"/>
                </a:lnTo>
                <a:lnTo>
                  <a:pt x="311873" y="57048"/>
                </a:lnTo>
                <a:lnTo>
                  <a:pt x="314960" y="64884"/>
                </a:lnTo>
                <a:lnTo>
                  <a:pt x="314960" y="2082"/>
                </a:lnTo>
                <a:lnTo>
                  <a:pt x="314286" y="2082"/>
                </a:lnTo>
                <a:lnTo>
                  <a:pt x="314286" y="48221"/>
                </a:lnTo>
                <a:lnTo>
                  <a:pt x="310337" y="42722"/>
                </a:lnTo>
                <a:lnTo>
                  <a:pt x="310222" y="42557"/>
                </a:lnTo>
                <a:lnTo>
                  <a:pt x="308813" y="41300"/>
                </a:lnTo>
                <a:lnTo>
                  <a:pt x="305498" y="38315"/>
                </a:lnTo>
                <a:lnTo>
                  <a:pt x="294728" y="32664"/>
                </a:lnTo>
                <a:lnTo>
                  <a:pt x="288721" y="31254"/>
                </a:lnTo>
                <a:lnTo>
                  <a:pt x="282067" y="31254"/>
                </a:lnTo>
                <a:lnTo>
                  <a:pt x="247154" y="50203"/>
                </a:lnTo>
                <a:lnTo>
                  <a:pt x="241096" y="64884"/>
                </a:lnTo>
                <a:lnTo>
                  <a:pt x="241007" y="65163"/>
                </a:lnTo>
                <a:lnTo>
                  <a:pt x="240245" y="73596"/>
                </a:lnTo>
                <a:lnTo>
                  <a:pt x="241007" y="82181"/>
                </a:lnTo>
                <a:lnTo>
                  <a:pt x="243281" y="90106"/>
                </a:lnTo>
                <a:lnTo>
                  <a:pt x="273481" y="115608"/>
                </a:lnTo>
                <a:lnTo>
                  <a:pt x="281774" y="116382"/>
                </a:lnTo>
                <a:lnTo>
                  <a:pt x="288213" y="116382"/>
                </a:lnTo>
                <a:lnTo>
                  <a:pt x="314286" y="100380"/>
                </a:lnTo>
                <a:lnTo>
                  <a:pt x="314286" y="114300"/>
                </a:lnTo>
                <a:lnTo>
                  <a:pt x="324561" y="114300"/>
                </a:lnTo>
                <a:lnTo>
                  <a:pt x="324561" y="100380"/>
                </a:lnTo>
                <a:lnTo>
                  <a:pt x="324561" y="48221"/>
                </a:lnTo>
                <a:lnTo>
                  <a:pt x="324561" y="2082"/>
                </a:lnTo>
                <a:close/>
              </a:path>
              <a:path w="556260" h="116840">
                <a:moveTo>
                  <a:pt x="356311" y="33337"/>
                </a:moveTo>
                <a:lnTo>
                  <a:pt x="345821" y="33337"/>
                </a:lnTo>
                <a:lnTo>
                  <a:pt x="345821" y="114300"/>
                </a:lnTo>
                <a:lnTo>
                  <a:pt x="356311" y="114300"/>
                </a:lnTo>
                <a:lnTo>
                  <a:pt x="356311" y="33337"/>
                </a:lnTo>
                <a:close/>
              </a:path>
              <a:path w="556260" h="116840">
                <a:moveTo>
                  <a:pt x="359664" y="6248"/>
                </a:moveTo>
                <a:lnTo>
                  <a:pt x="358825" y="4216"/>
                </a:lnTo>
                <a:lnTo>
                  <a:pt x="355447" y="838"/>
                </a:lnTo>
                <a:lnTo>
                  <a:pt x="353415" y="0"/>
                </a:lnTo>
                <a:lnTo>
                  <a:pt x="348703" y="0"/>
                </a:lnTo>
                <a:lnTo>
                  <a:pt x="346697" y="838"/>
                </a:lnTo>
                <a:lnTo>
                  <a:pt x="343319" y="4216"/>
                </a:lnTo>
                <a:lnTo>
                  <a:pt x="342468" y="6248"/>
                </a:lnTo>
                <a:lnTo>
                  <a:pt x="342468" y="10960"/>
                </a:lnTo>
                <a:lnTo>
                  <a:pt x="343319" y="12966"/>
                </a:lnTo>
                <a:lnTo>
                  <a:pt x="346697" y="16344"/>
                </a:lnTo>
                <a:lnTo>
                  <a:pt x="348703" y="17183"/>
                </a:lnTo>
                <a:lnTo>
                  <a:pt x="353415" y="17183"/>
                </a:lnTo>
                <a:lnTo>
                  <a:pt x="355447" y="16344"/>
                </a:lnTo>
                <a:lnTo>
                  <a:pt x="358825" y="12966"/>
                </a:lnTo>
                <a:lnTo>
                  <a:pt x="359664" y="10960"/>
                </a:lnTo>
                <a:lnTo>
                  <a:pt x="359664" y="6248"/>
                </a:lnTo>
                <a:close/>
              </a:path>
              <a:path w="556260" h="116840">
                <a:moveTo>
                  <a:pt x="456476" y="50152"/>
                </a:moveTo>
                <a:lnTo>
                  <a:pt x="424776" y="31254"/>
                </a:lnTo>
                <a:lnTo>
                  <a:pt x="410883" y="31254"/>
                </a:lnTo>
                <a:lnTo>
                  <a:pt x="376072" y="59372"/>
                </a:lnTo>
                <a:lnTo>
                  <a:pt x="374103" y="66649"/>
                </a:lnTo>
                <a:lnTo>
                  <a:pt x="374103" y="74485"/>
                </a:lnTo>
                <a:lnTo>
                  <a:pt x="393484" y="109512"/>
                </a:lnTo>
                <a:lnTo>
                  <a:pt x="418592" y="116382"/>
                </a:lnTo>
                <a:lnTo>
                  <a:pt x="426935" y="116382"/>
                </a:lnTo>
                <a:lnTo>
                  <a:pt x="456476" y="98069"/>
                </a:lnTo>
                <a:lnTo>
                  <a:pt x="448221" y="92646"/>
                </a:lnTo>
                <a:lnTo>
                  <a:pt x="442150" y="98856"/>
                </a:lnTo>
                <a:lnTo>
                  <a:pt x="435267" y="103301"/>
                </a:lnTo>
                <a:lnTo>
                  <a:pt x="427558" y="105968"/>
                </a:lnTo>
                <a:lnTo>
                  <a:pt x="419049" y="106857"/>
                </a:lnTo>
                <a:lnTo>
                  <a:pt x="412546" y="106857"/>
                </a:lnTo>
                <a:lnTo>
                  <a:pt x="384594" y="79641"/>
                </a:lnTo>
                <a:lnTo>
                  <a:pt x="384594" y="64668"/>
                </a:lnTo>
                <a:lnTo>
                  <a:pt x="418973" y="41071"/>
                </a:lnTo>
                <a:lnTo>
                  <a:pt x="427748" y="41960"/>
                </a:lnTo>
                <a:lnTo>
                  <a:pt x="435546" y="44627"/>
                </a:lnTo>
                <a:lnTo>
                  <a:pt x="442366" y="49072"/>
                </a:lnTo>
                <a:lnTo>
                  <a:pt x="448221" y="55283"/>
                </a:lnTo>
                <a:lnTo>
                  <a:pt x="456476" y="50152"/>
                </a:lnTo>
                <a:close/>
              </a:path>
              <a:path w="556260" h="116840">
                <a:moveTo>
                  <a:pt x="556094" y="33337"/>
                </a:moveTo>
                <a:lnTo>
                  <a:pt x="546493" y="33337"/>
                </a:lnTo>
                <a:lnTo>
                  <a:pt x="546493" y="64884"/>
                </a:lnTo>
                <a:lnTo>
                  <a:pt x="546493" y="80416"/>
                </a:lnTo>
                <a:lnTo>
                  <a:pt x="545122" y="85940"/>
                </a:lnTo>
                <a:lnTo>
                  <a:pt x="539737" y="95542"/>
                </a:lnTo>
                <a:lnTo>
                  <a:pt x="539610" y="95770"/>
                </a:lnTo>
                <a:lnTo>
                  <a:pt x="535686" y="99656"/>
                </a:lnTo>
                <a:lnTo>
                  <a:pt x="525462" y="105410"/>
                </a:lnTo>
                <a:lnTo>
                  <a:pt x="520052" y="106857"/>
                </a:lnTo>
                <a:lnTo>
                  <a:pt x="508685" y="106857"/>
                </a:lnTo>
                <a:lnTo>
                  <a:pt x="482269" y="79667"/>
                </a:lnTo>
                <a:lnTo>
                  <a:pt x="482269" y="68211"/>
                </a:lnTo>
                <a:lnTo>
                  <a:pt x="508622" y="41300"/>
                </a:lnTo>
                <a:lnTo>
                  <a:pt x="523455" y="41300"/>
                </a:lnTo>
                <a:lnTo>
                  <a:pt x="531050" y="44450"/>
                </a:lnTo>
                <a:lnTo>
                  <a:pt x="543407" y="57048"/>
                </a:lnTo>
                <a:lnTo>
                  <a:pt x="546493" y="64884"/>
                </a:lnTo>
                <a:lnTo>
                  <a:pt x="546493" y="33337"/>
                </a:lnTo>
                <a:lnTo>
                  <a:pt x="545820" y="33337"/>
                </a:lnTo>
                <a:lnTo>
                  <a:pt x="545820" y="48221"/>
                </a:lnTo>
                <a:lnTo>
                  <a:pt x="541870" y="42722"/>
                </a:lnTo>
                <a:lnTo>
                  <a:pt x="541756" y="42557"/>
                </a:lnTo>
                <a:lnTo>
                  <a:pt x="540346" y="41300"/>
                </a:lnTo>
                <a:lnTo>
                  <a:pt x="537032" y="38315"/>
                </a:lnTo>
                <a:lnTo>
                  <a:pt x="526262" y="32664"/>
                </a:lnTo>
                <a:lnTo>
                  <a:pt x="520255" y="31254"/>
                </a:lnTo>
                <a:lnTo>
                  <a:pt x="513600" y="31254"/>
                </a:lnTo>
                <a:lnTo>
                  <a:pt x="478688" y="50203"/>
                </a:lnTo>
                <a:lnTo>
                  <a:pt x="471779" y="73596"/>
                </a:lnTo>
                <a:lnTo>
                  <a:pt x="472541" y="82181"/>
                </a:lnTo>
                <a:lnTo>
                  <a:pt x="497370" y="113271"/>
                </a:lnTo>
                <a:lnTo>
                  <a:pt x="513308" y="116382"/>
                </a:lnTo>
                <a:lnTo>
                  <a:pt x="519760" y="116382"/>
                </a:lnTo>
                <a:lnTo>
                  <a:pt x="545820" y="100380"/>
                </a:lnTo>
                <a:lnTo>
                  <a:pt x="545820" y="114300"/>
                </a:lnTo>
                <a:lnTo>
                  <a:pt x="556094" y="114300"/>
                </a:lnTo>
                <a:lnTo>
                  <a:pt x="556094" y="100380"/>
                </a:lnTo>
                <a:lnTo>
                  <a:pt x="556094" y="48221"/>
                </a:lnTo>
                <a:lnTo>
                  <a:pt x="556094" y="333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1" name="object 181"/>
          <p:cNvGrpSpPr/>
          <p:nvPr/>
        </p:nvGrpSpPr>
        <p:grpSpPr>
          <a:xfrm>
            <a:off x="727595" y="7292189"/>
            <a:ext cx="6289040" cy="514984"/>
            <a:chOff x="727595" y="7292189"/>
            <a:chExt cx="6289040" cy="514984"/>
          </a:xfrm>
        </p:grpSpPr>
        <p:pic>
          <p:nvPicPr>
            <p:cNvPr id="182" name="object 182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6089803" y="7292189"/>
              <a:ext cx="926707" cy="299038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727595" y="7474842"/>
              <a:ext cx="5772701" cy="331927"/>
            </a:xfrm>
            <a:prstGeom prst="rect">
              <a:avLst/>
            </a:prstGeom>
          </p:spPr>
        </p:pic>
      </p:grpSp>
      <p:grpSp>
        <p:nvGrpSpPr>
          <p:cNvPr id="184" name="object 184"/>
          <p:cNvGrpSpPr/>
          <p:nvPr/>
        </p:nvGrpSpPr>
        <p:grpSpPr>
          <a:xfrm>
            <a:off x="2614604" y="8221601"/>
            <a:ext cx="255270" cy="146050"/>
            <a:chOff x="2614604" y="8221601"/>
            <a:chExt cx="255270" cy="146050"/>
          </a:xfrm>
        </p:grpSpPr>
        <p:sp>
          <p:nvSpPr>
            <p:cNvPr id="185" name="object 185"/>
            <p:cNvSpPr/>
            <p:nvPr/>
          </p:nvSpPr>
          <p:spPr>
            <a:xfrm>
              <a:off x="2614604" y="8221601"/>
              <a:ext cx="27305" cy="146050"/>
            </a:xfrm>
            <a:custGeom>
              <a:avLst/>
              <a:gdLst/>
              <a:ahLst/>
              <a:cxnLst/>
              <a:rect l="l" t="t" r="r" b="b"/>
              <a:pathLst>
                <a:path w="27305" h="146050">
                  <a:moveTo>
                    <a:pt x="27161" y="0"/>
                  </a:moveTo>
                  <a:lnTo>
                    <a:pt x="15105" y="0"/>
                  </a:lnTo>
                  <a:lnTo>
                    <a:pt x="11640" y="8629"/>
                  </a:lnTo>
                  <a:lnTo>
                    <a:pt x="2175" y="46707"/>
                  </a:lnTo>
                  <a:lnTo>
                    <a:pt x="0" y="77464"/>
                  </a:lnTo>
                  <a:lnTo>
                    <a:pt x="204" y="87082"/>
                  </a:lnTo>
                  <a:lnTo>
                    <a:pt x="7106" y="131581"/>
                  </a:lnTo>
                  <a:lnTo>
                    <a:pt x="12056" y="146001"/>
                  </a:lnTo>
                  <a:lnTo>
                    <a:pt x="23515" y="146001"/>
                  </a:lnTo>
                  <a:lnTo>
                    <a:pt x="20768" y="138806"/>
                  </a:lnTo>
                  <a:lnTo>
                    <a:pt x="18333" y="131062"/>
                  </a:lnTo>
                  <a:lnTo>
                    <a:pt x="11294" y="85784"/>
                  </a:lnTo>
                  <a:lnTo>
                    <a:pt x="11087" y="76050"/>
                  </a:lnTo>
                  <a:lnTo>
                    <a:pt x="11361" y="65525"/>
                  </a:lnTo>
                  <a:lnTo>
                    <a:pt x="17852" y="25241"/>
                  </a:lnTo>
                  <a:lnTo>
                    <a:pt x="23695" y="7790"/>
                  </a:lnTo>
                  <a:lnTo>
                    <a:pt x="271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" name="object 186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2663376" y="8226438"/>
              <a:ext cx="155092" cy="112215"/>
            </a:xfrm>
            <a:prstGeom prst="rect">
              <a:avLst/>
            </a:prstGeom>
          </p:spPr>
        </p:pic>
        <p:sp>
          <p:nvSpPr>
            <p:cNvPr id="187" name="object 187"/>
            <p:cNvSpPr/>
            <p:nvPr/>
          </p:nvSpPr>
          <p:spPr>
            <a:xfrm>
              <a:off x="2842088" y="8221601"/>
              <a:ext cx="27305" cy="146050"/>
            </a:xfrm>
            <a:custGeom>
              <a:avLst/>
              <a:gdLst/>
              <a:ahLst/>
              <a:cxnLst/>
              <a:rect l="l" t="t" r="r" b="b"/>
              <a:pathLst>
                <a:path w="27305" h="146050">
                  <a:moveTo>
                    <a:pt x="15105" y="0"/>
                  </a:moveTo>
                  <a:lnTo>
                    <a:pt x="3646" y="0"/>
                  </a:lnTo>
                  <a:lnTo>
                    <a:pt x="6393" y="7194"/>
                  </a:lnTo>
                  <a:lnTo>
                    <a:pt x="8828" y="14938"/>
                  </a:lnTo>
                  <a:lnTo>
                    <a:pt x="15867" y="60213"/>
                  </a:lnTo>
                  <a:lnTo>
                    <a:pt x="16074" y="69947"/>
                  </a:lnTo>
                  <a:lnTo>
                    <a:pt x="15802" y="80472"/>
                  </a:lnTo>
                  <a:lnTo>
                    <a:pt x="9356" y="120759"/>
                  </a:lnTo>
                  <a:lnTo>
                    <a:pt x="0" y="146001"/>
                  </a:lnTo>
                  <a:lnTo>
                    <a:pt x="12056" y="146001"/>
                  </a:lnTo>
                  <a:lnTo>
                    <a:pt x="23291" y="109277"/>
                  </a:lnTo>
                  <a:lnTo>
                    <a:pt x="27161" y="68607"/>
                  </a:lnTo>
                  <a:lnTo>
                    <a:pt x="26959" y="58987"/>
                  </a:lnTo>
                  <a:lnTo>
                    <a:pt x="20102" y="14426"/>
                  </a:lnTo>
                  <a:lnTo>
                    <a:pt x="17750" y="6917"/>
                  </a:lnTo>
                  <a:lnTo>
                    <a:pt x="151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8" name="object 188"/>
          <p:cNvGrpSpPr/>
          <p:nvPr/>
        </p:nvGrpSpPr>
        <p:grpSpPr>
          <a:xfrm>
            <a:off x="3020280" y="8223685"/>
            <a:ext cx="648970" cy="127635"/>
            <a:chOff x="3020280" y="8223685"/>
            <a:chExt cx="648970" cy="127635"/>
          </a:xfrm>
        </p:grpSpPr>
        <p:pic>
          <p:nvPicPr>
            <p:cNvPr id="189" name="object 189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3020280" y="8223685"/>
              <a:ext cx="160232" cy="114969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3207837" y="8226438"/>
              <a:ext cx="28575" cy="109855"/>
            </a:xfrm>
            <a:custGeom>
              <a:avLst/>
              <a:gdLst/>
              <a:ahLst/>
              <a:cxnLst/>
              <a:rect l="l" t="t" r="r" b="b"/>
              <a:pathLst>
                <a:path w="28575" h="109854">
                  <a:moveTo>
                    <a:pt x="28055" y="0"/>
                  </a:moveTo>
                  <a:lnTo>
                    <a:pt x="6549" y="0"/>
                  </a:lnTo>
                  <a:lnTo>
                    <a:pt x="0" y="10713"/>
                  </a:lnTo>
                  <a:lnTo>
                    <a:pt x="17190" y="10713"/>
                  </a:lnTo>
                  <a:lnTo>
                    <a:pt x="17190" y="109462"/>
                  </a:lnTo>
                  <a:lnTo>
                    <a:pt x="28055" y="109462"/>
                  </a:lnTo>
                  <a:lnTo>
                    <a:pt x="280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1" name="object 191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3277584" y="8223685"/>
              <a:ext cx="391337" cy="127097"/>
            </a:xfrm>
            <a:prstGeom prst="rect">
              <a:avLst/>
            </a:prstGeom>
          </p:spPr>
        </p:pic>
      </p:grpSp>
      <p:pic>
        <p:nvPicPr>
          <p:cNvPr id="192" name="object 192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813167" y="8252855"/>
            <a:ext cx="148621" cy="85129"/>
          </a:xfrm>
          <a:prstGeom prst="rect">
            <a:avLst/>
          </a:prstGeom>
        </p:spPr>
      </p:pic>
      <p:pic>
        <p:nvPicPr>
          <p:cNvPr id="193" name="object 193"/>
          <p:cNvPicPr/>
          <p:nvPr/>
        </p:nvPicPr>
        <p:blipFill>
          <a:blip r:embed="rId113" cstate="print"/>
          <a:stretch>
            <a:fillRect/>
          </a:stretch>
        </p:blipFill>
        <p:spPr>
          <a:xfrm>
            <a:off x="4096778" y="8223685"/>
            <a:ext cx="788283" cy="125013"/>
          </a:xfrm>
          <a:prstGeom prst="rect">
            <a:avLst/>
          </a:prstGeom>
        </p:spPr>
      </p:pic>
      <p:grpSp>
        <p:nvGrpSpPr>
          <p:cNvPr id="194" name="object 194"/>
          <p:cNvGrpSpPr/>
          <p:nvPr/>
        </p:nvGrpSpPr>
        <p:grpSpPr>
          <a:xfrm>
            <a:off x="5036872" y="8252855"/>
            <a:ext cx="1056005" cy="95885"/>
            <a:chOff x="5036872" y="8252855"/>
            <a:chExt cx="1056005" cy="95885"/>
          </a:xfrm>
        </p:grpSpPr>
        <p:pic>
          <p:nvPicPr>
            <p:cNvPr id="195" name="object 195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5036872" y="8254937"/>
              <a:ext cx="70693" cy="80963"/>
            </a:xfrm>
            <a:prstGeom prst="rect">
              <a:avLst/>
            </a:prstGeom>
          </p:spPr>
        </p:pic>
        <p:sp>
          <p:nvSpPr>
            <p:cNvPr id="196" name="object 196"/>
            <p:cNvSpPr/>
            <p:nvPr/>
          </p:nvSpPr>
          <p:spPr>
            <a:xfrm>
              <a:off x="5127434" y="8252865"/>
              <a:ext cx="514350" cy="85725"/>
            </a:xfrm>
            <a:custGeom>
              <a:avLst/>
              <a:gdLst/>
              <a:ahLst/>
              <a:cxnLst/>
              <a:rect l="l" t="t" r="r" b="b"/>
              <a:pathLst>
                <a:path w="514350" h="85725">
                  <a:moveTo>
                    <a:pt x="82384" y="18897"/>
                  </a:moveTo>
                  <a:lnTo>
                    <a:pt x="50673" y="0"/>
                  </a:lnTo>
                  <a:lnTo>
                    <a:pt x="36779" y="0"/>
                  </a:lnTo>
                  <a:lnTo>
                    <a:pt x="1968" y="28117"/>
                  </a:lnTo>
                  <a:lnTo>
                    <a:pt x="0" y="35394"/>
                  </a:lnTo>
                  <a:lnTo>
                    <a:pt x="0" y="43230"/>
                  </a:lnTo>
                  <a:lnTo>
                    <a:pt x="19380" y="78257"/>
                  </a:lnTo>
                  <a:lnTo>
                    <a:pt x="44500" y="85128"/>
                  </a:lnTo>
                  <a:lnTo>
                    <a:pt x="52832" y="85128"/>
                  </a:lnTo>
                  <a:lnTo>
                    <a:pt x="60261" y="83527"/>
                  </a:lnTo>
                  <a:lnTo>
                    <a:pt x="73304" y="77127"/>
                  </a:lnTo>
                  <a:lnTo>
                    <a:pt x="78511" y="72618"/>
                  </a:lnTo>
                  <a:lnTo>
                    <a:pt x="82384" y="66814"/>
                  </a:lnTo>
                  <a:lnTo>
                    <a:pt x="74117" y="61391"/>
                  </a:lnTo>
                  <a:lnTo>
                    <a:pt x="68046" y="67602"/>
                  </a:lnTo>
                  <a:lnTo>
                    <a:pt x="61163" y="72047"/>
                  </a:lnTo>
                  <a:lnTo>
                    <a:pt x="53467" y="74714"/>
                  </a:lnTo>
                  <a:lnTo>
                    <a:pt x="44945" y="75603"/>
                  </a:lnTo>
                  <a:lnTo>
                    <a:pt x="38442" y="75603"/>
                  </a:lnTo>
                  <a:lnTo>
                    <a:pt x="10490" y="48387"/>
                  </a:lnTo>
                  <a:lnTo>
                    <a:pt x="10490" y="33401"/>
                  </a:lnTo>
                  <a:lnTo>
                    <a:pt x="44869" y="9817"/>
                  </a:lnTo>
                  <a:lnTo>
                    <a:pt x="53644" y="10706"/>
                  </a:lnTo>
                  <a:lnTo>
                    <a:pt x="61442" y="13373"/>
                  </a:lnTo>
                  <a:lnTo>
                    <a:pt x="68275" y="17805"/>
                  </a:lnTo>
                  <a:lnTo>
                    <a:pt x="74117" y="24028"/>
                  </a:lnTo>
                  <a:lnTo>
                    <a:pt x="82384" y="18897"/>
                  </a:lnTo>
                  <a:close/>
                </a:path>
                <a:path w="514350" h="85725">
                  <a:moveTo>
                    <a:pt x="169278" y="2082"/>
                  </a:moveTo>
                  <a:lnTo>
                    <a:pt x="101333" y="2082"/>
                  </a:lnTo>
                  <a:lnTo>
                    <a:pt x="101333" y="83045"/>
                  </a:lnTo>
                  <a:lnTo>
                    <a:pt x="111747" y="83045"/>
                  </a:lnTo>
                  <a:lnTo>
                    <a:pt x="111747" y="11899"/>
                  </a:lnTo>
                  <a:lnTo>
                    <a:pt x="158851" y="11899"/>
                  </a:lnTo>
                  <a:lnTo>
                    <a:pt x="158851" y="83045"/>
                  </a:lnTo>
                  <a:lnTo>
                    <a:pt x="169278" y="83045"/>
                  </a:lnTo>
                  <a:lnTo>
                    <a:pt x="169278" y="11899"/>
                  </a:lnTo>
                  <a:lnTo>
                    <a:pt x="169278" y="2082"/>
                  </a:lnTo>
                  <a:close/>
                </a:path>
                <a:path w="514350" h="85725">
                  <a:moveTo>
                    <a:pt x="272923" y="42786"/>
                  </a:moveTo>
                  <a:lnTo>
                    <a:pt x="272237" y="34658"/>
                  </a:lnTo>
                  <a:lnTo>
                    <a:pt x="270154" y="27076"/>
                  </a:lnTo>
                  <a:lnTo>
                    <a:pt x="266687" y="20066"/>
                  </a:lnTo>
                  <a:lnTo>
                    <a:pt x="262356" y="14325"/>
                  </a:lnTo>
                  <a:lnTo>
                    <a:pt x="262356" y="33934"/>
                  </a:lnTo>
                  <a:lnTo>
                    <a:pt x="262356" y="48856"/>
                  </a:lnTo>
                  <a:lnTo>
                    <a:pt x="236562" y="75234"/>
                  </a:lnTo>
                  <a:lnTo>
                    <a:pt x="225056" y="75234"/>
                  </a:lnTo>
                  <a:lnTo>
                    <a:pt x="199263" y="48856"/>
                  </a:lnTo>
                  <a:lnTo>
                    <a:pt x="199263" y="33934"/>
                  </a:lnTo>
                  <a:lnTo>
                    <a:pt x="202361" y="26187"/>
                  </a:lnTo>
                  <a:lnTo>
                    <a:pt x="214757" y="13385"/>
                  </a:lnTo>
                  <a:lnTo>
                    <a:pt x="222173" y="10185"/>
                  </a:lnTo>
                  <a:lnTo>
                    <a:pt x="239395" y="10185"/>
                  </a:lnTo>
                  <a:lnTo>
                    <a:pt x="246799" y="13385"/>
                  </a:lnTo>
                  <a:lnTo>
                    <a:pt x="259245" y="26187"/>
                  </a:lnTo>
                  <a:lnTo>
                    <a:pt x="262356" y="33934"/>
                  </a:lnTo>
                  <a:lnTo>
                    <a:pt x="262356" y="14325"/>
                  </a:lnTo>
                  <a:lnTo>
                    <a:pt x="230809" y="0"/>
                  </a:lnTo>
                  <a:lnTo>
                    <a:pt x="221843" y="850"/>
                  </a:lnTo>
                  <a:lnTo>
                    <a:pt x="191401" y="27076"/>
                  </a:lnTo>
                  <a:lnTo>
                    <a:pt x="188620" y="42786"/>
                  </a:lnTo>
                  <a:lnTo>
                    <a:pt x="189357" y="51003"/>
                  </a:lnTo>
                  <a:lnTo>
                    <a:pt x="213906" y="81953"/>
                  </a:lnTo>
                  <a:lnTo>
                    <a:pt x="230809" y="85128"/>
                  </a:lnTo>
                  <a:lnTo>
                    <a:pt x="239649" y="84328"/>
                  </a:lnTo>
                  <a:lnTo>
                    <a:pt x="247650" y="81953"/>
                  </a:lnTo>
                  <a:lnTo>
                    <a:pt x="254812" y="77990"/>
                  </a:lnTo>
                  <a:lnTo>
                    <a:pt x="257949" y="75234"/>
                  </a:lnTo>
                  <a:lnTo>
                    <a:pt x="261137" y="72440"/>
                  </a:lnTo>
                  <a:lnTo>
                    <a:pt x="266293" y="65824"/>
                  </a:lnTo>
                  <a:lnTo>
                    <a:pt x="269976" y="58674"/>
                  </a:lnTo>
                  <a:lnTo>
                    <a:pt x="272186" y="51003"/>
                  </a:lnTo>
                  <a:lnTo>
                    <a:pt x="272923" y="42786"/>
                  </a:lnTo>
                  <a:close/>
                </a:path>
                <a:path w="514350" h="85725">
                  <a:moveTo>
                    <a:pt x="361721" y="83045"/>
                  </a:moveTo>
                  <a:lnTo>
                    <a:pt x="324446" y="2082"/>
                  </a:lnTo>
                  <a:lnTo>
                    <a:pt x="322580" y="2082"/>
                  </a:lnTo>
                  <a:lnTo>
                    <a:pt x="285521" y="83045"/>
                  </a:lnTo>
                  <a:lnTo>
                    <a:pt x="296684" y="83045"/>
                  </a:lnTo>
                  <a:lnTo>
                    <a:pt x="323545" y="24104"/>
                  </a:lnTo>
                  <a:lnTo>
                    <a:pt x="350634" y="83045"/>
                  </a:lnTo>
                  <a:lnTo>
                    <a:pt x="361721" y="83045"/>
                  </a:lnTo>
                  <a:close/>
                </a:path>
                <a:path w="514350" h="85725">
                  <a:moveTo>
                    <a:pt x="446354" y="2082"/>
                  </a:moveTo>
                  <a:lnTo>
                    <a:pt x="435940" y="2082"/>
                  </a:lnTo>
                  <a:lnTo>
                    <a:pt x="435940" y="34226"/>
                  </a:lnTo>
                  <a:lnTo>
                    <a:pt x="388899" y="34226"/>
                  </a:lnTo>
                  <a:lnTo>
                    <a:pt x="388899" y="2082"/>
                  </a:lnTo>
                  <a:lnTo>
                    <a:pt x="378409" y="2082"/>
                  </a:lnTo>
                  <a:lnTo>
                    <a:pt x="378409" y="83045"/>
                  </a:lnTo>
                  <a:lnTo>
                    <a:pt x="388899" y="83045"/>
                  </a:lnTo>
                  <a:lnTo>
                    <a:pt x="388899" y="44043"/>
                  </a:lnTo>
                  <a:lnTo>
                    <a:pt x="435940" y="44043"/>
                  </a:lnTo>
                  <a:lnTo>
                    <a:pt x="435940" y="83045"/>
                  </a:lnTo>
                  <a:lnTo>
                    <a:pt x="446354" y="83045"/>
                  </a:lnTo>
                  <a:lnTo>
                    <a:pt x="446354" y="44043"/>
                  </a:lnTo>
                  <a:lnTo>
                    <a:pt x="446354" y="34226"/>
                  </a:lnTo>
                  <a:lnTo>
                    <a:pt x="446354" y="2082"/>
                  </a:lnTo>
                  <a:close/>
                </a:path>
                <a:path w="514350" h="85725">
                  <a:moveTo>
                    <a:pt x="514146" y="2082"/>
                  </a:moveTo>
                  <a:lnTo>
                    <a:pt x="503720" y="2082"/>
                  </a:lnTo>
                  <a:lnTo>
                    <a:pt x="503720" y="11087"/>
                  </a:lnTo>
                  <a:lnTo>
                    <a:pt x="503720" y="37947"/>
                  </a:lnTo>
                  <a:lnTo>
                    <a:pt x="490728" y="37947"/>
                  </a:lnTo>
                  <a:lnTo>
                    <a:pt x="486587" y="37693"/>
                  </a:lnTo>
                  <a:lnTo>
                    <a:pt x="482320" y="36703"/>
                  </a:lnTo>
                  <a:lnTo>
                    <a:pt x="480390" y="35382"/>
                  </a:lnTo>
                  <a:lnTo>
                    <a:pt x="476910" y="31064"/>
                  </a:lnTo>
                  <a:lnTo>
                    <a:pt x="476046" y="28321"/>
                  </a:lnTo>
                  <a:lnTo>
                    <a:pt x="476046" y="21526"/>
                  </a:lnTo>
                  <a:lnTo>
                    <a:pt x="490232" y="11087"/>
                  </a:lnTo>
                  <a:lnTo>
                    <a:pt x="503720" y="11087"/>
                  </a:lnTo>
                  <a:lnTo>
                    <a:pt x="503720" y="2082"/>
                  </a:lnTo>
                  <a:lnTo>
                    <a:pt x="482460" y="2082"/>
                  </a:lnTo>
                  <a:lnTo>
                    <a:pt x="476770" y="4038"/>
                  </a:lnTo>
                  <a:lnTo>
                    <a:pt x="468096" y="11874"/>
                  </a:lnTo>
                  <a:lnTo>
                    <a:pt x="465924" y="17399"/>
                  </a:lnTo>
                  <a:lnTo>
                    <a:pt x="465924" y="30251"/>
                  </a:lnTo>
                  <a:lnTo>
                    <a:pt x="467804" y="35026"/>
                  </a:lnTo>
                  <a:lnTo>
                    <a:pt x="475348" y="42722"/>
                  </a:lnTo>
                  <a:lnTo>
                    <a:pt x="480263" y="45008"/>
                  </a:lnTo>
                  <a:lnTo>
                    <a:pt x="486308" y="45758"/>
                  </a:lnTo>
                  <a:lnTo>
                    <a:pt x="461975" y="83045"/>
                  </a:lnTo>
                  <a:lnTo>
                    <a:pt x="473214" y="83045"/>
                  </a:lnTo>
                  <a:lnTo>
                    <a:pt x="496277" y="46799"/>
                  </a:lnTo>
                  <a:lnTo>
                    <a:pt x="503720" y="46799"/>
                  </a:lnTo>
                  <a:lnTo>
                    <a:pt x="503720" y="83045"/>
                  </a:lnTo>
                  <a:lnTo>
                    <a:pt x="514146" y="83045"/>
                  </a:lnTo>
                  <a:lnTo>
                    <a:pt x="514146" y="46799"/>
                  </a:lnTo>
                  <a:lnTo>
                    <a:pt x="514146" y="37947"/>
                  </a:lnTo>
                  <a:lnTo>
                    <a:pt x="514146" y="11087"/>
                  </a:lnTo>
                  <a:lnTo>
                    <a:pt x="514146" y="20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" name="object 197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5664415" y="8252855"/>
              <a:ext cx="107975" cy="85129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5792198" y="8252855"/>
              <a:ext cx="300614" cy="95843"/>
            </a:xfrm>
            <a:prstGeom prst="rect">
              <a:avLst/>
            </a:prstGeom>
          </p:spPr>
        </p:pic>
      </p:grpSp>
      <p:grpSp>
        <p:nvGrpSpPr>
          <p:cNvPr id="199" name="object 199"/>
          <p:cNvGrpSpPr/>
          <p:nvPr/>
        </p:nvGrpSpPr>
        <p:grpSpPr>
          <a:xfrm>
            <a:off x="6234757" y="8226438"/>
            <a:ext cx="784860" cy="139700"/>
            <a:chOff x="6234757" y="8226438"/>
            <a:chExt cx="784860" cy="139700"/>
          </a:xfrm>
        </p:grpSpPr>
        <p:pic>
          <p:nvPicPr>
            <p:cNvPr id="200" name="object 200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6234757" y="8226438"/>
              <a:ext cx="192852" cy="125835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6451429" y="8252856"/>
              <a:ext cx="183431" cy="112661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6655356" y="8254937"/>
              <a:ext cx="204767" cy="80963"/>
            </a:xfrm>
            <a:prstGeom prst="rect">
              <a:avLst/>
            </a:prstGeom>
          </p:spPr>
        </p:pic>
        <p:pic>
          <p:nvPicPr>
            <p:cNvPr id="203" name="object 203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6880903" y="8254937"/>
              <a:ext cx="138304" cy="110580"/>
            </a:xfrm>
            <a:prstGeom prst="rect">
              <a:avLst/>
            </a:prstGeom>
          </p:spPr>
        </p:pic>
      </p:grpSp>
      <p:grpSp>
        <p:nvGrpSpPr>
          <p:cNvPr id="204" name="object 204"/>
          <p:cNvGrpSpPr/>
          <p:nvPr/>
        </p:nvGrpSpPr>
        <p:grpSpPr>
          <a:xfrm>
            <a:off x="3097453" y="8442086"/>
            <a:ext cx="716915" cy="113030"/>
            <a:chOff x="3097453" y="8442086"/>
            <a:chExt cx="716915" cy="113030"/>
          </a:xfrm>
        </p:grpSpPr>
        <p:sp>
          <p:nvSpPr>
            <p:cNvPr id="205" name="object 205"/>
            <p:cNvSpPr/>
            <p:nvPr/>
          </p:nvSpPr>
          <p:spPr>
            <a:xfrm>
              <a:off x="3097453" y="8442086"/>
              <a:ext cx="275590" cy="113030"/>
            </a:xfrm>
            <a:custGeom>
              <a:avLst/>
              <a:gdLst/>
              <a:ahLst/>
              <a:cxnLst/>
              <a:rect l="l" t="t" r="r" b="b"/>
              <a:pathLst>
                <a:path w="275589" h="113029">
                  <a:moveTo>
                    <a:pt x="67939" y="2081"/>
                  </a:moveTo>
                  <a:lnTo>
                    <a:pt x="0" y="2081"/>
                  </a:lnTo>
                  <a:lnTo>
                    <a:pt x="0" y="83045"/>
                  </a:lnTo>
                  <a:lnTo>
                    <a:pt x="10415" y="83045"/>
                  </a:lnTo>
                  <a:lnTo>
                    <a:pt x="10415" y="11906"/>
                  </a:lnTo>
                  <a:lnTo>
                    <a:pt x="67939" y="11906"/>
                  </a:lnTo>
                  <a:lnTo>
                    <a:pt x="67939" y="2081"/>
                  </a:lnTo>
                  <a:close/>
                </a:path>
                <a:path w="275589" h="113029">
                  <a:moveTo>
                    <a:pt x="67939" y="11906"/>
                  </a:moveTo>
                  <a:lnTo>
                    <a:pt x="57520" y="11906"/>
                  </a:lnTo>
                  <a:lnTo>
                    <a:pt x="57520" y="83045"/>
                  </a:lnTo>
                  <a:lnTo>
                    <a:pt x="67939" y="83045"/>
                  </a:lnTo>
                  <a:lnTo>
                    <a:pt x="67939" y="11906"/>
                  </a:lnTo>
                  <a:close/>
                </a:path>
                <a:path w="275589" h="113029">
                  <a:moveTo>
                    <a:pt x="101646" y="2081"/>
                  </a:moveTo>
                  <a:lnTo>
                    <a:pt x="91304" y="2081"/>
                  </a:lnTo>
                  <a:lnTo>
                    <a:pt x="91304" y="112662"/>
                  </a:lnTo>
                  <a:lnTo>
                    <a:pt x="101646" y="112662"/>
                  </a:lnTo>
                  <a:lnTo>
                    <a:pt x="101646" y="69131"/>
                  </a:lnTo>
                  <a:lnTo>
                    <a:pt x="113016" y="69131"/>
                  </a:lnTo>
                  <a:lnTo>
                    <a:pt x="111730" y="68411"/>
                  </a:lnTo>
                  <a:lnTo>
                    <a:pt x="107784" y="64516"/>
                  </a:lnTo>
                  <a:lnTo>
                    <a:pt x="102276" y="54691"/>
                  </a:lnTo>
                  <a:lnTo>
                    <a:pt x="100901" y="49161"/>
                  </a:lnTo>
                  <a:lnTo>
                    <a:pt x="100901" y="33632"/>
                  </a:lnTo>
                  <a:lnTo>
                    <a:pt x="103990" y="25794"/>
                  </a:lnTo>
                  <a:lnTo>
                    <a:pt x="112643" y="16967"/>
                  </a:lnTo>
                  <a:lnTo>
                    <a:pt x="101646" y="16967"/>
                  </a:lnTo>
                  <a:lnTo>
                    <a:pt x="101646" y="2081"/>
                  </a:lnTo>
                  <a:close/>
                </a:path>
                <a:path w="275589" h="113029">
                  <a:moveTo>
                    <a:pt x="113016" y="69131"/>
                  </a:moveTo>
                  <a:lnTo>
                    <a:pt x="101646" y="69131"/>
                  </a:lnTo>
                  <a:lnTo>
                    <a:pt x="106013" y="74437"/>
                  </a:lnTo>
                  <a:lnTo>
                    <a:pt x="110898" y="78430"/>
                  </a:lnTo>
                  <a:lnTo>
                    <a:pt x="121712" y="83790"/>
                  </a:lnTo>
                  <a:lnTo>
                    <a:pt x="127642" y="85129"/>
                  </a:lnTo>
                  <a:lnTo>
                    <a:pt x="134092" y="85129"/>
                  </a:lnTo>
                  <a:lnTo>
                    <a:pt x="142373" y="84350"/>
                  </a:lnTo>
                  <a:lnTo>
                    <a:pt x="150026" y="82013"/>
                  </a:lnTo>
                  <a:lnTo>
                    <a:pt x="157050" y="78119"/>
                  </a:lnTo>
                  <a:lnTo>
                    <a:pt x="160001" y="75604"/>
                  </a:lnTo>
                  <a:lnTo>
                    <a:pt x="127419" y="75604"/>
                  </a:lnTo>
                  <a:lnTo>
                    <a:pt x="122001" y="74164"/>
                  </a:lnTo>
                  <a:lnTo>
                    <a:pt x="113016" y="69131"/>
                  </a:lnTo>
                  <a:close/>
                </a:path>
                <a:path w="275589" h="113029">
                  <a:moveTo>
                    <a:pt x="160507" y="10044"/>
                  </a:moveTo>
                  <a:lnTo>
                    <a:pt x="138780" y="10044"/>
                  </a:lnTo>
                  <a:lnTo>
                    <a:pt x="144137" y="11470"/>
                  </a:lnTo>
                  <a:lnTo>
                    <a:pt x="153962" y="17176"/>
                  </a:lnTo>
                  <a:lnTo>
                    <a:pt x="157867" y="21182"/>
                  </a:lnTo>
                  <a:lnTo>
                    <a:pt x="163671" y="31501"/>
                  </a:lnTo>
                  <a:lnTo>
                    <a:pt x="165121" y="36958"/>
                  </a:lnTo>
                  <a:lnTo>
                    <a:pt x="165121" y="48420"/>
                  </a:lnTo>
                  <a:lnTo>
                    <a:pt x="138729" y="75604"/>
                  </a:lnTo>
                  <a:lnTo>
                    <a:pt x="160001" y="75604"/>
                  </a:lnTo>
                  <a:lnTo>
                    <a:pt x="175615" y="42340"/>
                  </a:lnTo>
                  <a:lnTo>
                    <a:pt x="174848" y="33913"/>
                  </a:lnTo>
                  <a:lnTo>
                    <a:pt x="172545" y="26118"/>
                  </a:lnTo>
                  <a:lnTo>
                    <a:pt x="168708" y="18957"/>
                  </a:lnTo>
                  <a:lnTo>
                    <a:pt x="163335" y="12428"/>
                  </a:lnTo>
                  <a:lnTo>
                    <a:pt x="160507" y="10044"/>
                  </a:lnTo>
                  <a:close/>
                </a:path>
                <a:path w="275589" h="113029">
                  <a:moveTo>
                    <a:pt x="133794" y="0"/>
                  </a:moveTo>
                  <a:lnTo>
                    <a:pt x="127195" y="0"/>
                  </a:lnTo>
                  <a:lnTo>
                    <a:pt x="121220" y="1414"/>
                  </a:lnTo>
                  <a:lnTo>
                    <a:pt x="110502" y="7067"/>
                  </a:lnTo>
                  <a:lnTo>
                    <a:pt x="105765" y="11311"/>
                  </a:lnTo>
                  <a:lnTo>
                    <a:pt x="101646" y="16967"/>
                  </a:lnTo>
                  <a:lnTo>
                    <a:pt x="112643" y="16967"/>
                  </a:lnTo>
                  <a:lnTo>
                    <a:pt x="116342" y="13194"/>
                  </a:lnTo>
                  <a:lnTo>
                    <a:pt x="123944" y="10044"/>
                  </a:lnTo>
                  <a:lnTo>
                    <a:pt x="160507" y="10044"/>
                  </a:lnTo>
                  <a:lnTo>
                    <a:pt x="156975" y="7067"/>
                  </a:lnTo>
                  <a:lnTo>
                    <a:pt x="149811" y="3107"/>
                  </a:lnTo>
                  <a:lnTo>
                    <a:pt x="142114" y="776"/>
                  </a:lnTo>
                  <a:lnTo>
                    <a:pt x="133794" y="0"/>
                  </a:lnTo>
                  <a:close/>
                </a:path>
                <a:path w="275589" h="113029">
                  <a:moveTo>
                    <a:pt x="233434" y="0"/>
                  </a:moveTo>
                  <a:lnTo>
                    <a:pt x="197520" y="20072"/>
                  </a:lnTo>
                  <a:lnTo>
                    <a:pt x="191242" y="42786"/>
                  </a:lnTo>
                  <a:lnTo>
                    <a:pt x="191980" y="51002"/>
                  </a:lnTo>
                  <a:lnTo>
                    <a:pt x="216534" y="81957"/>
                  </a:lnTo>
                  <a:lnTo>
                    <a:pt x="233434" y="85129"/>
                  </a:lnTo>
                  <a:lnTo>
                    <a:pt x="242278" y="84336"/>
                  </a:lnTo>
                  <a:lnTo>
                    <a:pt x="250280" y="81957"/>
                  </a:lnTo>
                  <a:lnTo>
                    <a:pt x="257440" y="77993"/>
                  </a:lnTo>
                  <a:lnTo>
                    <a:pt x="260582" y="75233"/>
                  </a:lnTo>
                  <a:lnTo>
                    <a:pt x="227679" y="75233"/>
                  </a:lnTo>
                  <a:lnTo>
                    <a:pt x="222397" y="73858"/>
                  </a:lnTo>
                  <a:lnTo>
                    <a:pt x="212771" y="68350"/>
                  </a:lnTo>
                  <a:lnTo>
                    <a:pt x="208951" y="64441"/>
                  </a:lnTo>
                  <a:lnTo>
                    <a:pt x="203300" y="54320"/>
                  </a:lnTo>
                  <a:lnTo>
                    <a:pt x="201885" y="48863"/>
                  </a:lnTo>
                  <a:lnTo>
                    <a:pt x="201885" y="33934"/>
                  </a:lnTo>
                  <a:lnTo>
                    <a:pt x="204984" y="26193"/>
                  </a:lnTo>
                  <a:lnTo>
                    <a:pt x="217387" y="13395"/>
                  </a:lnTo>
                  <a:lnTo>
                    <a:pt x="224802" y="10195"/>
                  </a:lnTo>
                  <a:lnTo>
                    <a:pt x="260697" y="10195"/>
                  </a:lnTo>
                  <a:lnTo>
                    <a:pt x="257898" y="7659"/>
                  </a:lnTo>
                  <a:lnTo>
                    <a:pt x="250545" y="3404"/>
                  </a:lnTo>
                  <a:lnTo>
                    <a:pt x="242389" y="851"/>
                  </a:lnTo>
                  <a:lnTo>
                    <a:pt x="233434" y="0"/>
                  </a:lnTo>
                  <a:close/>
                </a:path>
                <a:path w="275589" h="113029">
                  <a:moveTo>
                    <a:pt x="260697" y="10195"/>
                  </a:moveTo>
                  <a:lnTo>
                    <a:pt x="242017" y="10195"/>
                  </a:lnTo>
                  <a:lnTo>
                    <a:pt x="249422" y="13395"/>
                  </a:lnTo>
                  <a:lnTo>
                    <a:pt x="261871" y="26193"/>
                  </a:lnTo>
                  <a:lnTo>
                    <a:pt x="264985" y="33934"/>
                  </a:lnTo>
                  <a:lnTo>
                    <a:pt x="264985" y="48863"/>
                  </a:lnTo>
                  <a:lnTo>
                    <a:pt x="239191" y="75233"/>
                  </a:lnTo>
                  <a:lnTo>
                    <a:pt x="260582" y="75233"/>
                  </a:lnTo>
                  <a:lnTo>
                    <a:pt x="275551" y="42786"/>
                  </a:lnTo>
                  <a:lnTo>
                    <a:pt x="274857" y="34657"/>
                  </a:lnTo>
                  <a:lnTo>
                    <a:pt x="272778" y="27086"/>
                  </a:lnTo>
                  <a:lnTo>
                    <a:pt x="269309" y="20072"/>
                  </a:lnTo>
                  <a:lnTo>
                    <a:pt x="264447" y="13615"/>
                  </a:lnTo>
                  <a:lnTo>
                    <a:pt x="264229" y="13395"/>
                  </a:lnTo>
                  <a:lnTo>
                    <a:pt x="260697" y="101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6" name="object 206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3392967" y="8442086"/>
              <a:ext cx="149688" cy="85129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3563600" y="8442086"/>
              <a:ext cx="250390" cy="112662"/>
            </a:xfrm>
            <a:prstGeom prst="rect">
              <a:avLst/>
            </a:prstGeom>
          </p:spPr>
        </p:pic>
      </p:grpSp>
      <p:pic>
        <p:nvPicPr>
          <p:cNvPr id="208" name="object 208"/>
          <p:cNvPicPr/>
          <p:nvPr/>
        </p:nvPicPr>
        <p:blipFill>
          <a:blip r:embed="rId123" cstate="print"/>
          <a:stretch>
            <a:fillRect/>
          </a:stretch>
        </p:blipFill>
        <p:spPr>
          <a:xfrm>
            <a:off x="3895463" y="8442086"/>
            <a:ext cx="1269175" cy="85129"/>
          </a:xfrm>
          <a:prstGeom prst="rect">
            <a:avLst/>
          </a:prstGeom>
        </p:spPr>
      </p:pic>
      <p:grpSp>
        <p:nvGrpSpPr>
          <p:cNvPr id="209" name="object 209"/>
          <p:cNvGrpSpPr/>
          <p:nvPr/>
        </p:nvGrpSpPr>
        <p:grpSpPr>
          <a:xfrm>
            <a:off x="5249484" y="8442086"/>
            <a:ext cx="864869" cy="113030"/>
            <a:chOff x="5249484" y="8442086"/>
            <a:chExt cx="864869" cy="113030"/>
          </a:xfrm>
        </p:grpSpPr>
        <p:pic>
          <p:nvPicPr>
            <p:cNvPr id="210" name="object 210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5249484" y="8442086"/>
              <a:ext cx="240336" cy="85129"/>
            </a:xfrm>
            <a:prstGeom prst="rect">
              <a:avLst/>
            </a:prstGeom>
          </p:spPr>
        </p:pic>
        <p:pic>
          <p:nvPicPr>
            <p:cNvPr id="211" name="object 211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5512345" y="8442086"/>
              <a:ext cx="263563" cy="93833"/>
            </a:xfrm>
            <a:prstGeom prst="rect">
              <a:avLst/>
            </a:prstGeom>
          </p:spPr>
        </p:pic>
        <p:pic>
          <p:nvPicPr>
            <p:cNvPr id="212" name="object 212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5799038" y="8442086"/>
              <a:ext cx="241829" cy="112662"/>
            </a:xfrm>
            <a:prstGeom prst="rect">
              <a:avLst/>
            </a:prstGeom>
          </p:spPr>
        </p:pic>
        <p:sp>
          <p:nvSpPr>
            <p:cNvPr id="213" name="object 213"/>
            <p:cNvSpPr/>
            <p:nvPr/>
          </p:nvSpPr>
          <p:spPr>
            <a:xfrm>
              <a:off x="6060827" y="8444167"/>
              <a:ext cx="53340" cy="81280"/>
            </a:xfrm>
            <a:custGeom>
              <a:avLst/>
              <a:gdLst/>
              <a:ahLst/>
              <a:cxnLst/>
              <a:rect l="l" t="t" r="r" b="b"/>
              <a:pathLst>
                <a:path w="53339" h="81279">
                  <a:moveTo>
                    <a:pt x="31970" y="0"/>
                  </a:moveTo>
                  <a:lnTo>
                    <a:pt x="0" y="0"/>
                  </a:lnTo>
                  <a:lnTo>
                    <a:pt x="0" y="80963"/>
                  </a:lnTo>
                  <a:lnTo>
                    <a:pt x="23514" y="80963"/>
                  </a:lnTo>
                  <a:lnTo>
                    <a:pt x="36406" y="79568"/>
                  </a:lnTo>
                  <a:lnTo>
                    <a:pt x="45614" y="75382"/>
                  </a:lnTo>
                  <a:lnTo>
                    <a:pt x="48148" y="72182"/>
                  </a:lnTo>
                  <a:lnTo>
                    <a:pt x="10490" y="72182"/>
                  </a:lnTo>
                  <a:lnTo>
                    <a:pt x="10490" y="43830"/>
                  </a:lnTo>
                  <a:lnTo>
                    <a:pt x="47504" y="43830"/>
                  </a:lnTo>
                  <a:lnTo>
                    <a:pt x="44106" y="40569"/>
                  </a:lnTo>
                  <a:lnTo>
                    <a:pt x="37205" y="37133"/>
                  </a:lnTo>
                  <a:lnTo>
                    <a:pt x="44200" y="34307"/>
                  </a:lnTo>
                  <a:lnTo>
                    <a:pt x="10490" y="34307"/>
                  </a:lnTo>
                  <a:lnTo>
                    <a:pt x="10490" y="9006"/>
                  </a:lnTo>
                  <a:lnTo>
                    <a:pt x="45009" y="9006"/>
                  </a:lnTo>
                  <a:lnTo>
                    <a:pt x="38336" y="2033"/>
                  </a:lnTo>
                  <a:lnTo>
                    <a:pt x="31970" y="0"/>
                  </a:lnTo>
                  <a:close/>
                </a:path>
                <a:path w="53339" h="81279">
                  <a:moveTo>
                    <a:pt x="47504" y="43830"/>
                  </a:moveTo>
                  <a:lnTo>
                    <a:pt x="30530" y="43830"/>
                  </a:lnTo>
                  <a:lnTo>
                    <a:pt x="34203" y="45143"/>
                  </a:lnTo>
                  <a:lnTo>
                    <a:pt x="39757" y="50403"/>
                  </a:lnTo>
                  <a:lnTo>
                    <a:pt x="41148" y="53924"/>
                  </a:lnTo>
                  <a:lnTo>
                    <a:pt x="41148" y="61765"/>
                  </a:lnTo>
                  <a:lnTo>
                    <a:pt x="26912" y="72182"/>
                  </a:lnTo>
                  <a:lnTo>
                    <a:pt x="48148" y="72182"/>
                  </a:lnTo>
                  <a:lnTo>
                    <a:pt x="51139" y="68406"/>
                  </a:lnTo>
                  <a:lnTo>
                    <a:pt x="52980" y="58639"/>
                  </a:lnTo>
                  <a:lnTo>
                    <a:pt x="51994" y="51323"/>
                  </a:lnTo>
                  <a:lnTo>
                    <a:pt x="49036" y="45300"/>
                  </a:lnTo>
                  <a:lnTo>
                    <a:pt x="47504" y="43830"/>
                  </a:lnTo>
                  <a:close/>
                </a:path>
                <a:path w="53339" h="81279">
                  <a:moveTo>
                    <a:pt x="45009" y="9006"/>
                  </a:moveTo>
                  <a:lnTo>
                    <a:pt x="23215" y="9006"/>
                  </a:lnTo>
                  <a:lnTo>
                    <a:pt x="27147" y="9204"/>
                  </a:lnTo>
                  <a:lnTo>
                    <a:pt x="30966" y="9997"/>
                  </a:lnTo>
                  <a:lnTo>
                    <a:pt x="32788" y="11336"/>
                  </a:lnTo>
                  <a:lnTo>
                    <a:pt x="36262" y="15900"/>
                  </a:lnTo>
                  <a:lnTo>
                    <a:pt x="37129" y="18731"/>
                  </a:lnTo>
                  <a:lnTo>
                    <a:pt x="37129" y="25326"/>
                  </a:lnTo>
                  <a:lnTo>
                    <a:pt x="23413" y="34307"/>
                  </a:lnTo>
                  <a:lnTo>
                    <a:pt x="44383" y="34307"/>
                  </a:lnTo>
                  <a:lnTo>
                    <a:pt x="48070" y="28623"/>
                  </a:lnTo>
                  <a:lnTo>
                    <a:pt x="48070" y="14932"/>
                  </a:lnTo>
                  <a:lnTo>
                    <a:pt x="46122" y="10170"/>
                  </a:lnTo>
                  <a:lnTo>
                    <a:pt x="45009" y="90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4" name="object 214"/>
          <p:cNvSpPr/>
          <p:nvPr/>
        </p:nvSpPr>
        <p:spPr>
          <a:xfrm>
            <a:off x="6195365" y="8442096"/>
            <a:ext cx="656590" cy="85725"/>
          </a:xfrm>
          <a:custGeom>
            <a:avLst/>
            <a:gdLst/>
            <a:ahLst/>
            <a:cxnLst/>
            <a:rect l="l" t="t" r="r" b="b"/>
            <a:pathLst>
              <a:path w="656590" h="85725">
                <a:moveTo>
                  <a:pt x="65697" y="83045"/>
                </a:moveTo>
                <a:lnTo>
                  <a:pt x="27952" y="45605"/>
                </a:lnTo>
                <a:lnTo>
                  <a:pt x="21424" y="39141"/>
                </a:lnTo>
                <a:lnTo>
                  <a:pt x="24714" y="36156"/>
                </a:lnTo>
                <a:lnTo>
                  <a:pt x="62420" y="2082"/>
                </a:lnTo>
                <a:lnTo>
                  <a:pt x="47917" y="2082"/>
                </a:lnTo>
                <a:lnTo>
                  <a:pt x="10490" y="36156"/>
                </a:lnTo>
                <a:lnTo>
                  <a:pt x="10490" y="2082"/>
                </a:lnTo>
                <a:lnTo>
                  <a:pt x="0" y="2082"/>
                </a:lnTo>
                <a:lnTo>
                  <a:pt x="0" y="83045"/>
                </a:lnTo>
                <a:lnTo>
                  <a:pt x="10490" y="83045"/>
                </a:lnTo>
                <a:lnTo>
                  <a:pt x="10490" y="48514"/>
                </a:lnTo>
                <a:lnTo>
                  <a:pt x="13766" y="45605"/>
                </a:lnTo>
                <a:lnTo>
                  <a:pt x="50965" y="83045"/>
                </a:lnTo>
                <a:lnTo>
                  <a:pt x="65697" y="83045"/>
                </a:lnTo>
                <a:close/>
              </a:path>
              <a:path w="656590" h="85725">
                <a:moveTo>
                  <a:pt x="157162" y="2082"/>
                </a:moveTo>
                <a:lnTo>
                  <a:pt x="147561" y="2082"/>
                </a:lnTo>
                <a:lnTo>
                  <a:pt x="147561" y="33629"/>
                </a:lnTo>
                <a:lnTo>
                  <a:pt x="147561" y="49161"/>
                </a:lnTo>
                <a:lnTo>
                  <a:pt x="146177" y="54686"/>
                </a:lnTo>
                <a:lnTo>
                  <a:pt x="140792" y="64287"/>
                </a:lnTo>
                <a:lnTo>
                  <a:pt x="140677" y="64516"/>
                </a:lnTo>
                <a:lnTo>
                  <a:pt x="136740" y="68402"/>
                </a:lnTo>
                <a:lnTo>
                  <a:pt x="126517" y="74155"/>
                </a:lnTo>
                <a:lnTo>
                  <a:pt x="121119" y="75603"/>
                </a:lnTo>
                <a:lnTo>
                  <a:pt x="109753" y="75603"/>
                </a:lnTo>
                <a:lnTo>
                  <a:pt x="83337" y="48412"/>
                </a:lnTo>
                <a:lnTo>
                  <a:pt x="83337" y="36957"/>
                </a:lnTo>
                <a:lnTo>
                  <a:pt x="109677" y="10045"/>
                </a:lnTo>
                <a:lnTo>
                  <a:pt x="124510" y="10045"/>
                </a:lnTo>
                <a:lnTo>
                  <a:pt x="132118" y="13195"/>
                </a:lnTo>
                <a:lnTo>
                  <a:pt x="144462" y="25793"/>
                </a:lnTo>
                <a:lnTo>
                  <a:pt x="147561" y="33629"/>
                </a:lnTo>
                <a:lnTo>
                  <a:pt x="147561" y="2082"/>
                </a:lnTo>
                <a:lnTo>
                  <a:pt x="146888" y="2082"/>
                </a:lnTo>
                <a:lnTo>
                  <a:pt x="146888" y="16967"/>
                </a:lnTo>
                <a:lnTo>
                  <a:pt x="142925" y="11468"/>
                </a:lnTo>
                <a:lnTo>
                  <a:pt x="142824" y="11303"/>
                </a:lnTo>
                <a:lnTo>
                  <a:pt x="141401" y="10045"/>
                </a:lnTo>
                <a:lnTo>
                  <a:pt x="138087" y="7061"/>
                </a:lnTo>
                <a:lnTo>
                  <a:pt x="127330" y="1409"/>
                </a:lnTo>
                <a:lnTo>
                  <a:pt x="121310" y="0"/>
                </a:lnTo>
                <a:lnTo>
                  <a:pt x="114668" y="0"/>
                </a:lnTo>
                <a:lnTo>
                  <a:pt x="79756" y="18948"/>
                </a:lnTo>
                <a:lnTo>
                  <a:pt x="73698" y="33629"/>
                </a:lnTo>
                <a:lnTo>
                  <a:pt x="73609" y="33909"/>
                </a:lnTo>
                <a:lnTo>
                  <a:pt x="72847" y="42341"/>
                </a:lnTo>
                <a:lnTo>
                  <a:pt x="73609" y="50927"/>
                </a:lnTo>
                <a:lnTo>
                  <a:pt x="75882" y="58851"/>
                </a:lnTo>
                <a:lnTo>
                  <a:pt x="106083" y="84340"/>
                </a:lnTo>
                <a:lnTo>
                  <a:pt x="114363" y="85128"/>
                </a:lnTo>
                <a:lnTo>
                  <a:pt x="120815" y="85128"/>
                </a:lnTo>
                <a:lnTo>
                  <a:pt x="146888" y="69126"/>
                </a:lnTo>
                <a:lnTo>
                  <a:pt x="146888" y="83045"/>
                </a:lnTo>
                <a:lnTo>
                  <a:pt x="157162" y="83045"/>
                </a:lnTo>
                <a:lnTo>
                  <a:pt x="157162" y="69126"/>
                </a:lnTo>
                <a:lnTo>
                  <a:pt x="157162" y="16967"/>
                </a:lnTo>
                <a:lnTo>
                  <a:pt x="157162" y="2082"/>
                </a:lnTo>
                <a:close/>
              </a:path>
              <a:path w="656590" h="85725">
                <a:moveTo>
                  <a:pt x="226415" y="2082"/>
                </a:moveTo>
                <a:lnTo>
                  <a:pt x="216077" y="2082"/>
                </a:lnTo>
                <a:lnTo>
                  <a:pt x="216077" y="37642"/>
                </a:lnTo>
                <a:lnTo>
                  <a:pt x="194665" y="37642"/>
                </a:lnTo>
                <a:lnTo>
                  <a:pt x="190258" y="36525"/>
                </a:lnTo>
                <a:lnTo>
                  <a:pt x="184899" y="32004"/>
                </a:lnTo>
                <a:lnTo>
                  <a:pt x="183553" y="26162"/>
                </a:lnTo>
                <a:lnTo>
                  <a:pt x="183553" y="2082"/>
                </a:lnTo>
                <a:lnTo>
                  <a:pt x="173355" y="2082"/>
                </a:lnTo>
                <a:lnTo>
                  <a:pt x="173355" y="29908"/>
                </a:lnTo>
                <a:lnTo>
                  <a:pt x="175361" y="35839"/>
                </a:lnTo>
                <a:lnTo>
                  <a:pt x="183337" y="44373"/>
                </a:lnTo>
                <a:lnTo>
                  <a:pt x="189484" y="46507"/>
                </a:lnTo>
                <a:lnTo>
                  <a:pt x="216077" y="46507"/>
                </a:lnTo>
                <a:lnTo>
                  <a:pt x="216077" y="83045"/>
                </a:lnTo>
                <a:lnTo>
                  <a:pt x="226415" y="83045"/>
                </a:lnTo>
                <a:lnTo>
                  <a:pt x="226415" y="37642"/>
                </a:lnTo>
                <a:lnTo>
                  <a:pt x="226415" y="2082"/>
                </a:lnTo>
                <a:close/>
              </a:path>
              <a:path w="656590" h="85725">
                <a:moveTo>
                  <a:pt x="329260" y="43383"/>
                </a:moveTo>
                <a:lnTo>
                  <a:pt x="328650" y="35433"/>
                </a:lnTo>
                <a:lnTo>
                  <a:pt x="328396" y="34366"/>
                </a:lnTo>
                <a:lnTo>
                  <a:pt x="326961" y="28219"/>
                </a:lnTo>
                <a:lnTo>
                  <a:pt x="324180" y="21590"/>
                </a:lnTo>
                <a:lnTo>
                  <a:pt x="320332" y="15697"/>
                </a:lnTo>
                <a:lnTo>
                  <a:pt x="317804" y="13119"/>
                </a:lnTo>
                <a:lnTo>
                  <a:pt x="317804" y="34366"/>
                </a:lnTo>
                <a:lnTo>
                  <a:pt x="257530" y="34366"/>
                </a:lnTo>
                <a:lnTo>
                  <a:pt x="259664" y="26936"/>
                </a:lnTo>
                <a:lnTo>
                  <a:pt x="262813" y="21348"/>
                </a:lnTo>
                <a:lnTo>
                  <a:pt x="272681" y="12522"/>
                </a:lnTo>
                <a:lnTo>
                  <a:pt x="279501" y="9969"/>
                </a:lnTo>
                <a:lnTo>
                  <a:pt x="292252" y="9969"/>
                </a:lnTo>
                <a:lnTo>
                  <a:pt x="317804" y="34366"/>
                </a:lnTo>
                <a:lnTo>
                  <a:pt x="317804" y="13119"/>
                </a:lnTo>
                <a:lnTo>
                  <a:pt x="287286" y="0"/>
                </a:lnTo>
                <a:lnTo>
                  <a:pt x="277520" y="977"/>
                </a:lnTo>
                <a:lnTo>
                  <a:pt x="277685" y="977"/>
                </a:lnTo>
                <a:lnTo>
                  <a:pt x="268947" y="3924"/>
                </a:lnTo>
                <a:lnTo>
                  <a:pt x="269074" y="3924"/>
                </a:lnTo>
                <a:lnTo>
                  <a:pt x="261708" y="8623"/>
                </a:lnTo>
                <a:lnTo>
                  <a:pt x="255219" y="15328"/>
                </a:lnTo>
                <a:lnTo>
                  <a:pt x="251066" y="21590"/>
                </a:lnTo>
                <a:lnTo>
                  <a:pt x="248132" y="28219"/>
                </a:lnTo>
                <a:lnTo>
                  <a:pt x="246354" y="35293"/>
                </a:lnTo>
                <a:lnTo>
                  <a:pt x="245770" y="42786"/>
                </a:lnTo>
                <a:lnTo>
                  <a:pt x="246468" y="50761"/>
                </a:lnTo>
                <a:lnTo>
                  <a:pt x="270243" y="81876"/>
                </a:lnTo>
                <a:lnTo>
                  <a:pt x="287883" y="85128"/>
                </a:lnTo>
                <a:lnTo>
                  <a:pt x="293839" y="85128"/>
                </a:lnTo>
                <a:lnTo>
                  <a:pt x="298627" y="84315"/>
                </a:lnTo>
                <a:lnTo>
                  <a:pt x="298932" y="84315"/>
                </a:lnTo>
                <a:lnTo>
                  <a:pt x="326580" y="60794"/>
                </a:lnTo>
                <a:lnTo>
                  <a:pt x="317804" y="56172"/>
                </a:lnTo>
                <a:lnTo>
                  <a:pt x="314617" y="61493"/>
                </a:lnTo>
                <a:lnTo>
                  <a:pt x="311556" y="65430"/>
                </a:lnTo>
                <a:lnTo>
                  <a:pt x="306209" y="70091"/>
                </a:lnTo>
                <a:lnTo>
                  <a:pt x="302907" y="72009"/>
                </a:lnTo>
                <a:lnTo>
                  <a:pt x="295122" y="74879"/>
                </a:lnTo>
                <a:lnTo>
                  <a:pt x="291109" y="75603"/>
                </a:lnTo>
                <a:lnTo>
                  <a:pt x="278460" y="75603"/>
                </a:lnTo>
                <a:lnTo>
                  <a:pt x="271297" y="72580"/>
                </a:lnTo>
                <a:lnTo>
                  <a:pt x="259676" y="60528"/>
                </a:lnTo>
                <a:lnTo>
                  <a:pt x="256679" y="52806"/>
                </a:lnTo>
                <a:lnTo>
                  <a:pt x="256476" y="43383"/>
                </a:lnTo>
                <a:lnTo>
                  <a:pt x="329260" y="43383"/>
                </a:lnTo>
                <a:close/>
              </a:path>
              <a:path w="656590" h="85725">
                <a:moveTo>
                  <a:pt x="428942" y="18897"/>
                </a:moveTo>
                <a:lnTo>
                  <a:pt x="397230" y="0"/>
                </a:lnTo>
                <a:lnTo>
                  <a:pt x="383349" y="0"/>
                </a:lnTo>
                <a:lnTo>
                  <a:pt x="348538" y="28117"/>
                </a:lnTo>
                <a:lnTo>
                  <a:pt x="346557" y="35394"/>
                </a:lnTo>
                <a:lnTo>
                  <a:pt x="346557" y="43230"/>
                </a:lnTo>
                <a:lnTo>
                  <a:pt x="365950" y="78257"/>
                </a:lnTo>
                <a:lnTo>
                  <a:pt x="391058" y="85128"/>
                </a:lnTo>
                <a:lnTo>
                  <a:pt x="399389" y="85128"/>
                </a:lnTo>
                <a:lnTo>
                  <a:pt x="406819" y="83527"/>
                </a:lnTo>
                <a:lnTo>
                  <a:pt x="419874" y="77127"/>
                </a:lnTo>
                <a:lnTo>
                  <a:pt x="425069" y="72618"/>
                </a:lnTo>
                <a:lnTo>
                  <a:pt x="428942" y="66814"/>
                </a:lnTo>
                <a:lnTo>
                  <a:pt x="420674" y="61391"/>
                </a:lnTo>
                <a:lnTo>
                  <a:pt x="414616" y="67602"/>
                </a:lnTo>
                <a:lnTo>
                  <a:pt x="407733" y="72047"/>
                </a:lnTo>
                <a:lnTo>
                  <a:pt x="400024" y="74714"/>
                </a:lnTo>
                <a:lnTo>
                  <a:pt x="391502" y="75603"/>
                </a:lnTo>
                <a:lnTo>
                  <a:pt x="385013" y="75603"/>
                </a:lnTo>
                <a:lnTo>
                  <a:pt x="357047" y="48387"/>
                </a:lnTo>
                <a:lnTo>
                  <a:pt x="357047" y="33413"/>
                </a:lnTo>
                <a:lnTo>
                  <a:pt x="391426" y="9817"/>
                </a:lnTo>
                <a:lnTo>
                  <a:pt x="400215" y="10706"/>
                </a:lnTo>
                <a:lnTo>
                  <a:pt x="408012" y="13373"/>
                </a:lnTo>
                <a:lnTo>
                  <a:pt x="414832" y="17818"/>
                </a:lnTo>
                <a:lnTo>
                  <a:pt x="420674" y="24028"/>
                </a:lnTo>
                <a:lnTo>
                  <a:pt x="428942" y="18897"/>
                </a:lnTo>
                <a:close/>
              </a:path>
              <a:path w="656590" h="85725">
                <a:moveTo>
                  <a:pt x="492099" y="2082"/>
                </a:moveTo>
                <a:lnTo>
                  <a:pt x="438810" y="2082"/>
                </a:lnTo>
                <a:lnTo>
                  <a:pt x="438810" y="11087"/>
                </a:lnTo>
                <a:lnTo>
                  <a:pt x="460171" y="11087"/>
                </a:lnTo>
                <a:lnTo>
                  <a:pt x="460171" y="83045"/>
                </a:lnTo>
                <a:lnTo>
                  <a:pt x="470662" y="83045"/>
                </a:lnTo>
                <a:lnTo>
                  <a:pt x="470662" y="11087"/>
                </a:lnTo>
                <a:lnTo>
                  <a:pt x="492099" y="11087"/>
                </a:lnTo>
                <a:lnTo>
                  <a:pt x="492099" y="2082"/>
                </a:lnTo>
                <a:close/>
              </a:path>
              <a:path w="656590" h="85725">
                <a:moveTo>
                  <a:pt x="559219" y="60718"/>
                </a:moveTo>
                <a:lnTo>
                  <a:pt x="547382" y="41173"/>
                </a:lnTo>
                <a:lnTo>
                  <a:pt x="547382" y="56007"/>
                </a:lnTo>
                <a:lnTo>
                  <a:pt x="547382" y="63842"/>
                </a:lnTo>
                <a:lnTo>
                  <a:pt x="533146" y="74256"/>
                </a:lnTo>
                <a:lnTo>
                  <a:pt x="516724" y="74256"/>
                </a:lnTo>
                <a:lnTo>
                  <a:pt x="516724" y="45910"/>
                </a:lnTo>
                <a:lnTo>
                  <a:pt x="536765" y="45910"/>
                </a:lnTo>
                <a:lnTo>
                  <a:pt x="540435" y="47218"/>
                </a:lnTo>
                <a:lnTo>
                  <a:pt x="545998" y="52476"/>
                </a:lnTo>
                <a:lnTo>
                  <a:pt x="547382" y="56007"/>
                </a:lnTo>
                <a:lnTo>
                  <a:pt x="547382" y="41173"/>
                </a:lnTo>
                <a:lnTo>
                  <a:pt x="543445" y="39204"/>
                </a:lnTo>
                <a:lnTo>
                  <a:pt x="550430" y="36385"/>
                </a:lnTo>
                <a:lnTo>
                  <a:pt x="550621" y="36385"/>
                </a:lnTo>
                <a:lnTo>
                  <a:pt x="554304" y="30695"/>
                </a:lnTo>
                <a:lnTo>
                  <a:pt x="554304" y="17005"/>
                </a:lnTo>
                <a:lnTo>
                  <a:pt x="552361" y="12242"/>
                </a:lnTo>
                <a:lnTo>
                  <a:pt x="551243" y="11087"/>
                </a:lnTo>
                <a:lnTo>
                  <a:pt x="544576" y="4114"/>
                </a:lnTo>
                <a:lnTo>
                  <a:pt x="543369" y="3733"/>
                </a:lnTo>
                <a:lnTo>
                  <a:pt x="543369" y="20802"/>
                </a:lnTo>
                <a:lnTo>
                  <a:pt x="543369" y="27406"/>
                </a:lnTo>
                <a:lnTo>
                  <a:pt x="529653" y="36385"/>
                </a:lnTo>
                <a:lnTo>
                  <a:pt x="516724" y="36385"/>
                </a:lnTo>
                <a:lnTo>
                  <a:pt x="516724" y="11087"/>
                </a:lnTo>
                <a:lnTo>
                  <a:pt x="529450" y="11087"/>
                </a:lnTo>
                <a:lnTo>
                  <a:pt x="543369" y="20802"/>
                </a:lnTo>
                <a:lnTo>
                  <a:pt x="543369" y="3733"/>
                </a:lnTo>
                <a:lnTo>
                  <a:pt x="538200" y="2082"/>
                </a:lnTo>
                <a:lnTo>
                  <a:pt x="506234" y="2082"/>
                </a:lnTo>
                <a:lnTo>
                  <a:pt x="506234" y="83045"/>
                </a:lnTo>
                <a:lnTo>
                  <a:pt x="529755" y="83045"/>
                </a:lnTo>
                <a:lnTo>
                  <a:pt x="542645" y="81648"/>
                </a:lnTo>
                <a:lnTo>
                  <a:pt x="551853" y="77457"/>
                </a:lnTo>
                <a:lnTo>
                  <a:pt x="554380" y="74256"/>
                </a:lnTo>
                <a:lnTo>
                  <a:pt x="557377" y="70485"/>
                </a:lnTo>
                <a:lnTo>
                  <a:pt x="559219" y="60718"/>
                </a:lnTo>
                <a:close/>
              </a:path>
              <a:path w="656590" h="85725">
                <a:moveTo>
                  <a:pt x="656513" y="2082"/>
                </a:moveTo>
                <a:lnTo>
                  <a:pt x="646912" y="2082"/>
                </a:lnTo>
                <a:lnTo>
                  <a:pt x="646912" y="33629"/>
                </a:lnTo>
                <a:lnTo>
                  <a:pt x="646912" y="49161"/>
                </a:lnTo>
                <a:lnTo>
                  <a:pt x="645528" y="54686"/>
                </a:lnTo>
                <a:lnTo>
                  <a:pt x="640143" y="64287"/>
                </a:lnTo>
                <a:lnTo>
                  <a:pt x="640029" y="64516"/>
                </a:lnTo>
                <a:lnTo>
                  <a:pt x="636092" y="68402"/>
                </a:lnTo>
                <a:lnTo>
                  <a:pt x="625868" y="74155"/>
                </a:lnTo>
                <a:lnTo>
                  <a:pt x="620471" y="75603"/>
                </a:lnTo>
                <a:lnTo>
                  <a:pt x="609104" y="75603"/>
                </a:lnTo>
                <a:lnTo>
                  <a:pt x="582688" y="48412"/>
                </a:lnTo>
                <a:lnTo>
                  <a:pt x="582688" y="36957"/>
                </a:lnTo>
                <a:lnTo>
                  <a:pt x="609028" y="10045"/>
                </a:lnTo>
                <a:lnTo>
                  <a:pt x="623862" y="10045"/>
                </a:lnTo>
                <a:lnTo>
                  <a:pt x="631469" y="13195"/>
                </a:lnTo>
                <a:lnTo>
                  <a:pt x="643813" y="25793"/>
                </a:lnTo>
                <a:lnTo>
                  <a:pt x="646912" y="33629"/>
                </a:lnTo>
                <a:lnTo>
                  <a:pt x="646912" y="2082"/>
                </a:lnTo>
                <a:lnTo>
                  <a:pt x="646239" y="2082"/>
                </a:lnTo>
                <a:lnTo>
                  <a:pt x="646239" y="16967"/>
                </a:lnTo>
                <a:lnTo>
                  <a:pt x="642289" y="11468"/>
                </a:lnTo>
                <a:lnTo>
                  <a:pt x="642175" y="11303"/>
                </a:lnTo>
                <a:lnTo>
                  <a:pt x="640753" y="10045"/>
                </a:lnTo>
                <a:lnTo>
                  <a:pt x="637438" y="7061"/>
                </a:lnTo>
                <a:lnTo>
                  <a:pt x="626681" y="1409"/>
                </a:lnTo>
                <a:lnTo>
                  <a:pt x="620661" y="0"/>
                </a:lnTo>
                <a:lnTo>
                  <a:pt x="614019" y="0"/>
                </a:lnTo>
                <a:lnTo>
                  <a:pt x="579107" y="18948"/>
                </a:lnTo>
                <a:lnTo>
                  <a:pt x="573049" y="33629"/>
                </a:lnTo>
                <a:lnTo>
                  <a:pt x="572960" y="33909"/>
                </a:lnTo>
                <a:lnTo>
                  <a:pt x="572198" y="42341"/>
                </a:lnTo>
                <a:lnTo>
                  <a:pt x="572960" y="50927"/>
                </a:lnTo>
                <a:lnTo>
                  <a:pt x="575233" y="58851"/>
                </a:lnTo>
                <a:lnTo>
                  <a:pt x="605434" y="84340"/>
                </a:lnTo>
                <a:lnTo>
                  <a:pt x="613714" y="85128"/>
                </a:lnTo>
                <a:lnTo>
                  <a:pt x="620166" y="85128"/>
                </a:lnTo>
                <a:lnTo>
                  <a:pt x="646239" y="69126"/>
                </a:lnTo>
                <a:lnTo>
                  <a:pt x="646239" y="83045"/>
                </a:lnTo>
                <a:lnTo>
                  <a:pt x="656513" y="83045"/>
                </a:lnTo>
                <a:lnTo>
                  <a:pt x="656513" y="69126"/>
                </a:lnTo>
                <a:lnTo>
                  <a:pt x="656513" y="16967"/>
                </a:lnTo>
                <a:lnTo>
                  <a:pt x="656513" y="20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5" name="object 215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6939460" y="8444167"/>
            <a:ext cx="70693" cy="80963"/>
          </a:xfrm>
          <a:prstGeom prst="rect">
            <a:avLst/>
          </a:prstGeom>
        </p:spPr>
      </p:pic>
      <p:grpSp>
        <p:nvGrpSpPr>
          <p:cNvPr id="216" name="object 216"/>
          <p:cNvGrpSpPr/>
          <p:nvPr/>
        </p:nvGrpSpPr>
        <p:grpSpPr>
          <a:xfrm>
            <a:off x="4481819" y="8597575"/>
            <a:ext cx="509905" cy="115570"/>
            <a:chOff x="4481819" y="8597575"/>
            <a:chExt cx="509905" cy="115570"/>
          </a:xfrm>
        </p:grpSpPr>
        <p:pic>
          <p:nvPicPr>
            <p:cNvPr id="217" name="object 217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4481819" y="8628013"/>
              <a:ext cx="223823" cy="85128"/>
            </a:xfrm>
            <a:prstGeom prst="rect">
              <a:avLst/>
            </a:prstGeom>
          </p:spPr>
        </p:pic>
        <p:pic>
          <p:nvPicPr>
            <p:cNvPr id="218" name="object 218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4728625" y="8628013"/>
              <a:ext cx="170776" cy="85128"/>
            </a:xfrm>
            <a:prstGeom prst="rect">
              <a:avLst/>
            </a:prstGeom>
          </p:spPr>
        </p:pic>
        <p:pic>
          <p:nvPicPr>
            <p:cNvPr id="219" name="object 219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4920501" y="8597575"/>
              <a:ext cx="70693" cy="113482"/>
            </a:xfrm>
            <a:prstGeom prst="rect">
              <a:avLst/>
            </a:prstGeom>
          </p:spPr>
        </p:pic>
      </p:grpSp>
      <p:pic>
        <p:nvPicPr>
          <p:cNvPr id="220" name="object 220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5710733" y="8630093"/>
            <a:ext cx="70693" cy="80963"/>
          </a:xfrm>
          <a:prstGeom prst="rect">
            <a:avLst/>
          </a:prstGeom>
        </p:spPr>
      </p:pic>
      <p:sp>
        <p:nvSpPr>
          <p:cNvPr id="221" name="object 221"/>
          <p:cNvSpPr/>
          <p:nvPr/>
        </p:nvSpPr>
        <p:spPr>
          <a:xfrm>
            <a:off x="6500546" y="8628024"/>
            <a:ext cx="511175" cy="95885"/>
          </a:xfrm>
          <a:custGeom>
            <a:avLst/>
            <a:gdLst/>
            <a:ahLst/>
            <a:cxnLst/>
            <a:rect l="l" t="t" r="r" b="b"/>
            <a:pathLst>
              <a:path w="511175" h="95884">
                <a:moveTo>
                  <a:pt x="141668" y="83032"/>
                </a:moveTo>
                <a:lnTo>
                  <a:pt x="104394" y="2070"/>
                </a:lnTo>
                <a:lnTo>
                  <a:pt x="102527" y="2070"/>
                </a:lnTo>
                <a:lnTo>
                  <a:pt x="65532" y="82880"/>
                </a:lnTo>
                <a:lnTo>
                  <a:pt x="21424" y="39128"/>
                </a:lnTo>
                <a:lnTo>
                  <a:pt x="62433" y="2070"/>
                </a:lnTo>
                <a:lnTo>
                  <a:pt x="47917" y="2070"/>
                </a:lnTo>
                <a:lnTo>
                  <a:pt x="10490" y="36156"/>
                </a:lnTo>
                <a:lnTo>
                  <a:pt x="10490" y="2070"/>
                </a:lnTo>
                <a:lnTo>
                  <a:pt x="0" y="2070"/>
                </a:lnTo>
                <a:lnTo>
                  <a:pt x="0" y="83032"/>
                </a:lnTo>
                <a:lnTo>
                  <a:pt x="10490" y="83032"/>
                </a:lnTo>
                <a:lnTo>
                  <a:pt x="10490" y="48514"/>
                </a:lnTo>
                <a:lnTo>
                  <a:pt x="13766" y="45605"/>
                </a:lnTo>
                <a:lnTo>
                  <a:pt x="50965" y="83032"/>
                </a:lnTo>
                <a:lnTo>
                  <a:pt x="65468" y="83032"/>
                </a:lnTo>
                <a:lnTo>
                  <a:pt x="65709" y="83032"/>
                </a:lnTo>
                <a:lnTo>
                  <a:pt x="76631" y="83032"/>
                </a:lnTo>
                <a:lnTo>
                  <a:pt x="103492" y="24104"/>
                </a:lnTo>
                <a:lnTo>
                  <a:pt x="130581" y="83032"/>
                </a:lnTo>
                <a:lnTo>
                  <a:pt x="141668" y="83032"/>
                </a:lnTo>
                <a:close/>
              </a:path>
              <a:path w="511175" h="95884">
                <a:moveTo>
                  <a:pt x="237985" y="43383"/>
                </a:moveTo>
                <a:lnTo>
                  <a:pt x="226529" y="13106"/>
                </a:lnTo>
                <a:lnTo>
                  <a:pt x="226529" y="34366"/>
                </a:lnTo>
                <a:lnTo>
                  <a:pt x="166243" y="34366"/>
                </a:lnTo>
                <a:lnTo>
                  <a:pt x="168389" y="26924"/>
                </a:lnTo>
                <a:lnTo>
                  <a:pt x="171538" y="21348"/>
                </a:lnTo>
                <a:lnTo>
                  <a:pt x="181406" y="12522"/>
                </a:lnTo>
                <a:lnTo>
                  <a:pt x="188226" y="9956"/>
                </a:lnTo>
                <a:lnTo>
                  <a:pt x="200977" y="9956"/>
                </a:lnTo>
                <a:lnTo>
                  <a:pt x="226529" y="34366"/>
                </a:lnTo>
                <a:lnTo>
                  <a:pt x="226529" y="13106"/>
                </a:lnTo>
                <a:lnTo>
                  <a:pt x="196011" y="0"/>
                </a:lnTo>
                <a:lnTo>
                  <a:pt x="186245" y="977"/>
                </a:lnTo>
                <a:lnTo>
                  <a:pt x="186397" y="977"/>
                </a:lnTo>
                <a:lnTo>
                  <a:pt x="177673" y="3924"/>
                </a:lnTo>
                <a:lnTo>
                  <a:pt x="177800" y="3924"/>
                </a:lnTo>
                <a:lnTo>
                  <a:pt x="170434" y="8610"/>
                </a:lnTo>
                <a:lnTo>
                  <a:pt x="163944" y="15316"/>
                </a:lnTo>
                <a:lnTo>
                  <a:pt x="159791" y="21577"/>
                </a:lnTo>
                <a:lnTo>
                  <a:pt x="156857" y="28219"/>
                </a:lnTo>
                <a:lnTo>
                  <a:pt x="155079" y="35280"/>
                </a:lnTo>
                <a:lnTo>
                  <a:pt x="154495" y="42773"/>
                </a:lnTo>
                <a:lnTo>
                  <a:pt x="155194" y="50749"/>
                </a:lnTo>
                <a:lnTo>
                  <a:pt x="157276" y="58305"/>
                </a:lnTo>
                <a:lnTo>
                  <a:pt x="160769" y="65430"/>
                </a:lnTo>
                <a:lnTo>
                  <a:pt x="165557" y="71996"/>
                </a:lnTo>
                <a:lnTo>
                  <a:pt x="165646" y="72136"/>
                </a:lnTo>
                <a:lnTo>
                  <a:pt x="171767" y="77825"/>
                </a:lnTo>
                <a:lnTo>
                  <a:pt x="178968" y="81876"/>
                </a:lnTo>
                <a:lnTo>
                  <a:pt x="187248" y="84315"/>
                </a:lnTo>
                <a:lnTo>
                  <a:pt x="196608" y="85128"/>
                </a:lnTo>
                <a:lnTo>
                  <a:pt x="202565" y="85128"/>
                </a:lnTo>
                <a:lnTo>
                  <a:pt x="207352" y="84315"/>
                </a:lnTo>
                <a:lnTo>
                  <a:pt x="207657" y="84315"/>
                </a:lnTo>
                <a:lnTo>
                  <a:pt x="235305" y="60782"/>
                </a:lnTo>
                <a:lnTo>
                  <a:pt x="226529" y="56172"/>
                </a:lnTo>
                <a:lnTo>
                  <a:pt x="223342" y="61480"/>
                </a:lnTo>
                <a:lnTo>
                  <a:pt x="220281" y="65430"/>
                </a:lnTo>
                <a:lnTo>
                  <a:pt x="214934" y="70091"/>
                </a:lnTo>
                <a:lnTo>
                  <a:pt x="211632" y="71996"/>
                </a:lnTo>
                <a:lnTo>
                  <a:pt x="203835" y="74879"/>
                </a:lnTo>
                <a:lnTo>
                  <a:pt x="199834" y="75603"/>
                </a:lnTo>
                <a:lnTo>
                  <a:pt x="187185" y="75603"/>
                </a:lnTo>
                <a:lnTo>
                  <a:pt x="180009" y="72580"/>
                </a:lnTo>
                <a:lnTo>
                  <a:pt x="168402" y="60528"/>
                </a:lnTo>
                <a:lnTo>
                  <a:pt x="165404" y="52806"/>
                </a:lnTo>
                <a:lnTo>
                  <a:pt x="165201" y="43383"/>
                </a:lnTo>
                <a:lnTo>
                  <a:pt x="237985" y="43383"/>
                </a:lnTo>
                <a:close/>
              </a:path>
              <a:path w="511175" h="95884">
                <a:moveTo>
                  <a:pt x="302983" y="2070"/>
                </a:moveTo>
                <a:lnTo>
                  <a:pt x="249694" y="2070"/>
                </a:lnTo>
                <a:lnTo>
                  <a:pt x="249694" y="11087"/>
                </a:lnTo>
                <a:lnTo>
                  <a:pt x="271056" y="11087"/>
                </a:lnTo>
                <a:lnTo>
                  <a:pt x="271056" y="83032"/>
                </a:lnTo>
                <a:lnTo>
                  <a:pt x="281546" y="83032"/>
                </a:lnTo>
                <a:lnTo>
                  <a:pt x="281546" y="11087"/>
                </a:lnTo>
                <a:lnTo>
                  <a:pt x="302983" y="11087"/>
                </a:lnTo>
                <a:lnTo>
                  <a:pt x="302983" y="2070"/>
                </a:lnTo>
                <a:close/>
              </a:path>
              <a:path w="511175" h="95884">
                <a:moveTo>
                  <a:pt x="397560" y="42773"/>
                </a:moveTo>
                <a:lnTo>
                  <a:pt x="396862" y="34645"/>
                </a:lnTo>
                <a:lnTo>
                  <a:pt x="394779" y="27076"/>
                </a:lnTo>
                <a:lnTo>
                  <a:pt x="391312" y="20066"/>
                </a:lnTo>
                <a:lnTo>
                  <a:pt x="386994" y="14351"/>
                </a:lnTo>
                <a:lnTo>
                  <a:pt x="386994" y="33921"/>
                </a:lnTo>
                <a:lnTo>
                  <a:pt x="386994" y="48856"/>
                </a:lnTo>
                <a:lnTo>
                  <a:pt x="361200" y="75222"/>
                </a:lnTo>
                <a:lnTo>
                  <a:pt x="349681" y="75222"/>
                </a:lnTo>
                <a:lnTo>
                  <a:pt x="323888" y="48856"/>
                </a:lnTo>
                <a:lnTo>
                  <a:pt x="323888" y="33921"/>
                </a:lnTo>
                <a:lnTo>
                  <a:pt x="326986" y="26187"/>
                </a:lnTo>
                <a:lnTo>
                  <a:pt x="339394" y="13385"/>
                </a:lnTo>
                <a:lnTo>
                  <a:pt x="346811" y="10185"/>
                </a:lnTo>
                <a:lnTo>
                  <a:pt x="364020" y="10185"/>
                </a:lnTo>
                <a:lnTo>
                  <a:pt x="371436" y="13385"/>
                </a:lnTo>
                <a:lnTo>
                  <a:pt x="383882" y="26187"/>
                </a:lnTo>
                <a:lnTo>
                  <a:pt x="386994" y="33921"/>
                </a:lnTo>
                <a:lnTo>
                  <a:pt x="386994" y="14351"/>
                </a:lnTo>
                <a:lnTo>
                  <a:pt x="355447" y="0"/>
                </a:lnTo>
                <a:lnTo>
                  <a:pt x="346468" y="850"/>
                </a:lnTo>
                <a:lnTo>
                  <a:pt x="316039" y="27076"/>
                </a:lnTo>
                <a:lnTo>
                  <a:pt x="313245" y="42773"/>
                </a:lnTo>
                <a:lnTo>
                  <a:pt x="313982" y="50990"/>
                </a:lnTo>
                <a:lnTo>
                  <a:pt x="338543" y="81953"/>
                </a:lnTo>
                <a:lnTo>
                  <a:pt x="355447" y="85128"/>
                </a:lnTo>
                <a:lnTo>
                  <a:pt x="364286" y="84328"/>
                </a:lnTo>
                <a:lnTo>
                  <a:pt x="372287" y="81953"/>
                </a:lnTo>
                <a:lnTo>
                  <a:pt x="379450" y="77990"/>
                </a:lnTo>
                <a:lnTo>
                  <a:pt x="382587" y="75222"/>
                </a:lnTo>
                <a:lnTo>
                  <a:pt x="385762" y="72440"/>
                </a:lnTo>
                <a:lnTo>
                  <a:pt x="390918" y="65824"/>
                </a:lnTo>
                <a:lnTo>
                  <a:pt x="394614" y="58674"/>
                </a:lnTo>
                <a:lnTo>
                  <a:pt x="396824" y="50990"/>
                </a:lnTo>
                <a:lnTo>
                  <a:pt x="397560" y="42773"/>
                </a:lnTo>
                <a:close/>
              </a:path>
              <a:path w="511175" h="95884">
                <a:moveTo>
                  <a:pt x="479869" y="83032"/>
                </a:moveTo>
                <a:lnTo>
                  <a:pt x="435597" y="39128"/>
                </a:lnTo>
                <a:lnTo>
                  <a:pt x="476592" y="2070"/>
                </a:lnTo>
                <a:lnTo>
                  <a:pt x="462089" y="2070"/>
                </a:lnTo>
                <a:lnTo>
                  <a:pt x="424662" y="36156"/>
                </a:lnTo>
                <a:lnTo>
                  <a:pt x="424662" y="2070"/>
                </a:lnTo>
                <a:lnTo>
                  <a:pt x="414172" y="2070"/>
                </a:lnTo>
                <a:lnTo>
                  <a:pt x="414172" y="83032"/>
                </a:lnTo>
                <a:lnTo>
                  <a:pt x="424662" y="83032"/>
                </a:lnTo>
                <a:lnTo>
                  <a:pt x="424662" y="48514"/>
                </a:lnTo>
                <a:lnTo>
                  <a:pt x="427939" y="45605"/>
                </a:lnTo>
                <a:lnTo>
                  <a:pt x="465137" y="83032"/>
                </a:lnTo>
                <a:lnTo>
                  <a:pt x="479869" y="83032"/>
                </a:lnTo>
                <a:close/>
              </a:path>
              <a:path w="511175" h="95884">
                <a:moveTo>
                  <a:pt x="511111" y="67703"/>
                </a:moveTo>
                <a:lnTo>
                  <a:pt x="501065" y="62941"/>
                </a:lnTo>
                <a:lnTo>
                  <a:pt x="488645" y="92710"/>
                </a:lnTo>
                <a:lnTo>
                  <a:pt x="496011" y="95834"/>
                </a:lnTo>
                <a:lnTo>
                  <a:pt x="511111" y="677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2" name="object 222"/>
          <p:cNvGrpSpPr/>
          <p:nvPr/>
        </p:nvGrpSpPr>
        <p:grpSpPr>
          <a:xfrm>
            <a:off x="720525" y="8040510"/>
            <a:ext cx="6298565" cy="1447165"/>
            <a:chOff x="720525" y="8040510"/>
            <a:chExt cx="6298565" cy="1447165"/>
          </a:xfrm>
        </p:grpSpPr>
        <p:pic>
          <p:nvPicPr>
            <p:cNvPr id="223" name="object 223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720525" y="8040510"/>
              <a:ext cx="5497584" cy="1446951"/>
            </a:xfrm>
            <a:prstGeom prst="rect">
              <a:avLst/>
            </a:prstGeom>
          </p:spPr>
        </p:pic>
        <p:sp>
          <p:nvSpPr>
            <p:cNvPr id="224" name="object 224"/>
            <p:cNvSpPr/>
            <p:nvPr/>
          </p:nvSpPr>
          <p:spPr>
            <a:xfrm>
              <a:off x="4632807" y="8971660"/>
              <a:ext cx="632460" cy="116839"/>
            </a:xfrm>
            <a:custGeom>
              <a:avLst/>
              <a:gdLst/>
              <a:ahLst/>
              <a:cxnLst/>
              <a:rect l="l" t="t" r="r" b="b"/>
              <a:pathLst>
                <a:path w="632460" h="116840">
                  <a:moveTo>
                    <a:pt x="92202" y="60947"/>
                  </a:moveTo>
                  <a:lnTo>
                    <a:pt x="91744" y="53467"/>
                  </a:lnTo>
                  <a:lnTo>
                    <a:pt x="91643" y="51752"/>
                  </a:lnTo>
                  <a:lnTo>
                    <a:pt x="89966" y="43218"/>
                  </a:lnTo>
                  <a:lnTo>
                    <a:pt x="87160" y="35344"/>
                  </a:lnTo>
                  <a:lnTo>
                    <a:pt x="83235" y="28130"/>
                  </a:lnTo>
                  <a:lnTo>
                    <a:pt x="81114" y="25387"/>
                  </a:lnTo>
                  <a:lnTo>
                    <a:pt x="81114" y="61099"/>
                  </a:lnTo>
                  <a:lnTo>
                    <a:pt x="80670" y="68364"/>
                  </a:lnTo>
                  <a:lnTo>
                    <a:pt x="54622" y="101130"/>
                  </a:lnTo>
                  <a:lnTo>
                    <a:pt x="23152" y="103962"/>
                  </a:lnTo>
                  <a:lnTo>
                    <a:pt x="10502" y="103962"/>
                  </a:lnTo>
                  <a:lnTo>
                    <a:pt x="10502" y="15481"/>
                  </a:lnTo>
                  <a:lnTo>
                    <a:pt x="18237" y="15481"/>
                  </a:lnTo>
                  <a:lnTo>
                    <a:pt x="58559" y="21132"/>
                  </a:lnTo>
                  <a:lnTo>
                    <a:pt x="80632" y="53467"/>
                  </a:lnTo>
                  <a:lnTo>
                    <a:pt x="81102" y="60947"/>
                  </a:lnTo>
                  <a:lnTo>
                    <a:pt x="81114" y="61099"/>
                  </a:lnTo>
                  <a:lnTo>
                    <a:pt x="81114" y="25387"/>
                  </a:lnTo>
                  <a:lnTo>
                    <a:pt x="78320" y="21767"/>
                  </a:lnTo>
                  <a:lnTo>
                    <a:pt x="72529" y="16408"/>
                  </a:lnTo>
                  <a:lnTo>
                    <a:pt x="71094" y="15481"/>
                  </a:lnTo>
                  <a:lnTo>
                    <a:pt x="65874" y="12090"/>
                  </a:lnTo>
                  <a:lnTo>
                    <a:pt x="22707" y="4838"/>
                  </a:lnTo>
                  <a:lnTo>
                    <a:pt x="0" y="4838"/>
                  </a:lnTo>
                  <a:lnTo>
                    <a:pt x="0" y="114300"/>
                  </a:lnTo>
                  <a:lnTo>
                    <a:pt x="34836" y="114300"/>
                  </a:lnTo>
                  <a:lnTo>
                    <a:pt x="72047" y="104965"/>
                  </a:lnTo>
                  <a:lnTo>
                    <a:pt x="91757" y="68922"/>
                  </a:lnTo>
                  <a:lnTo>
                    <a:pt x="92202" y="61099"/>
                  </a:lnTo>
                  <a:lnTo>
                    <a:pt x="92202" y="60947"/>
                  </a:lnTo>
                  <a:close/>
                </a:path>
                <a:path w="632460" h="116840">
                  <a:moveTo>
                    <a:pt x="120027" y="33337"/>
                  </a:moveTo>
                  <a:lnTo>
                    <a:pt x="109537" y="33337"/>
                  </a:lnTo>
                  <a:lnTo>
                    <a:pt x="109537" y="114300"/>
                  </a:lnTo>
                  <a:lnTo>
                    <a:pt x="120027" y="114300"/>
                  </a:lnTo>
                  <a:lnTo>
                    <a:pt x="120027" y="33337"/>
                  </a:lnTo>
                  <a:close/>
                </a:path>
                <a:path w="632460" h="116840">
                  <a:moveTo>
                    <a:pt x="123367" y="6261"/>
                  </a:moveTo>
                  <a:lnTo>
                    <a:pt x="122529" y="4229"/>
                  </a:lnTo>
                  <a:lnTo>
                    <a:pt x="119151" y="850"/>
                  </a:lnTo>
                  <a:lnTo>
                    <a:pt x="117119" y="0"/>
                  </a:lnTo>
                  <a:lnTo>
                    <a:pt x="112407" y="0"/>
                  </a:lnTo>
                  <a:lnTo>
                    <a:pt x="110401" y="850"/>
                  </a:lnTo>
                  <a:lnTo>
                    <a:pt x="107022" y="4229"/>
                  </a:lnTo>
                  <a:lnTo>
                    <a:pt x="106184" y="6261"/>
                  </a:lnTo>
                  <a:lnTo>
                    <a:pt x="106184" y="10972"/>
                  </a:lnTo>
                  <a:lnTo>
                    <a:pt x="107022" y="12979"/>
                  </a:lnTo>
                  <a:lnTo>
                    <a:pt x="110401" y="16357"/>
                  </a:lnTo>
                  <a:lnTo>
                    <a:pt x="112407" y="17195"/>
                  </a:lnTo>
                  <a:lnTo>
                    <a:pt x="117119" y="17195"/>
                  </a:lnTo>
                  <a:lnTo>
                    <a:pt x="119151" y="16357"/>
                  </a:lnTo>
                  <a:lnTo>
                    <a:pt x="122529" y="12979"/>
                  </a:lnTo>
                  <a:lnTo>
                    <a:pt x="123367" y="10972"/>
                  </a:lnTo>
                  <a:lnTo>
                    <a:pt x="123367" y="6261"/>
                  </a:lnTo>
                  <a:close/>
                </a:path>
                <a:path w="632460" h="116840">
                  <a:moveTo>
                    <a:pt x="178587" y="34010"/>
                  </a:moveTo>
                  <a:lnTo>
                    <a:pt x="175310" y="32181"/>
                  </a:lnTo>
                  <a:lnTo>
                    <a:pt x="172237" y="31267"/>
                  </a:lnTo>
                  <a:lnTo>
                    <a:pt x="165544" y="31267"/>
                  </a:lnTo>
                  <a:lnTo>
                    <a:pt x="161874" y="32410"/>
                  </a:lnTo>
                  <a:lnTo>
                    <a:pt x="154825" y="37033"/>
                  </a:lnTo>
                  <a:lnTo>
                    <a:pt x="151472" y="40513"/>
                  </a:lnTo>
                  <a:lnTo>
                    <a:pt x="148297" y="45173"/>
                  </a:lnTo>
                  <a:lnTo>
                    <a:pt x="148297" y="33337"/>
                  </a:lnTo>
                  <a:lnTo>
                    <a:pt x="137655" y="33337"/>
                  </a:lnTo>
                  <a:lnTo>
                    <a:pt x="137655" y="114300"/>
                  </a:lnTo>
                  <a:lnTo>
                    <a:pt x="148297" y="114300"/>
                  </a:lnTo>
                  <a:lnTo>
                    <a:pt x="148424" y="77279"/>
                  </a:lnTo>
                  <a:lnTo>
                    <a:pt x="148780" y="69392"/>
                  </a:lnTo>
                  <a:lnTo>
                    <a:pt x="158153" y="45173"/>
                  </a:lnTo>
                  <a:lnTo>
                    <a:pt x="160820" y="42811"/>
                  </a:lnTo>
                  <a:lnTo>
                    <a:pt x="164172" y="41376"/>
                  </a:lnTo>
                  <a:lnTo>
                    <a:pt x="169138" y="41376"/>
                  </a:lnTo>
                  <a:lnTo>
                    <a:pt x="170967" y="41846"/>
                  </a:lnTo>
                  <a:lnTo>
                    <a:pt x="173177" y="42811"/>
                  </a:lnTo>
                  <a:lnTo>
                    <a:pt x="174028" y="41376"/>
                  </a:lnTo>
                  <a:lnTo>
                    <a:pt x="178587" y="34010"/>
                  </a:lnTo>
                  <a:close/>
                </a:path>
                <a:path w="632460" h="116840">
                  <a:moveTo>
                    <a:pt x="267068" y="74650"/>
                  </a:moveTo>
                  <a:lnTo>
                    <a:pt x="255600" y="44361"/>
                  </a:lnTo>
                  <a:lnTo>
                    <a:pt x="255600" y="65633"/>
                  </a:lnTo>
                  <a:lnTo>
                    <a:pt x="195326" y="65633"/>
                  </a:lnTo>
                  <a:lnTo>
                    <a:pt x="197459" y="58191"/>
                  </a:lnTo>
                  <a:lnTo>
                    <a:pt x="200609" y="52616"/>
                  </a:lnTo>
                  <a:lnTo>
                    <a:pt x="210489" y="43789"/>
                  </a:lnTo>
                  <a:lnTo>
                    <a:pt x="217309" y="41224"/>
                  </a:lnTo>
                  <a:lnTo>
                    <a:pt x="230060" y="41224"/>
                  </a:lnTo>
                  <a:lnTo>
                    <a:pt x="255600" y="65633"/>
                  </a:lnTo>
                  <a:lnTo>
                    <a:pt x="255600" y="44361"/>
                  </a:lnTo>
                  <a:lnTo>
                    <a:pt x="225094" y="31267"/>
                  </a:lnTo>
                  <a:lnTo>
                    <a:pt x="215315" y="32245"/>
                  </a:lnTo>
                  <a:lnTo>
                    <a:pt x="215480" y="32245"/>
                  </a:lnTo>
                  <a:lnTo>
                    <a:pt x="206756" y="35191"/>
                  </a:lnTo>
                  <a:lnTo>
                    <a:pt x="206883" y="35191"/>
                  </a:lnTo>
                  <a:lnTo>
                    <a:pt x="199517" y="39878"/>
                  </a:lnTo>
                  <a:lnTo>
                    <a:pt x="193027" y="46596"/>
                  </a:lnTo>
                  <a:lnTo>
                    <a:pt x="188874" y="52844"/>
                  </a:lnTo>
                  <a:lnTo>
                    <a:pt x="185940" y="59474"/>
                  </a:lnTo>
                  <a:lnTo>
                    <a:pt x="184162" y="66548"/>
                  </a:lnTo>
                  <a:lnTo>
                    <a:pt x="183578" y="74041"/>
                  </a:lnTo>
                  <a:lnTo>
                    <a:pt x="184264" y="82016"/>
                  </a:lnTo>
                  <a:lnTo>
                    <a:pt x="186359" y="89573"/>
                  </a:lnTo>
                  <a:lnTo>
                    <a:pt x="189852" y="96697"/>
                  </a:lnTo>
                  <a:lnTo>
                    <a:pt x="194627" y="103263"/>
                  </a:lnTo>
                  <a:lnTo>
                    <a:pt x="194729" y="103403"/>
                  </a:lnTo>
                  <a:lnTo>
                    <a:pt x="200850" y="109093"/>
                  </a:lnTo>
                  <a:lnTo>
                    <a:pt x="208051" y="113144"/>
                  </a:lnTo>
                  <a:lnTo>
                    <a:pt x="216331" y="115582"/>
                  </a:lnTo>
                  <a:lnTo>
                    <a:pt x="225691" y="116395"/>
                  </a:lnTo>
                  <a:lnTo>
                    <a:pt x="231648" y="116395"/>
                  </a:lnTo>
                  <a:lnTo>
                    <a:pt x="236435" y="115582"/>
                  </a:lnTo>
                  <a:lnTo>
                    <a:pt x="236740" y="115582"/>
                  </a:lnTo>
                  <a:lnTo>
                    <a:pt x="264388" y="92049"/>
                  </a:lnTo>
                  <a:lnTo>
                    <a:pt x="255600" y="87439"/>
                  </a:lnTo>
                  <a:lnTo>
                    <a:pt x="252425" y="92748"/>
                  </a:lnTo>
                  <a:lnTo>
                    <a:pt x="249364" y="96697"/>
                  </a:lnTo>
                  <a:lnTo>
                    <a:pt x="244017" y="101358"/>
                  </a:lnTo>
                  <a:lnTo>
                    <a:pt x="240703" y="103263"/>
                  </a:lnTo>
                  <a:lnTo>
                    <a:pt x="232918" y="106146"/>
                  </a:lnTo>
                  <a:lnTo>
                    <a:pt x="228917" y="106870"/>
                  </a:lnTo>
                  <a:lnTo>
                    <a:pt x="216268" y="106870"/>
                  </a:lnTo>
                  <a:lnTo>
                    <a:pt x="209092" y="103847"/>
                  </a:lnTo>
                  <a:lnTo>
                    <a:pt x="197485" y="91795"/>
                  </a:lnTo>
                  <a:lnTo>
                    <a:pt x="194487" y="84074"/>
                  </a:lnTo>
                  <a:lnTo>
                    <a:pt x="194284" y="74650"/>
                  </a:lnTo>
                  <a:lnTo>
                    <a:pt x="267068" y="74650"/>
                  </a:lnTo>
                  <a:close/>
                </a:path>
                <a:path w="632460" h="116840">
                  <a:moveTo>
                    <a:pt x="366293" y="50165"/>
                  </a:moveTo>
                  <a:lnTo>
                    <a:pt x="334581" y="31267"/>
                  </a:lnTo>
                  <a:lnTo>
                    <a:pt x="320687" y="31267"/>
                  </a:lnTo>
                  <a:lnTo>
                    <a:pt x="285877" y="59372"/>
                  </a:lnTo>
                  <a:lnTo>
                    <a:pt x="283908" y="66662"/>
                  </a:lnTo>
                  <a:lnTo>
                    <a:pt x="283908" y="74498"/>
                  </a:lnTo>
                  <a:lnTo>
                    <a:pt x="303288" y="109524"/>
                  </a:lnTo>
                  <a:lnTo>
                    <a:pt x="328409" y="116395"/>
                  </a:lnTo>
                  <a:lnTo>
                    <a:pt x="336740" y="116395"/>
                  </a:lnTo>
                  <a:lnTo>
                    <a:pt x="344170" y="114795"/>
                  </a:lnTo>
                  <a:lnTo>
                    <a:pt x="357212" y="108394"/>
                  </a:lnTo>
                  <a:lnTo>
                    <a:pt x="362419" y="103886"/>
                  </a:lnTo>
                  <a:lnTo>
                    <a:pt x="366293" y="98082"/>
                  </a:lnTo>
                  <a:lnTo>
                    <a:pt x="358025" y="92646"/>
                  </a:lnTo>
                  <a:lnTo>
                    <a:pt x="351955" y="98869"/>
                  </a:lnTo>
                  <a:lnTo>
                    <a:pt x="345071" y="103314"/>
                  </a:lnTo>
                  <a:lnTo>
                    <a:pt x="337375" y="105981"/>
                  </a:lnTo>
                  <a:lnTo>
                    <a:pt x="328853" y="106870"/>
                  </a:lnTo>
                  <a:lnTo>
                    <a:pt x="322351" y="106870"/>
                  </a:lnTo>
                  <a:lnTo>
                    <a:pt x="294398" y="79654"/>
                  </a:lnTo>
                  <a:lnTo>
                    <a:pt x="294398" y="64668"/>
                  </a:lnTo>
                  <a:lnTo>
                    <a:pt x="328777" y="41084"/>
                  </a:lnTo>
                  <a:lnTo>
                    <a:pt x="337553" y="41973"/>
                  </a:lnTo>
                  <a:lnTo>
                    <a:pt x="345351" y="44640"/>
                  </a:lnTo>
                  <a:lnTo>
                    <a:pt x="352183" y="49072"/>
                  </a:lnTo>
                  <a:lnTo>
                    <a:pt x="358025" y="55295"/>
                  </a:lnTo>
                  <a:lnTo>
                    <a:pt x="366293" y="50165"/>
                  </a:lnTo>
                  <a:close/>
                </a:path>
                <a:path w="632460" h="116840">
                  <a:moveTo>
                    <a:pt x="421335" y="33337"/>
                  </a:moveTo>
                  <a:lnTo>
                    <a:pt x="404812" y="33337"/>
                  </a:lnTo>
                  <a:lnTo>
                    <a:pt x="404812" y="3276"/>
                  </a:lnTo>
                  <a:lnTo>
                    <a:pt x="394322" y="3276"/>
                  </a:lnTo>
                  <a:lnTo>
                    <a:pt x="394322" y="33337"/>
                  </a:lnTo>
                  <a:lnTo>
                    <a:pt x="380098" y="33337"/>
                  </a:lnTo>
                  <a:lnTo>
                    <a:pt x="380098" y="42278"/>
                  </a:lnTo>
                  <a:lnTo>
                    <a:pt x="394322" y="42278"/>
                  </a:lnTo>
                  <a:lnTo>
                    <a:pt x="394322" y="114300"/>
                  </a:lnTo>
                  <a:lnTo>
                    <a:pt x="404812" y="114300"/>
                  </a:lnTo>
                  <a:lnTo>
                    <a:pt x="404812" y="42278"/>
                  </a:lnTo>
                  <a:lnTo>
                    <a:pt x="421335" y="42278"/>
                  </a:lnTo>
                  <a:lnTo>
                    <a:pt x="421335" y="33337"/>
                  </a:lnTo>
                  <a:close/>
                </a:path>
                <a:path w="632460" h="116840">
                  <a:moveTo>
                    <a:pt x="445808" y="33337"/>
                  </a:moveTo>
                  <a:lnTo>
                    <a:pt x="435317" y="33337"/>
                  </a:lnTo>
                  <a:lnTo>
                    <a:pt x="435317" y="114300"/>
                  </a:lnTo>
                  <a:lnTo>
                    <a:pt x="445808" y="114300"/>
                  </a:lnTo>
                  <a:lnTo>
                    <a:pt x="445808" y="33337"/>
                  </a:lnTo>
                  <a:close/>
                </a:path>
                <a:path w="632460" h="116840">
                  <a:moveTo>
                    <a:pt x="449160" y="6261"/>
                  </a:moveTo>
                  <a:lnTo>
                    <a:pt x="448322" y="4229"/>
                  </a:lnTo>
                  <a:lnTo>
                    <a:pt x="444944" y="850"/>
                  </a:lnTo>
                  <a:lnTo>
                    <a:pt x="442912" y="0"/>
                  </a:lnTo>
                  <a:lnTo>
                    <a:pt x="438200" y="0"/>
                  </a:lnTo>
                  <a:lnTo>
                    <a:pt x="436194" y="850"/>
                  </a:lnTo>
                  <a:lnTo>
                    <a:pt x="432816" y="4229"/>
                  </a:lnTo>
                  <a:lnTo>
                    <a:pt x="431965" y="6261"/>
                  </a:lnTo>
                  <a:lnTo>
                    <a:pt x="431965" y="10972"/>
                  </a:lnTo>
                  <a:lnTo>
                    <a:pt x="432816" y="12979"/>
                  </a:lnTo>
                  <a:lnTo>
                    <a:pt x="436194" y="16357"/>
                  </a:lnTo>
                  <a:lnTo>
                    <a:pt x="438200" y="17195"/>
                  </a:lnTo>
                  <a:lnTo>
                    <a:pt x="442912" y="17195"/>
                  </a:lnTo>
                  <a:lnTo>
                    <a:pt x="444944" y="16357"/>
                  </a:lnTo>
                  <a:lnTo>
                    <a:pt x="448322" y="12979"/>
                  </a:lnTo>
                  <a:lnTo>
                    <a:pt x="449160" y="10972"/>
                  </a:lnTo>
                  <a:lnTo>
                    <a:pt x="449160" y="6261"/>
                  </a:lnTo>
                  <a:close/>
                </a:path>
                <a:path w="632460" h="116840">
                  <a:moveTo>
                    <a:pt x="535927" y="33337"/>
                  </a:moveTo>
                  <a:lnTo>
                    <a:pt x="524764" y="33337"/>
                  </a:lnTo>
                  <a:lnTo>
                    <a:pt x="497903" y="92278"/>
                  </a:lnTo>
                  <a:lnTo>
                    <a:pt x="470814" y="33337"/>
                  </a:lnTo>
                  <a:lnTo>
                    <a:pt x="459727" y="33337"/>
                  </a:lnTo>
                  <a:lnTo>
                    <a:pt x="497001" y="114300"/>
                  </a:lnTo>
                  <a:lnTo>
                    <a:pt x="498868" y="114300"/>
                  </a:lnTo>
                  <a:lnTo>
                    <a:pt x="508952" y="92278"/>
                  </a:lnTo>
                  <a:lnTo>
                    <a:pt x="535927" y="33337"/>
                  </a:lnTo>
                  <a:close/>
                </a:path>
                <a:path w="632460" h="116840">
                  <a:moveTo>
                    <a:pt x="632383" y="74650"/>
                  </a:moveTo>
                  <a:lnTo>
                    <a:pt x="620928" y="44373"/>
                  </a:lnTo>
                  <a:lnTo>
                    <a:pt x="620928" y="65633"/>
                  </a:lnTo>
                  <a:lnTo>
                    <a:pt x="560654" y="65633"/>
                  </a:lnTo>
                  <a:lnTo>
                    <a:pt x="562787" y="58191"/>
                  </a:lnTo>
                  <a:lnTo>
                    <a:pt x="565937" y="52616"/>
                  </a:lnTo>
                  <a:lnTo>
                    <a:pt x="575805" y="43789"/>
                  </a:lnTo>
                  <a:lnTo>
                    <a:pt x="582625" y="41224"/>
                  </a:lnTo>
                  <a:lnTo>
                    <a:pt x="595376" y="41224"/>
                  </a:lnTo>
                  <a:lnTo>
                    <a:pt x="620928" y="65633"/>
                  </a:lnTo>
                  <a:lnTo>
                    <a:pt x="620928" y="44373"/>
                  </a:lnTo>
                  <a:lnTo>
                    <a:pt x="590423" y="31267"/>
                  </a:lnTo>
                  <a:lnTo>
                    <a:pt x="580644" y="32245"/>
                  </a:lnTo>
                  <a:lnTo>
                    <a:pt x="580809" y="32245"/>
                  </a:lnTo>
                  <a:lnTo>
                    <a:pt x="572071" y="35191"/>
                  </a:lnTo>
                  <a:lnTo>
                    <a:pt x="572211" y="35191"/>
                  </a:lnTo>
                  <a:lnTo>
                    <a:pt x="564845" y="39878"/>
                  </a:lnTo>
                  <a:lnTo>
                    <a:pt x="558342" y="46596"/>
                  </a:lnTo>
                  <a:lnTo>
                    <a:pt x="554202" y="52844"/>
                  </a:lnTo>
                  <a:lnTo>
                    <a:pt x="551256" y="59474"/>
                  </a:lnTo>
                  <a:lnTo>
                    <a:pt x="549490" y="66548"/>
                  </a:lnTo>
                  <a:lnTo>
                    <a:pt x="548894" y="74041"/>
                  </a:lnTo>
                  <a:lnTo>
                    <a:pt x="549592" y="82016"/>
                  </a:lnTo>
                  <a:lnTo>
                    <a:pt x="551688" y="89573"/>
                  </a:lnTo>
                  <a:lnTo>
                    <a:pt x="555167" y="96697"/>
                  </a:lnTo>
                  <a:lnTo>
                    <a:pt x="559955" y="103263"/>
                  </a:lnTo>
                  <a:lnTo>
                    <a:pt x="560057" y="103403"/>
                  </a:lnTo>
                  <a:lnTo>
                    <a:pt x="566178" y="109093"/>
                  </a:lnTo>
                  <a:lnTo>
                    <a:pt x="573379" y="113144"/>
                  </a:lnTo>
                  <a:lnTo>
                    <a:pt x="581660" y="115582"/>
                  </a:lnTo>
                  <a:lnTo>
                    <a:pt x="591007" y="116395"/>
                  </a:lnTo>
                  <a:lnTo>
                    <a:pt x="596963" y="116395"/>
                  </a:lnTo>
                  <a:lnTo>
                    <a:pt x="601764" y="115582"/>
                  </a:lnTo>
                  <a:lnTo>
                    <a:pt x="602056" y="115582"/>
                  </a:lnTo>
                  <a:lnTo>
                    <a:pt x="629704" y="92049"/>
                  </a:lnTo>
                  <a:lnTo>
                    <a:pt x="620928" y="87439"/>
                  </a:lnTo>
                  <a:lnTo>
                    <a:pt x="617753" y="92748"/>
                  </a:lnTo>
                  <a:lnTo>
                    <a:pt x="614680" y="96697"/>
                  </a:lnTo>
                  <a:lnTo>
                    <a:pt x="609346" y="101358"/>
                  </a:lnTo>
                  <a:lnTo>
                    <a:pt x="606031" y="103263"/>
                  </a:lnTo>
                  <a:lnTo>
                    <a:pt x="598246" y="106146"/>
                  </a:lnTo>
                  <a:lnTo>
                    <a:pt x="594233" y="106870"/>
                  </a:lnTo>
                  <a:lnTo>
                    <a:pt x="581583" y="106870"/>
                  </a:lnTo>
                  <a:lnTo>
                    <a:pt x="574421" y="103847"/>
                  </a:lnTo>
                  <a:lnTo>
                    <a:pt x="562813" y="91795"/>
                  </a:lnTo>
                  <a:lnTo>
                    <a:pt x="559803" y="84074"/>
                  </a:lnTo>
                  <a:lnTo>
                    <a:pt x="559612" y="74650"/>
                  </a:lnTo>
                  <a:lnTo>
                    <a:pt x="632383" y="746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5" name="object 225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6249631" y="9002916"/>
              <a:ext cx="148071" cy="85128"/>
            </a:xfrm>
            <a:prstGeom prst="rect">
              <a:avLst/>
            </a:prstGeom>
          </p:spPr>
        </p:pic>
        <p:pic>
          <p:nvPicPr>
            <p:cNvPr id="226" name="object 226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6334077" y="8973744"/>
              <a:ext cx="684402" cy="327762"/>
            </a:xfrm>
            <a:prstGeom prst="rect">
              <a:avLst/>
            </a:prstGeom>
          </p:spPr>
        </p:pic>
        <p:pic>
          <p:nvPicPr>
            <p:cNvPr id="227" name="object 227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5090914" y="9157590"/>
              <a:ext cx="137758" cy="1163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00256" y="939812"/>
            <a:ext cx="202291" cy="10946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63816" y="966229"/>
            <a:ext cx="148619" cy="8512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59318" y="937059"/>
            <a:ext cx="161201" cy="11496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060281" y="937059"/>
            <a:ext cx="330835" cy="115570"/>
          </a:xfrm>
          <a:custGeom>
            <a:avLst/>
            <a:gdLst/>
            <a:ahLst/>
            <a:cxnLst/>
            <a:rect l="l" t="t" r="r" b="b"/>
            <a:pathLst>
              <a:path w="330835" h="115569">
                <a:moveTo>
                  <a:pt x="64152" y="10417"/>
                </a:moveTo>
                <a:lnTo>
                  <a:pt x="45119" y="10417"/>
                </a:lnTo>
                <a:lnTo>
                  <a:pt x="51017" y="12750"/>
                </a:lnTo>
                <a:lnTo>
                  <a:pt x="50850" y="12750"/>
                </a:lnTo>
                <a:lnTo>
                  <a:pt x="59914" y="21516"/>
                </a:lnTo>
                <a:lnTo>
                  <a:pt x="62212" y="26812"/>
                </a:lnTo>
                <a:lnTo>
                  <a:pt x="62212" y="37828"/>
                </a:lnTo>
                <a:lnTo>
                  <a:pt x="0" y="112214"/>
                </a:lnTo>
                <a:lnTo>
                  <a:pt x="74340" y="112214"/>
                </a:lnTo>
                <a:lnTo>
                  <a:pt x="74340" y="101649"/>
                </a:lnTo>
                <a:lnTo>
                  <a:pt x="23811" y="101649"/>
                </a:lnTo>
                <a:lnTo>
                  <a:pt x="51048" y="72255"/>
                </a:lnTo>
                <a:lnTo>
                  <a:pt x="72849" y="38944"/>
                </a:lnTo>
                <a:lnTo>
                  <a:pt x="72849" y="23910"/>
                </a:lnTo>
                <a:lnTo>
                  <a:pt x="69735" y="16245"/>
                </a:lnTo>
                <a:lnTo>
                  <a:pt x="64152" y="10417"/>
                </a:lnTo>
                <a:close/>
              </a:path>
              <a:path w="330835" h="115569">
                <a:moveTo>
                  <a:pt x="39067" y="0"/>
                </a:moveTo>
                <a:lnTo>
                  <a:pt x="5644" y="22075"/>
                </a:lnTo>
                <a:lnTo>
                  <a:pt x="2603" y="37057"/>
                </a:lnTo>
                <a:lnTo>
                  <a:pt x="13097" y="37057"/>
                </a:lnTo>
                <a:lnTo>
                  <a:pt x="13689" y="29309"/>
                </a:lnTo>
                <a:lnTo>
                  <a:pt x="13741" y="28623"/>
                </a:lnTo>
                <a:lnTo>
                  <a:pt x="16298" y="22286"/>
                </a:lnTo>
                <a:lnTo>
                  <a:pt x="16384" y="22075"/>
                </a:lnTo>
                <a:lnTo>
                  <a:pt x="25661" y="12750"/>
                </a:lnTo>
                <a:lnTo>
                  <a:pt x="31478" y="10417"/>
                </a:lnTo>
                <a:lnTo>
                  <a:pt x="64152" y="10417"/>
                </a:lnTo>
                <a:lnTo>
                  <a:pt x="63511" y="9748"/>
                </a:lnTo>
                <a:lnTo>
                  <a:pt x="58482" y="5483"/>
                </a:lnTo>
                <a:lnTo>
                  <a:pt x="52731" y="2437"/>
                </a:lnTo>
                <a:lnTo>
                  <a:pt x="46407" y="651"/>
                </a:lnTo>
                <a:lnTo>
                  <a:pt x="46753" y="651"/>
                </a:lnTo>
                <a:lnTo>
                  <a:pt x="39067" y="0"/>
                </a:lnTo>
                <a:close/>
              </a:path>
              <a:path w="330835" h="115569">
                <a:moveTo>
                  <a:pt x="129528" y="0"/>
                </a:moveTo>
                <a:lnTo>
                  <a:pt x="115437" y="0"/>
                </a:lnTo>
                <a:lnTo>
                  <a:pt x="109093" y="2044"/>
                </a:lnTo>
                <a:lnTo>
                  <a:pt x="86834" y="38323"/>
                </a:lnTo>
                <a:lnTo>
                  <a:pt x="85672" y="57520"/>
                </a:lnTo>
                <a:lnTo>
                  <a:pt x="85909" y="65667"/>
                </a:lnTo>
                <a:lnTo>
                  <a:pt x="97924" y="104921"/>
                </a:lnTo>
                <a:lnTo>
                  <a:pt x="115437" y="114969"/>
                </a:lnTo>
                <a:lnTo>
                  <a:pt x="129528" y="114969"/>
                </a:lnTo>
                <a:lnTo>
                  <a:pt x="135786" y="112960"/>
                </a:lnTo>
                <a:lnTo>
                  <a:pt x="146941" y="105072"/>
                </a:lnTo>
                <a:lnTo>
                  <a:pt x="117990" y="105072"/>
                </a:lnTo>
                <a:lnTo>
                  <a:pt x="113536" y="103474"/>
                </a:lnTo>
                <a:lnTo>
                  <a:pt x="96323" y="67676"/>
                </a:lnTo>
                <a:lnTo>
                  <a:pt x="96015" y="57743"/>
                </a:lnTo>
                <a:lnTo>
                  <a:pt x="96204" y="49857"/>
                </a:lnTo>
                <a:lnTo>
                  <a:pt x="96225" y="49011"/>
                </a:lnTo>
                <a:lnTo>
                  <a:pt x="96745" y="42721"/>
                </a:lnTo>
                <a:lnTo>
                  <a:pt x="96852" y="41419"/>
                </a:lnTo>
                <a:lnTo>
                  <a:pt x="97899" y="34966"/>
                </a:lnTo>
                <a:lnTo>
                  <a:pt x="99363" y="29653"/>
                </a:lnTo>
                <a:lnTo>
                  <a:pt x="101472" y="23676"/>
                </a:lnTo>
                <a:lnTo>
                  <a:pt x="101596" y="23327"/>
                </a:lnTo>
                <a:lnTo>
                  <a:pt x="104843" y="18543"/>
                </a:lnTo>
                <a:lnTo>
                  <a:pt x="113375" y="12040"/>
                </a:lnTo>
                <a:lnTo>
                  <a:pt x="117939" y="10417"/>
                </a:lnTo>
                <a:lnTo>
                  <a:pt x="147598" y="10417"/>
                </a:lnTo>
                <a:lnTo>
                  <a:pt x="147459" y="10231"/>
                </a:lnTo>
                <a:lnTo>
                  <a:pt x="135950" y="2044"/>
                </a:lnTo>
                <a:lnTo>
                  <a:pt x="129528" y="0"/>
                </a:lnTo>
                <a:close/>
              </a:path>
              <a:path w="330835" h="115569">
                <a:moveTo>
                  <a:pt x="147598" y="10417"/>
                </a:moveTo>
                <a:lnTo>
                  <a:pt x="127566" y="10417"/>
                </a:lnTo>
                <a:lnTo>
                  <a:pt x="132095" y="12040"/>
                </a:lnTo>
                <a:lnTo>
                  <a:pt x="140677" y="18543"/>
                </a:lnTo>
                <a:lnTo>
                  <a:pt x="149640" y="47307"/>
                </a:lnTo>
                <a:lnTo>
                  <a:pt x="149678" y="47702"/>
                </a:lnTo>
                <a:lnTo>
                  <a:pt x="149803" y="49011"/>
                </a:lnTo>
                <a:lnTo>
                  <a:pt x="149884" y="49857"/>
                </a:lnTo>
                <a:lnTo>
                  <a:pt x="150106" y="57520"/>
                </a:lnTo>
                <a:lnTo>
                  <a:pt x="140763" y="96885"/>
                </a:lnTo>
                <a:lnTo>
                  <a:pt x="140638" y="97073"/>
                </a:lnTo>
                <a:lnTo>
                  <a:pt x="132206" y="103474"/>
                </a:lnTo>
                <a:lnTo>
                  <a:pt x="127666" y="105072"/>
                </a:lnTo>
                <a:lnTo>
                  <a:pt x="146941" y="105072"/>
                </a:lnTo>
                <a:lnTo>
                  <a:pt x="159024" y="76636"/>
                </a:lnTo>
                <a:lnTo>
                  <a:pt x="159147" y="76030"/>
                </a:lnTo>
                <a:lnTo>
                  <a:pt x="160035" y="67676"/>
                </a:lnTo>
                <a:lnTo>
                  <a:pt x="160126" y="65667"/>
                </a:lnTo>
                <a:lnTo>
                  <a:pt x="160377" y="57743"/>
                </a:lnTo>
                <a:lnTo>
                  <a:pt x="160384" y="57520"/>
                </a:lnTo>
                <a:lnTo>
                  <a:pt x="152010" y="16369"/>
                </a:lnTo>
                <a:lnTo>
                  <a:pt x="147598" y="10417"/>
                </a:lnTo>
                <a:close/>
              </a:path>
              <a:path w="330835" h="115569">
                <a:moveTo>
                  <a:pt x="215917" y="2753"/>
                </a:moveTo>
                <a:lnTo>
                  <a:pt x="194411" y="2753"/>
                </a:lnTo>
                <a:lnTo>
                  <a:pt x="187862" y="13467"/>
                </a:lnTo>
                <a:lnTo>
                  <a:pt x="205052" y="13467"/>
                </a:lnTo>
                <a:lnTo>
                  <a:pt x="205052" y="112214"/>
                </a:lnTo>
                <a:lnTo>
                  <a:pt x="215917" y="112214"/>
                </a:lnTo>
                <a:lnTo>
                  <a:pt x="215917" y="2753"/>
                </a:lnTo>
                <a:close/>
              </a:path>
              <a:path w="330835" h="115569">
                <a:moveTo>
                  <a:pt x="300078" y="0"/>
                </a:moveTo>
                <a:lnTo>
                  <a:pt x="288514" y="0"/>
                </a:lnTo>
                <a:lnTo>
                  <a:pt x="283051" y="1313"/>
                </a:lnTo>
                <a:lnTo>
                  <a:pt x="272927" y="6573"/>
                </a:lnTo>
                <a:lnTo>
                  <a:pt x="269018" y="10144"/>
                </a:lnTo>
                <a:lnTo>
                  <a:pt x="263347" y="19173"/>
                </a:lnTo>
                <a:lnTo>
                  <a:pt x="261926" y="24008"/>
                </a:lnTo>
                <a:lnTo>
                  <a:pt x="261994" y="33511"/>
                </a:lnTo>
                <a:lnTo>
                  <a:pt x="277999" y="52163"/>
                </a:lnTo>
                <a:lnTo>
                  <a:pt x="270360" y="55982"/>
                </a:lnTo>
                <a:lnTo>
                  <a:pt x="264902" y="60335"/>
                </a:lnTo>
                <a:lnTo>
                  <a:pt x="258354" y="70109"/>
                </a:lnTo>
                <a:lnTo>
                  <a:pt x="256716" y="75603"/>
                </a:lnTo>
                <a:lnTo>
                  <a:pt x="256716" y="90039"/>
                </a:lnTo>
                <a:lnTo>
                  <a:pt x="293627" y="114969"/>
                </a:lnTo>
                <a:lnTo>
                  <a:pt x="301404" y="114320"/>
                </a:lnTo>
                <a:lnTo>
                  <a:pt x="302178" y="114320"/>
                </a:lnTo>
                <a:lnTo>
                  <a:pt x="310278" y="112010"/>
                </a:lnTo>
                <a:lnTo>
                  <a:pt x="316971" y="108312"/>
                </a:lnTo>
                <a:lnTo>
                  <a:pt x="320960" y="104626"/>
                </a:lnTo>
                <a:lnTo>
                  <a:pt x="288616" y="104626"/>
                </a:lnTo>
                <a:lnTo>
                  <a:pt x="284076" y="103657"/>
                </a:lnTo>
                <a:lnTo>
                  <a:pt x="267732" y="86097"/>
                </a:lnTo>
                <a:lnTo>
                  <a:pt x="267732" y="75603"/>
                </a:lnTo>
                <a:lnTo>
                  <a:pt x="270189" y="70109"/>
                </a:lnTo>
                <a:lnTo>
                  <a:pt x="270289" y="69886"/>
                </a:lnTo>
                <a:lnTo>
                  <a:pt x="280504" y="60111"/>
                </a:lnTo>
                <a:lnTo>
                  <a:pt x="286830" y="57668"/>
                </a:lnTo>
                <a:lnTo>
                  <a:pt x="319857" y="57668"/>
                </a:lnTo>
                <a:lnTo>
                  <a:pt x="317538" y="55831"/>
                </a:lnTo>
                <a:lnTo>
                  <a:pt x="310147" y="52163"/>
                </a:lnTo>
                <a:lnTo>
                  <a:pt x="315269" y="49383"/>
                </a:lnTo>
                <a:lnTo>
                  <a:pt x="317183" y="47771"/>
                </a:lnTo>
                <a:lnTo>
                  <a:pt x="288565" y="47771"/>
                </a:lnTo>
                <a:lnTo>
                  <a:pt x="283618" y="45798"/>
                </a:lnTo>
                <a:lnTo>
                  <a:pt x="275134" y="37914"/>
                </a:lnTo>
                <a:lnTo>
                  <a:pt x="273013" y="33511"/>
                </a:lnTo>
                <a:lnTo>
                  <a:pt x="273013" y="24008"/>
                </a:lnTo>
                <a:lnTo>
                  <a:pt x="274986" y="19508"/>
                </a:lnTo>
                <a:lnTo>
                  <a:pt x="282777" y="12501"/>
                </a:lnTo>
                <a:lnTo>
                  <a:pt x="282631" y="12501"/>
                </a:lnTo>
                <a:lnTo>
                  <a:pt x="287849" y="10641"/>
                </a:lnTo>
                <a:lnTo>
                  <a:pt x="319191" y="10641"/>
                </a:lnTo>
                <a:lnTo>
                  <a:pt x="318888" y="10144"/>
                </a:lnTo>
                <a:lnTo>
                  <a:pt x="315083" y="6573"/>
                </a:lnTo>
                <a:lnTo>
                  <a:pt x="305360" y="1313"/>
                </a:lnTo>
                <a:lnTo>
                  <a:pt x="300078" y="0"/>
                </a:lnTo>
                <a:close/>
              </a:path>
              <a:path w="330835" h="115569">
                <a:moveTo>
                  <a:pt x="319857" y="57668"/>
                </a:moveTo>
                <a:lnTo>
                  <a:pt x="301417" y="57668"/>
                </a:lnTo>
                <a:lnTo>
                  <a:pt x="307508" y="60111"/>
                </a:lnTo>
                <a:lnTo>
                  <a:pt x="317402" y="69515"/>
                </a:lnTo>
                <a:lnTo>
                  <a:pt x="319896" y="74933"/>
                </a:lnTo>
                <a:lnTo>
                  <a:pt x="319896" y="87335"/>
                </a:lnTo>
                <a:lnTo>
                  <a:pt x="317538" y="92843"/>
                </a:lnTo>
                <a:lnTo>
                  <a:pt x="308113" y="102268"/>
                </a:lnTo>
                <a:lnTo>
                  <a:pt x="301763" y="104626"/>
                </a:lnTo>
                <a:lnTo>
                  <a:pt x="320960" y="104626"/>
                </a:lnTo>
                <a:lnTo>
                  <a:pt x="322574" y="103135"/>
                </a:lnTo>
                <a:lnTo>
                  <a:pt x="328079" y="96687"/>
                </a:lnTo>
                <a:lnTo>
                  <a:pt x="330833" y="89246"/>
                </a:lnTo>
                <a:lnTo>
                  <a:pt x="330833" y="74933"/>
                </a:lnTo>
                <a:lnTo>
                  <a:pt x="329431" y="70109"/>
                </a:lnTo>
                <a:lnTo>
                  <a:pt x="329364" y="69886"/>
                </a:lnTo>
                <a:lnTo>
                  <a:pt x="329254" y="69515"/>
                </a:lnTo>
                <a:lnTo>
                  <a:pt x="322892" y="60111"/>
                </a:lnTo>
                <a:lnTo>
                  <a:pt x="319857" y="57668"/>
                </a:lnTo>
                <a:close/>
              </a:path>
              <a:path w="330835" h="115569">
                <a:moveTo>
                  <a:pt x="319191" y="10641"/>
                </a:moveTo>
                <a:lnTo>
                  <a:pt x="300647" y="10641"/>
                </a:lnTo>
                <a:lnTo>
                  <a:pt x="305831" y="12501"/>
                </a:lnTo>
                <a:lnTo>
                  <a:pt x="312973" y="19940"/>
                </a:lnTo>
                <a:lnTo>
                  <a:pt x="314759" y="24008"/>
                </a:lnTo>
                <a:lnTo>
                  <a:pt x="314759" y="31549"/>
                </a:lnTo>
                <a:lnTo>
                  <a:pt x="297842" y="47771"/>
                </a:lnTo>
                <a:lnTo>
                  <a:pt x="317183" y="47771"/>
                </a:lnTo>
                <a:lnTo>
                  <a:pt x="319262" y="45989"/>
                </a:lnTo>
                <a:lnTo>
                  <a:pt x="324472" y="38249"/>
                </a:lnTo>
                <a:lnTo>
                  <a:pt x="325775" y="33832"/>
                </a:lnTo>
                <a:lnTo>
                  <a:pt x="325775" y="24008"/>
                </a:lnTo>
                <a:lnTo>
                  <a:pt x="324619" y="19940"/>
                </a:lnTo>
                <a:lnTo>
                  <a:pt x="324493" y="19508"/>
                </a:lnTo>
                <a:lnTo>
                  <a:pt x="324396" y="19173"/>
                </a:lnTo>
                <a:lnTo>
                  <a:pt x="319191" y="106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51985" y="968310"/>
            <a:ext cx="75451" cy="830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94815" y="939812"/>
            <a:ext cx="149867" cy="109461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6093803" y="937069"/>
            <a:ext cx="482600" cy="142240"/>
          </a:xfrm>
          <a:custGeom>
            <a:avLst/>
            <a:gdLst/>
            <a:ahLst/>
            <a:cxnLst/>
            <a:rect l="l" t="t" r="r" b="b"/>
            <a:pathLst>
              <a:path w="482600" h="142240">
                <a:moveTo>
                  <a:pt x="74345" y="101650"/>
                </a:moveTo>
                <a:lnTo>
                  <a:pt x="23812" y="101650"/>
                </a:lnTo>
                <a:lnTo>
                  <a:pt x="51054" y="72250"/>
                </a:lnTo>
                <a:lnTo>
                  <a:pt x="56959" y="65659"/>
                </a:lnTo>
                <a:lnTo>
                  <a:pt x="72847" y="38938"/>
                </a:lnTo>
                <a:lnTo>
                  <a:pt x="72847" y="23901"/>
                </a:lnTo>
                <a:lnTo>
                  <a:pt x="69735" y="16243"/>
                </a:lnTo>
                <a:lnTo>
                  <a:pt x="64147" y="10414"/>
                </a:lnTo>
                <a:lnTo>
                  <a:pt x="63512" y="9740"/>
                </a:lnTo>
                <a:lnTo>
                  <a:pt x="58483" y="5473"/>
                </a:lnTo>
                <a:lnTo>
                  <a:pt x="52730" y="2438"/>
                </a:lnTo>
                <a:lnTo>
                  <a:pt x="46405" y="647"/>
                </a:lnTo>
                <a:lnTo>
                  <a:pt x="46748" y="647"/>
                </a:lnTo>
                <a:lnTo>
                  <a:pt x="39065" y="0"/>
                </a:lnTo>
                <a:lnTo>
                  <a:pt x="31750" y="647"/>
                </a:lnTo>
                <a:lnTo>
                  <a:pt x="25031" y="2603"/>
                </a:lnTo>
                <a:lnTo>
                  <a:pt x="18923" y="5854"/>
                </a:lnTo>
                <a:lnTo>
                  <a:pt x="13423" y="10414"/>
                </a:lnTo>
                <a:lnTo>
                  <a:pt x="8864" y="15989"/>
                </a:lnTo>
                <a:lnTo>
                  <a:pt x="5651" y="22072"/>
                </a:lnTo>
                <a:lnTo>
                  <a:pt x="5537" y="22288"/>
                </a:lnTo>
                <a:lnTo>
                  <a:pt x="3441" y="29311"/>
                </a:lnTo>
                <a:lnTo>
                  <a:pt x="2603" y="37058"/>
                </a:lnTo>
                <a:lnTo>
                  <a:pt x="13093" y="37058"/>
                </a:lnTo>
                <a:lnTo>
                  <a:pt x="13690" y="29311"/>
                </a:lnTo>
                <a:lnTo>
                  <a:pt x="13741" y="28613"/>
                </a:lnTo>
                <a:lnTo>
                  <a:pt x="16294" y="22288"/>
                </a:lnTo>
                <a:lnTo>
                  <a:pt x="16383" y="22072"/>
                </a:lnTo>
                <a:lnTo>
                  <a:pt x="25666" y="12750"/>
                </a:lnTo>
                <a:lnTo>
                  <a:pt x="31483" y="10414"/>
                </a:lnTo>
                <a:lnTo>
                  <a:pt x="45123" y="10414"/>
                </a:lnTo>
                <a:lnTo>
                  <a:pt x="51015" y="12750"/>
                </a:lnTo>
                <a:lnTo>
                  <a:pt x="50850" y="12750"/>
                </a:lnTo>
                <a:lnTo>
                  <a:pt x="59918" y="21513"/>
                </a:lnTo>
                <a:lnTo>
                  <a:pt x="62217" y="26809"/>
                </a:lnTo>
                <a:lnTo>
                  <a:pt x="62217" y="37820"/>
                </a:lnTo>
                <a:lnTo>
                  <a:pt x="0" y="112204"/>
                </a:lnTo>
                <a:lnTo>
                  <a:pt x="74345" y="112204"/>
                </a:lnTo>
                <a:lnTo>
                  <a:pt x="74345" y="101650"/>
                </a:lnTo>
                <a:close/>
              </a:path>
              <a:path w="482600" h="142240">
                <a:moveTo>
                  <a:pt x="155702" y="27533"/>
                </a:moveTo>
                <a:lnTo>
                  <a:pt x="145059" y="8039"/>
                </a:lnTo>
                <a:lnTo>
                  <a:pt x="145059" y="27533"/>
                </a:lnTo>
                <a:lnTo>
                  <a:pt x="145059" y="40055"/>
                </a:lnTo>
                <a:lnTo>
                  <a:pt x="142811" y="45478"/>
                </a:lnTo>
                <a:lnTo>
                  <a:pt x="133832" y="54457"/>
                </a:lnTo>
                <a:lnTo>
                  <a:pt x="128384" y="56692"/>
                </a:lnTo>
                <a:lnTo>
                  <a:pt x="115633" y="56692"/>
                </a:lnTo>
                <a:lnTo>
                  <a:pt x="110210" y="54457"/>
                </a:lnTo>
                <a:lnTo>
                  <a:pt x="101231" y="45478"/>
                </a:lnTo>
                <a:lnTo>
                  <a:pt x="98996" y="40055"/>
                </a:lnTo>
                <a:lnTo>
                  <a:pt x="98996" y="27533"/>
                </a:lnTo>
                <a:lnTo>
                  <a:pt x="101231" y="21932"/>
                </a:lnTo>
                <a:lnTo>
                  <a:pt x="110210" y="12954"/>
                </a:lnTo>
                <a:lnTo>
                  <a:pt x="115633" y="10706"/>
                </a:lnTo>
                <a:lnTo>
                  <a:pt x="128384" y="10706"/>
                </a:lnTo>
                <a:lnTo>
                  <a:pt x="133832" y="12954"/>
                </a:lnTo>
                <a:lnTo>
                  <a:pt x="142811" y="21932"/>
                </a:lnTo>
                <a:lnTo>
                  <a:pt x="145059" y="27533"/>
                </a:lnTo>
                <a:lnTo>
                  <a:pt x="145059" y="8039"/>
                </a:lnTo>
                <a:lnTo>
                  <a:pt x="144348" y="7315"/>
                </a:lnTo>
                <a:lnTo>
                  <a:pt x="134162" y="1511"/>
                </a:lnTo>
                <a:lnTo>
                  <a:pt x="128485" y="0"/>
                </a:lnTo>
                <a:lnTo>
                  <a:pt x="116281" y="0"/>
                </a:lnTo>
                <a:lnTo>
                  <a:pt x="88277" y="27533"/>
                </a:lnTo>
                <a:lnTo>
                  <a:pt x="88277" y="42887"/>
                </a:lnTo>
                <a:lnTo>
                  <a:pt x="91300" y="50609"/>
                </a:lnTo>
                <a:lnTo>
                  <a:pt x="103403" y="63157"/>
                </a:lnTo>
                <a:lnTo>
                  <a:pt x="110782" y="66294"/>
                </a:lnTo>
                <a:lnTo>
                  <a:pt x="122936" y="66294"/>
                </a:lnTo>
                <a:lnTo>
                  <a:pt x="126644" y="65646"/>
                </a:lnTo>
                <a:lnTo>
                  <a:pt x="130619" y="64363"/>
                </a:lnTo>
                <a:lnTo>
                  <a:pt x="101079" y="109156"/>
                </a:lnTo>
                <a:lnTo>
                  <a:pt x="110083" y="114960"/>
                </a:lnTo>
                <a:lnTo>
                  <a:pt x="144018" y="64363"/>
                </a:lnTo>
                <a:lnTo>
                  <a:pt x="147929" y="58534"/>
                </a:lnTo>
                <a:lnTo>
                  <a:pt x="148932" y="56692"/>
                </a:lnTo>
                <a:lnTo>
                  <a:pt x="151168" y="52590"/>
                </a:lnTo>
                <a:lnTo>
                  <a:pt x="154736" y="42887"/>
                </a:lnTo>
                <a:lnTo>
                  <a:pt x="154787" y="42722"/>
                </a:lnTo>
                <a:lnTo>
                  <a:pt x="155702" y="37998"/>
                </a:lnTo>
                <a:lnTo>
                  <a:pt x="155702" y="27533"/>
                </a:lnTo>
                <a:close/>
              </a:path>
              <a:path w="482600" h="142240">
                <a:moveTo>
                  <a:pt x="243979" y="76568"/>
                </a:moveTo>
                <a:lnTo>
                  <a:pt x="243370" y="69100"/>
                </a:lnTo>
                <a:lnTo>
                  <a:pt x="241642" y="62725"/>
                </a:lnTo>
                <a:lnTo>
                  <a:pt x="241541" y="62344"/>
                </a:lnTo>
                <a:lnTo>
                  <a:pt x="238506" y="56286"/>
                </a:lnTo>
                <a:lnTo>
                  <a:pt x="234467" y="51193"/>
                </a:lnTo>
                <a:lnTo>
                  <a:pt x="234264" y="50927"/>
                </a:lnTo>
                <a:lnTo>
                  <a:pt x="229082" y="46558"/>
                </a:lnTo>
                <a:lnTo>
                  <a:pt x="223240" y="43421"/>
                </a:lnTo>
                <a:lnTo>
                  <a:pt x="221780" y="43002"/>
                </a:lnTo>
                <a:lnTo>
                  <a:pt x="216979" y="41617"/>
                </a:lnTo>
                <a:lnTo>
                  <a:pt x="217538" y="41617"/>
                </a:lnTo>
                <a:lnTo>
                  <a:pt x="209588" y="40919"/>
                </a:lnTo>
                <a:lnTo>
                  <a:pt x="205778" y="40919"/>
                </a:lnTo>
                <a:lnTo>
                  <a:pt x="201485" y="41617"/>
                </a:lnTo>
                <a:lnTo>
                  <a:pt x="196723" y="43002"/>
                </a:lnTo>
                <a:lnTo>
                  <a:pt x="202145" y="13169"/>
                </a:lnTo>
                <a:lnTo>
                  <a:pt x="241147" y="13169"/>
                </a:lnTo>
                <a:lnTo>
                  <a:pt x="241147" y="2743"/>
                </a:lnTo>
                <a:lnTo>
                  <a:pt x="193738" y="2743"/>
                </a:lnTo>
                <a:lnTo>
                  <a:pt x="183629" y="57073"/>
                </a:lnTo>
                <a:lnTo>
                  <a:pt x="192798" y="53149"/>
                </a:lnTo>
                <a:lnTo>
                  <a:pt x="200609" y="51193"/>
                </a:lnTo>
                <a:lnTo>
                  <a:pt x="214845" y="51193"/>
                </a:lnTo>
                <a:lnTo>
                  <a:pt x="221081" y="53492"/>
                </a:lnTo>
                <a:lnTo>
                  <a:pt x="230403" y="62725"/>
                </a:lnTo>
                <a:lnTo>
                  <a:pt x="232740" y="68732"/>
                </a:lnTo>
                <a:lnTo>
                  <a:pt x="232740" y="84302"/>
                </a:lnTo>
                <a:lnTo>
                  <a:pt x="230149" y="91122"/>
                </a:lnTo>
                <a:lnTo>
                  <a:pt x="219837" y="102044"/>
                </a:lnTo>
                <a:lnTo>
                  <a:pt x="213664" y="104775"/>
                </a:lnTo>
                <a:lnTo>
                  <a:pt x="202793" y="104775"/>
                </a:lnTo>
                <a:lnTo>
                  <a:pt x="183629" y="85712"/>
                </a:lnTo>
                <a:lnTo>
                  <a:pt x="172389" y="85712"/>
                </a:lnTo>
                <a:lnTo>
                  <a:pt x="173583" y="94348"/>
                </a:lnTo>
                <a:lnTo>
                  <a:pt x="177228" y="101384"/>
                </a:lnTo>
                <a:lnTo>
                  <a:pt x="189420" y="112255"/>
                </a:lnTo>
                <a:lnTo>
                  <a:pt x="196913" y="114960"/>
                </a:lnTo>
                <a:lnTo>
                  <a:pt x="213245" y="114960"/>
                </a:lnTo>
                <a:lnTo>
                  <a:pt x="243979" y="83756"/>
                </a:lnTo>
                <a:lnTo>
                  <a:pt x="243979" y="76568"/>
                </a:lnTo>
                <a:close/>
              </a:path>
              <a:path w="482600" h="142240">
                <a:moveTo>
                  <a:pt x="331127" y="57518"/>
                </a:moveTo>
                <a:lnTo>
                  <a:pt x="322757" y="16370"/>
                </a:lnTo>
                <a:lnTo>
                  <a:pt x="320865" y="13817"/>
                </a:lnTo>
                <a:lnTo>
                  <a:pt x="320865" y="57734"/>
                </a:lnTo>
                <a:lnTo>
                  <a:pt x="320611" y="65659"/>
                </a:lnTo>
                <a:lnTo>
                  <a:pt x="311505" y="96875"/>
                </a:lnTo>
                <a:lnTo>
                  <a:pt x="311391" y="97066"/>
                </a:lnTo>
                <a:lnTo>
                  <a:pt x="302958" y="103466"/>
                </a:lnTo>
                <a:lnTo>
                  <a:pt x="298411" y="105067"/>
                </a:lnTo>
                <a:lnTo>
                  <a:pt x="288734" y="105067"/>
                </a:lnTo>
                <a:lnTo>
                  <a:pt x="284289" y="103466"/>
                </a:lnTo>
                <a:lnTo>
                  <a:pt x="275539" y="96875"/>
                </a:lnTo>
                <a:lnTo>
                  <a:pt x="272402" y="92265"/>
                </a:lnTo>
                <a:lnTo>
                  <a:pt x="272275" y="92087"/>
                </a:lnTo>
                <a:lnTo>
                  <a:pt x="266763" y="57734"/>
                </a:lnTo>
                <a:lnTo>
                  <a:pt x="266954" y="49860"/>
                </a:lnTo>
                <a:lnTo>
                  <a:pt x="266979" y="49009"/>
                </a:lnTo>
                <a:lnTo>
                  <a:pt x="267500" y="42722"/>
                </a:lnTo>
                <a:lnTo>
                  <a:pt x="267601" y="41414"/>
                </a:lnTo>
                <a:lnTo>
                  <a:pt x="268643" y="34963"/>
                </a:lnTo>
                <a:lnTo>
                  <a:pt x="270116" y="29654"/>
                </a:lnTo>
                <a:lnTo>
                  <a:pt x="272224" y="23672"/>
                </a:lnTo>
                <a:lnTo>
                  <a:pt x="272338" y="23317"/>
                </a:lnTo>
                <a:lnTo>
                  <a:pt x="275590" y="18542"/>
                </a:lnTo>
                <a:lnTo>
                  <a:pt x="284124" y="12039"/>
                </a:lnTo>
                <a:lnTo>
                  <a:pt x="288683" y="10414"/>
                </a:lnTo>
                <a:lnTo>
                  <a:pt x="298310" y="10414"/>
                </a:lnTo>
                <a:lnTo>
                  <a:pt x="319951" y="42722"/>
                </a:lnTo>
                <a:lnTo>
                  <a:pt x="320382" y="47307"/>
                </a:lnTo>
                <a:lnTo>
                  <a:pt x="320421" y="47701"/>
                </a:lnTo>
                <a:lnTo>
                  <a:pt x="320548" y="49009"/>
                </a:lnTo>
                <a:lnTo>
                  <a:pt x="320636" y="49860"/>
                </a:lnTo>
                <a:lnTo>
                  <a:pt x="320852" y="57518"/>
                </a:lnTo>
                <a:lnTo>
                  <a:pt x="320865" y="57734"/>
                </a:lnTo>
                <a:lnTo>
                  <a:pt x="320865" y="13817"/>
                </a:lnTo>
                <a:lnTo>
                  <a:pt x="318350" y="10414"/>
                </a:lnTo>
                <a:lnTo>
                  <a:pt x="318211" y="10223"/>
                </a:lnTo>
                <a:lnTo>
                  <a:pt x="306705" y="2044"/>
                </a:lnTo>
                <a:lnTo>
                  <a:pt x="300278" y="0"/>
                </a:lnTo>
                <a:lnTo>
                  <a:pt x="286181" y="0"/>
                </a:lnTo>
                <a:lnTo>
                  <a:pt x="259029" y="30556"/>
                </a:lnTo>
                <a:lnTo>
                  <a:pt x="256425" y="57518"/>
                </a:lnTo>
                <a:lnTo>
                  <a:pt x="256654" y="65659"/>
                </a:lnTo>
                <a:lnTo>
                  <a:pt x="268668" y="104914"/>
                </a:lnTo>
                <a:lnTo>
                  <a:pt x="286181" y="114960"/>
                </a:lnTo>
                <a:lnTo>
                  <a:pt x="300278" y="114960"/>
                </a:lnTo>
                <a:lnTo>
                  <a:pt x="306539" y="112953"/>
                </a:lnTo>
                <a:lnTo>
                  <a:pt x="317690" y="105067"/>
                </a:lnTo>
                <a:lnTo>
                  <a:pt x="318338" y="104609"/>
                </a:lnTo>
                <a:lnTo>
                  <a:pt x="322884" y="98463"/>
                </a:lnTo>
                <a:lnTo>
                  <a:pt x="326186" y="90335"/>
                </a:lnTo>
                <a:lnTo>
                  <a:pt x="328345" y="83705"/>
                </a:lnTo>
                <a:lnTo>
                  <a:pt x="329768" y="76631"/>
                </a:lnTo>
                <a:lnTo>
                  <a:pt x="329895" y="76022"/>
                </a:lnTo>
                <a:lnTo>
                  <a:pt x="330784" y="67678"/>
                </a:lnTo>
                <a:lnTo>
                  <a:pt x="330873" y="65659"/>
                </a:lnTo>
                <a:lnTo>
                  <a:pt x="331127" y="57734"/>
                </a:lnTo>
                <a:lnTo>
                  <a:pt x="331127" y="57518"/>
                </a:lnTo>
                <a:close/>
              </a:path>
              <a:path w="482600" h="142240">
                <a:moveTo>
                  <a:pt x="379933" y="66522"/>
                </a:moveTo>
                <a:lnTo>
                  <a:pt x="339001" y="66522"/>
                </a:lnTo>
                <a:lnTo>
                  <a:pt x="339001" y="75603"/>
                </a:lnTo>
                <a:lnTo>
                  <a:pt x="379933" y="75603"/>
                </a:lnTo>
                <a:lnTo>
                  <a:pt x="379933" y="66522"/>
                </a:lnTo>
                <a:close/>
              </a:path>
              <a:path w="482600" h="142240">
                <a:moveTo>
                  <a:pt x="482053" y="71501"/>
                </a:moveTo>
                <a:lnTo>
                  <a:pt x="481291" y="63080"/>
                </a:lnTo>
                <a:lnTo>
                  <a:pt x="478980" y="55283"/>
                </a:lnTo>
                <a:lnTo>
                  <a:pt x="475145" y="48120"/>
                </a:lnTo>
                <a:lnTo>
                  <a:pt x="471563" y="43776"/>
                </a:lnTo>
                <a:lnTo>
                  <a:pt x="471563" y="66128"/>
                </a:lnTo>
                <a:lnTo>
                  <a:pt x="471563" y="77584"/>
                </a:lnTo>
                <a:lnTo>
                  <a:pt x="445173" y="104775"/>
                </a:lnTo>
                <a:lnTo>
                  <a:pt x="433857" y="104775"/>
                </a:lnTo>
                <a:lnTo>
                  <a:pt x="407339" y="78333"/>
                </a:lnTo>
                <a:lnTo>
                  <a:pt x="407339" y="62801"/>
                </a:lnTo>
                <a:lnTo>
                  <a:pt x="410425" y="54965"/>
                </a:lnTo>
                <a:lnTo>
                  <a:pt x="419087" y="46126"/>
                </a:lnTo>
                <a:lnTo>
                  <a:pt x="422783" y="42354"/>
                </a:lnTo>
                <a:lnTo>
                  <a:pt x="430390" y="39204"/>
                </a:lnTo>
                <a:lnTo>
                  <a:pt x="445223" y="39204"/>
                </a:lnTo>
                <a:lnTo>
                  <a:pt x="471563" y="66128"/>
                </a:lnTo>
                <a:lnTo>
                  <a:pt x="471563" y="43776"/>
                </a:lnTo>
                <a:lnTo>
                  <a:pt x="440232" y="29171"/>
                </a:lnTo>
                <a:lnTo>
                  <a:pt x="433641" y="29171"/>
                </a:lnTo>
                <a:lnTo>
                  <a:pt x="427659" y="30581"/>
                </a:lnTo>
                <a:lnTo>
                  <a:pt x="416941" y="36233"/>
                </a:lnTo>
                <a:lnTo>
                  <a:pt x="412203" y="40474"/>
                </a:lnTo>
                <a:lnTo>
                  <a:pt x="408089" y="46126"/>
                </a:lnTo>
                <a:lnTo>
                  <a:pt x="408089" y="31242"/>
                </a:lnTo>
                <a:lnTo>
                  <a:pt x="397738" y="31242"/>
                </a:lnTo>
                <a:lnTo>
                  <a:pt x="397738" y="141833"/>
                </a:lnTo>
                <a:lnTo>
                  <a:pt x="408089" y="141833"/>
                </a:lnTo>
                <a:lnTo>
                  <a:pt x="408089" y="98298"/>
                </a:lnTo>
                <a:lnTo>
                  <a:pt x="412457" y="103606"/>
                </a:lnTo>
                <a:lnTo>
                  <a:pt x="417334" y="107594"/>
                </a:lnTo>
                <a:lnTo>
                  <a:pt x="428155" y="112953"/>
                </a:lnTo>
                <a:lnTo>
                  <a:pt x="434086" y="114300"/>
                </a:lnTo>
                <a:lnTo>
                  <a:pt x="440537" y="114300"/>
                </a:lnTo>
                <a:lnTo>
                  <a:pt x="475208" y="95262"/>
                </a:lnTo>
                <a:lnTo>
                  <a:pt x="481291" y="80098"/>
                </a:lnTo>
                <a:lnTo>
                  <a:pt x="482053" y="715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28245" y="935344"/>
            <a:ext cx="287688" cy="116683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6027728" y="1154239"/>
            <a:ext cx="53340" cy="81280"/>
          </a:xfrm>
          <a:custGeom>
            <a:avLst/>
            <a:gdLst/>
            <a:ahLst/>
            <a:cxnLst/>
            <a:rect l="l" t="t" r="r" b="b"/>
            <a:pathLst>
              <a:path w="53339" h="81280">
                <a:moveTo>
                  <a:pt x="31970" y="0"/>
                </a:moveTo>
                <a:lnTo>
                  <a:pt x="0" y="0"/>
                </a:lnTo>
                <a:lnTo>
                  <a:pt x="0" y="80963"/>
                </a:lnTo>
                <a:lnTo>
                  <a:pt x="23515" y="80963"/>
                </a:lnTo>
                <a:lnTo>
                  <a:pt x="36406" y="79568"/>
                </a:lnTo>
                <a:lnTo>
                  <a:pt x="45614" y="75383"/>
                </a:lnTo>
                <a:lnTo>
                  <a:pt x="48147" y="72184"/>
                </a:lnTo>
                <a:lnTo>
                  <a:pt x="10490" y="72184"/>
                </a:lnTo>
                <a:lnTo>
                  <a:pt x="10490" y="43830"/>
                </a:lnTo>
                <a:lnTo>
                  <a:pt x="47504" y="43830"/>
                </a:lnTo>
                <a:lnTo>
                  <a:pt x="44106" y="40570"/>
                </a:lnTo>
                <a:lnTo>
                  <a:pt x="37205" y="37133"/>
                </a:lnTo>
                <a:lnTo>
                  <a:pt x="44200" y="34307"/>
                </a:lnTo>
                <a:lnTo>
                  <a:pt x="10490" y="34307"/>
                </a:lnTo>
                <a:lnTo>
                  <a:pt x="10490" y="9006"/>
                </a:lnTo>
                <a:lnTo>
                  <a:pt x="45009" y="9006"/>
                </a:lnTo>
                <a:lnTo>
                  <a:pt x="38336" y="2034"/>
                </a:lnTo>
                <a:lnTo>
                  <a:pt x="31970" y="0"/>
                </a:lnTo>
                <a:close/>
              </a:path>
              <a:path w="53339" h="81280">
                <a:moveTo>
                  <a:pt x="47504" y="43830"/>
                </a:moveTo>
                <a:lnTo>
                  <a:pt x="30530" y="43830"/>
                </a:lnTo>
                <a:lnTo>
                  <a:pt x="34203" y="45144"/>
                </a:lnTo>
                <a:lnTo>
                  <a:pt x="39758" y="50403"/>
                </a:lnTo>
                <a:lnTo>
                  <a:pt x="41148" y="53924"/>
                </a:lnTo>
                <a:lnTo>
                  <a:pt x="41148" y="61765"/>
                </a:lnTo>
                <a:lnTo>
                  <a:pt x="26913" y="72184"/>
                </a:lnTo>
                <a:lnTo>
                  <a:pt x="48147" y="72184"/>
                </a:lnTo>
                <a:lnTo>
                  <a:pt x="51139" y="68407"/>
                </a:lnTo>
                <a:lnTo>
                  <a:pt x="52980" y="58640"/>
                </a:lnTo>
                <a:lnTo>
                  <a:pt x="51994" y="51324"/>
                </a:lnTo>
                <a:lnTo>
                  <a:pt x="49036" y="45300"/>
                </a:lnTo>
                <a:lnTo>
                  <a:pt x="47504" y="43830"/>
                </a:lnTo>
                <a:close/>
              </a:path>
              <a:path w="53339" h="81280">
                <a:moveTo>
                  <a:pt x="45009" y="9006"/>
                </a:moveTo>
                <a:lnTo>
                  <a:pt x="23215" y="9006"/>
                </a:lnTo>
                <a:lnTo>
                  <a:pt x="27147" y="9204"/>
                </a:lnTo>
                <a:lnTo>
                  <a:pt x="30966" y="9997"/>
                </a:lnTo>
                <a:lnTo>
                  <a:pt x="32788" y="11336"/>
                </a:lnTo>
                <a:lnTo>
                  <a:pt x="36262" y="15901"/>
                </a:lnTo>
                <a:lnTo>
                  <a:pt x="37129" y="18731"/>
                </a:lnTo>
                <a:lnTo>
                  <a:pt x="37129" y="25326"/>
                </a:lnTo>
                <a:lnTo>
                  <a:pt x="23413" y="34307"/>
                </a:lnTo>
                <a:lnTo>
                  <a:pt x="44383" y="34307"/>
                </a:lnTo>
                <a:lnTo>
                  <a:pt x="48070" y="28623"/>
                </a:lnTo>
                <a:lnTo>
                  <a:pt x="48070" y="14932"/>
                </a:lnTo>
                <a:lnTo>
                  <a:pt x="46122" y="10170"/>
                </a:lnTo>
                <a:lnTo>
                  <a:pt x="45009" y="90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60424" y="1125741"/>
            <a:ext cx="202290" cy="10946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36529" y="1152159"/>
            <a:ext cx="181029" cy="9383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688547" y="1122988"/>
            <a:ext cx="325995" cy="114969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722534" y="750837"/>
            <a:ext cx="6299200" cy="1263650"/>
            <a:chOff x="722534" y="750837"/>
            <a:chExt cx="6299200" cy="1263650"/>
          </a:xfrm>
        </p:grpSpPr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1243" y="1340168"/>
              <a:ext cx="148751" cy="830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2534" y="750837"/>
              <a:ext cx="6298995" cy="126320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63732" y="1306832"/>
              <a:ext cx="137758" cy="11638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788019" y="1308916"/>
              <a:ext cx="124499" cy="11221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32347" y="1338088"/>
              <a:ext cx="83491" cy="85128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732059" y="2247787"/>
            <a:ext cx="1172845" cy="111760"/>
            <a:chOff x="732059" y="2247787"/>
            <a:chExt cx="1172845" cy="111760"/>
          </a:xfrm>
        </p:grpSpPr>
        <p:sp>
          <p:nvSpPr>
            <p:cNvPr id="21" name="object 21"/>
            <p:cNvSpPr/>
            <p:nvPr/>
          </p:nvSpPr>
          <p:spPr>
            <a:xfrm>
              <a:off x="732053" y="2247798"/>
              <a:ext cx="732790" cy="111760"/>
            </a:xfrm>
            <a:custGeom>
              <a:avLst/>
              <a:gdLst/>
              <a:ahLst/>
              <a:cxnLst/>
              <a:rect l="l" t="t" r="r" b="b"/>
              <a:pathLst>
                <a:path w="732790" h="111760">
                  <a:moveTo>
                    <a:pt x="78803" y="0"/>
                  </a:moveTo>
                  <a:lnTo>
                    <a:pt x="0" y="0"/>
                  </a:lnTo>
                  <a:lnTo>
                    <a:pt x="0" y="109461"/>
                  </a:lnTo>
                  <a:lnTo>
                    <a:pt x="21132" y="109461"/>
                  </a:lnTo>
                  <a:lnTo>
                    <a:pt x="21132" y="19481"/>
                  </a:lnTo>
                  <a:lnTo>
                    <a:pt x="57746" y="19481"/>
                  </a:lnTo>
                  <a:lnTo>
                    <a:pt x="57746" y="109461"/>
                  </a:lnTo>
                  <a:lnTo>
                    <a:pt x="78803" y="109461"/>
                  </a:lnTo>
                  <a:lnTo>
                    <a:pt x="78803" y="19481"/>
                  </a:lnTo>
                  <a:lnTo>
                    <a:pt x="78803" y="0"/>
                  </a:lnTo>
                  <a:close/>
                </a:path>
                <a:path w="732790" h="111760">
                  <a:moveTo>
                    <a:pt x="182460" y="61302"/>
                  </a:moveTo>
                  <a:lnTo>
                    <a:pt x="161925" y="32639"/>
                  </a:lnTo>
                  <a:lnTo>
                    <a:pt x="161925" y="62128"/>
                  </a:lnTo>
                  <a:lnTo>
                    <a:pt x="161886" y="76022"/>
                  </a:lnTo>
                  <a:lnTo>
                    <a:pt x="161315" y="77571"/>
                  </a:lnTo>
                  <a:lnTo>
                    <a:pt x="159702" y="81724"/>
                  </a:lnTo>
                  <a:lnTo>
                    <a:pt x="151320" y="90449"/>
                  </a:lnTo>
                  <a:lnTo>
                    <a:pt x="146100" y="92633"/>
                  </a:lnTo>
                  <a:lnTo>
                    <a:pt x="133400" y="92633"/>
                  </a:lnTo>
                  <a:lnTo>
                    <a:pt x="128155" y="90449"/>
                  </a:lnTo>
                  <a:lnTo>
                    <a:pt x="119862" y="81724"/>
                  </a:lnTo>
                  <a:lnTo>
                    <a:pt x="117792" y="76022"/>
                  </a:lnTo>
                  <a:lnTo>
                    <a:pt x="117792" y="62128"/>
                  </a:lnTo>
                  <a:lnTo>
                    <a:pt x="119888" y="56515"/>
                  </a:lnTo>
                  <a:lnTo>
                    <a:pt x="128282" y="47726"/>
                  </a:lnTo>
                  <a:lnTo>
                    <a:pt x="133527" y="45529"/>
                  </a:lnTo>
                  <a:lnTo>
                    <a:pt x="146278" y="45529"/>
                  </a:lnTo>
                  <a:lnTo>
                    <a:pt x="161925" y="62128"/>
                  </a:lnTo>
                  <a:lnTo>
                    <a:pt x="161925" y="32639"/>
                  </a:lnTo>
                  <a:lnTo>
                    <a:pt x="154343" y="28321"/>
                  </a:lnTo>
                  <a:lnTo>
                    <a:pt x="147167" y="26416"/>
                  </a:lnTo>
                  <a:lnTo>
                    <a:pt x="139522" y="26416"/>
                  </a:lnTo>
                  <a:lnTo>
                    <a:pt x="105384" y="44145"/>
                  </a:lnTo>
                  <a:lnTo>
                    <a:pt x="97561" y="69049"/>
                  </a:lnTo>
                  <a:lnTo>
                    <a:pt x="98183" y="76022"/>
                  </a:lnTo>
                  <a:lnTo>
                    <a:pt x="98234" y="76542"/>
                  </a:lnTo>
                  <a:lnTo>
                    <a:pt x="98323" y="77571"/>
                  </a:lnTo>
                  <a:lnTo>
                    <a:pt x="123456" y="108445"/>
                  </a:lnTo>
                  <a:lnTo>
                    <a:pt x="139598" y="111544"/>
                  </a:lnTo>
                  <a:lnTo>
                    <a:pt x="147485" y="111544"/>
                  </a:lnTo>
                  <a:lnTo>
                    <a:pt x="180568" y="83680"/>
                  </a:lnTo>
                  <a:lnTo>
                    <a:pt x="182460" y="76542"/>
                  </a:lnTo>
                  <a:lnTo>
                    <a:pt x="182460" y="61302"/>
                  </a:lnTo>
                  <a:close/>
                </a:path>
                <a:path w="732790" h="111760">
                  <a:moveTo>
                    <a:pt x="278307" y="44869"/>
                  </a:moveTo>
                  <a:lnTo>
                    <a:pt x="274243" y="38963"/>
                  </a:lnTo>
                  <a:lnTo>
                    <a:pt x="269011" y="34404"/>
                  </a:lnTo>
                  <a:lnTo>
                    <a:pt x="256209" y="28003"/>
                  </a:lnTo>
                  <a:lnTo>
                    <a:pt x="248996" y="26416"/>
                  </a:lnTo>
                  <a:lnTo>
                    <a:pt x="232270" y="26416"/>
                  </a:lnTo>
                  <a:lnTo>
                    <a:pt x="197065" y="54216"/>
                  </a:lnTo>
                  <a:lnTo>
                    <a:pt x="195110" y="61429"/>
                  </a:lnTo>
                  <a:lnTo>
                    <a:pt x="195110" y="69265"/>
                  </a:lnTo>
                  <a:lnTo>
                    <a:pt x="213829" y="104419"/>
                  </a:lnTo>
                  <a:lnTo>
                    <a:pt x="240652" y="111544"/>
                  </a:lnTo>
                  <a:lnTo>
                    <a:pt x="251853" y="110490"/>
                  </a:lnTo>
                  <a:lnTo>
                    <a:pt x="261708" y="107315"/>
                  </a:lnTo>
                  <a:lnTo>
                    <a:pt x="270230" y="102044"/>
                  </a:lnTo>
                  <a:lnTo>
                    <a:pt x="277418" y="94653"/>
                  </a:lnTo>
                  <a:lnTo>
                    <a:pt x="275018" y="93014"/>
                  </a:lnTo>
                  <a:lnTo>
                    <a:pt x="261416" y="83705"/>
                  </a:lnTo>
                  <a:lnTo>
                    <a:pt x="256362" y="89916"/>
                  </a:lnTo>
                  <a:lnTo>
                    <a:pt x="249288" y="93014"/>
                  </a:lnTo>
                  <a:lnTo>
                    <a:pt x="232867" y="93014"/>
                  </a:lnTo>
                  <a:lnTo>
                    <a:pt x="226936" y="90830"/>
                  </a:lnTo>
                  <a:lnTo>
                    <a:pt x="217906" y="82092"/>
                  </a:lnTo>
                  <a:lnTo>
                    <a:pt x="215646" y="76466"/>
                  </a:lnTo>
                  <a:lnTo>
                    <a:pt x="215646" y="62471"/>
                  </a:lnTo>
                  <a:lnTo>
                    <a:pt x="217995" y="56667"/>
                  </a:lnTo>
                  <a:lnTo>
                    <a:pt x="227368" y="47586"/>
                  </a:lnTo>
                  <a:lnTo>
                    <a:pt x="233514" y="45313"/>
                  </a:lnTo>
                  <a:lnTo>
                    <a:pt x="245275" y="45313"/>
                  </a:lnTo>
                  <a:lnTo>
                    <a:pt x="248907" y="45948"/>
                  </a:lnTo>
                  <a:lnTo>
                    <a:pt x="255104" y="48539"/>
                  </a:lnTo>
                  <a:lnTo>
                    <a:pt x="258241" y="50838"/>
                  </a:lnTo>
                  <a:lnTo>
                    <a:pt x="261416" y="54178"/>
                  </a:lnTo>
                  <a:lnTo>
                    <a:pt x="277495" y="45313"/>
                  </a:lnTo>
                  <a:lnTo>
                    <a:pt x="278307" y="44869"/>
                  </a:lnTo>
                  <a:close/>
                </a:path>
                <a:path w="732790" h="111760">
                  <a:moveTo>
                    <a:pt x="364845" y="28486"/>
                  </a:moveTo>
                  <a:lnTo>
                    <a:pt x="289394" y="28486"/>
                  </a:lnTo>
                  <a:lnTo>
                    <a:pt x="289394" y="47840"/>
                  </a:lnTo>
                  <a:lnTo>
                    <a:pt x="317601" y="47840"/>
                  </a:lnTo>
                  <a:lnTo>
                    <a:pt x="317601" y="109461"/>
                  </a:lnTo>
                  <a:lnTo>
                    <a:pt x="337985" y="109461"/>
                  </a:lnTo>
                  <a:lnTo>
                    <a:pt x="337985" y="47840"/>
                  </a:lnTo>
                  <a:lnTo>
                    <a:pt x="364845" y="47840"/>
                  </a:lnTo>
                  <a:lnTo>
                    <a:pt x="364845" y="28486"/>
                  </a:lnTo>
                  <a:close/>
                </a:path>
                <a:path w="732790" h="111760">
                  <a:moveTo>
                    <a:pt x="458851" y="28486"/>
                  </a:moveTo>
                  <a:lnTo>
                    <a:pt x="439572" y="28486"/>
                  </a:lnTo>
                  <a:lnTo>
                    <a:pt x="439572" y="61785"/>
                  </a:lnTo>
                  <a:lnTo>
                    <a:pt x="439572" y="76022"/>
                  </a:lnTo>
                  <a:lnTo>
                    <a:pt x="437527" y="81648"/>
                  </a:lnTo>
                  <a:lnTo>
                    <a:pt x="437464" y="81838"/>
                  </a:lnTo>
                  <a:lnTo>
                    <a:pt x="429031" y="90716"/>
                  </a:lnTo>
                  <a:lnTo>
                    <a:pt x="423722" y="92938"/>
                  </a:lnTo>
                  <a:lnTo>
                    <a:pt x="411124" y="92938"/>
                  </a:lnTo>
                  <a:lnTo>
                    <a:pt x="405993" y="90716"/>
                  </a:lnTo>
                  <a:lnTo>
                    <a:pt x="401256" y="85725"/>
                  </a:lnTo>
                  <a:lnTo>
                    <a:pt x="397421" y="81648"/>
                  </a:lnTo>
                  <a:lnTo>
                    <a:pt x="395338" y="76022"/>
                  </a:lnTo>
                  <a:lnTo>
                    <a:pt x="395363" y="61785"/>
                  </a:lnTo>
                  <a:lnTo>
                    <a:pt x="397383" y="56261"/>
                  </a:lnTo>
                  <a:lnTo>
                    <a:pt x="405714" y="47383"/>
                  </a:lnTo>
                  <a:lnTo>
                    <a:pt x="410946" y="45161"/>
                  </a:lnTo>
                  <a:lnTo>
                    <a:pt x="423697" y="45161"/>
                  </a:lnTo>
                  <a:lnTo>
                    <a:pt x="429069" y="47383"/>
                  </a:lnTo>
                  <a:lnTo>
                    <a:pt x="437464" y="56083"/>
                  </a:lnTo>
                  <a:lnTo>
                    <a:pt x="439572" y="61785"/>
                  </a:lnTo>
                  <a:lnTo>
                    <a:pt x="439572" y="28486"/>
                  </a:lnTo>
                  <a:lnTo>
                    <a:pt x="438607" y="28486"/>
                  </a:lnTo>
                  <a:lnTo>
                    <a:pt x="438607" y="37426"/>
                  </a:lnTo>
                  <a:lnTo>
                    <a:pt x="434987" y="33756"/>
                  </a:lnTo>
                  <a:lnTo>
                    <a:pt x="431038" y="31000"/>
                  </a:lnTo>
                  <a:lnTo>
                    <a:pt x="422516" y="27330"/>
                  </a:lnTo>
                  <a:lnTo>
                    <a:pt x="417944" y="26416"/>
                  </a:lnTo>
                  <a:lnTo>
                    <a:pt x="413080" y="26416"/>
                  </a:lnTo>
                  <a:lnTo>
                    <a:pt x="377837" y="52070"/>
                  </a:lnTo>
                  <a:lnTo>
                    <a:pt x="375056" y="69126"/>
                  </a:lnTo>
                  <a:lnTo>
                    <a:pt x="375780" y="77800"/>
                  </a:lnTo>
                  <a:lnTo>
                    <a:pt x="399046" y="108496"/>
                  </a:lnTo>
                  <a:lnTo>
                    <a:pt x="413677" y="111544"/>
                  </a:lnTo>
                  <a:lnTo>
                    <a:pt x="418338" y="111544"/>
                  </a:lnTo>
                  <a:lnTo>
                    <a:pt x="422300" y="110782"/>
                  </a:lnTo>
                  <a:lnTo>
                    <a:pt x="422503" y="110782"/>
                  </a:lnTo>
                  <a:lnTo>
                    <a:pt x="430657" y="107391"/>
                  </a:lnTo>
                  <a:lnTo>
                    <a:pt x="434594" y="104698"/>
                  </a:lnTo>
                  <a:lnTo>
                    <a:pt x="438607" y="100901"/>
                  </a:lnTo>
                  <a:lnTo>
                    <a:pt x="438607" y="109461"/>
                  </a:lnTo>
                  <a:lnTo>
                    <a:pt x="458851" y="109461"/>
                  </a:lnTo>
                  <a:lnTo>
                    <a:pt x="458851" y="100901"/>
                  </a:lnTo>
                  <a:lnTo>
                    <a:pt x="458851" y="92938"/>
                  </a:lnTo>
                  <a:lnTo>
                    <a:pt x="458851" y="45161"/>
                  </a:lnTo>
                  <a:lnTo>
                    <a:pt x="458851" y="37426"/>
                  </a:lnTo>
                  <a:lnTo>
                    <a:pt x="458851" y="28486"/>
                  </a:lnTo>
                  <a:close/>
                </a:path>
                <a:path w="732790" h="111760">
                  <a:moveTo>
                    <a:pt x="550303" y="28486"/>
                  </a:moveTo>
                  <a:lnTo>
                    <a:pt x="529920" y="28486"/>
                  </a:lnTo>
                  <a:lnTo>
                    <a:pt x="529920" y="57658"/>
                  </a:lnTo>
                  <a:lnTo>
                    <a:pt x="499706" y="57658"/>
                  </a:lnTo>
                  <a:lnTo>
                    <a:pt x="499706" y="28486"/>
                  </a:lnTo>
                  <a:lnTo>
                    <a:pt x="479310" y="28486"/>
                  </a:lnTo>
                  <a:lnTo>
                    <a:pt x="479310" y="109461"/>
                  </a:lnTo>
                  <a:lnTo>
                    <a:pt x="499706" y="109461"/>
                  </a:lnTo>
                  <a:lnTo>
                    <a:pt x="499706" y="75895"/>
                  </a:lnTo>
                  <a:lnTo>
                    <a:pt x="529920" y="75895"/>
                  </a:lnTo>
                  <a:lnTo>
                    <a:pt x="529920" y="109461"/>
                  </a:lnTo>
                  <a:lnTo>
                    <a:pt x="550303" y="109461"/>
                  </a:lnTo>
                  <a:lnTo>
                    <a:pt x="550303" y="75895"/>
                  </a:lnTo>
                  <a:lnTo>
                    <a:pt x="550303" y="57658"/>
                  </a:lnTo>
                  <a:lnTo>
                    <a:pt x="550303" y="28486"/>
                  </a:lnTo>
                  <a:close/>
                </a:path>
                <a:path w="732790" h="111760">
                  <a:moveTo>
                    <a:pt x="651802" y="61302"/>
                  </a:moveTo>
                  <a:lnTo>
                    <a:pt x="631266" y="32639"/>
                  </a:lnTo>
                  <a:lnTo>
                    <a:pt x="631266" y="62128"/>
                  </a:lnTo>
                  <a:lnTo>
                    <a:pt x="631228" y="76022"/>
                  </a:lnTo>
                  <a:lnTo>
                    <a:pt x="630656" y="77571"/>
                  </a:lnTo>
                  <a:lnTo>
                    <a:pt x="629043" y="81724"/>
                  </a:lnTo>
                  <a:lnTo>
                    <a:pt x="620661" y="90449"/>
                  </a:lnTo>
                  <a:lnTo>
                    <a:pt x="615442" y="92633"/>
                  </a:lnTo>
                  <a:lnTo>
                    <a:pt x="602742" y="92633"/>
                  </a:lnTo>
                  <a:lnTo>
                    <a:pt x="597496" y="90449"/>
                  </a:lnTo>
                  <a:lnTo>
                    <a:pt x="589203" y="81724"/>
                  </a:lnTo>
                  <a:lnTo>
                    <a:pt x="587133" y="76022"/>
                  </a:lnTo>
                  <a:lnTo>
                    <a:pt x="587133" y="62128"/>
                  </a:lnTo>
                  <a:lnTo>
                    <a:pt x="589229" y="56515"/>
                  </a:lnTo>
                  <a:lnTo>
                    <a:pt x="597623" y="47726"/>
                  </a:lnTo>
                  <a:lnTo>
                    <a:pt x="602869" y="45529"/>
                  </a:lnTo>
                  <a:lnTo>
                    <a:pt x="615619" y="45529"/>
                  </a:lnTo>
                  <a:lnTo>
                    <a:pt x="631266" y="62128"/>
                  </a:lnTo>
                  <a:lnTo>
                    <a:pt x="631266" y="32639"/>
                  </a:lnTo>
                  <a:lnTo>
                    <a:pt x="623684" y="28321"/>
                  </a:lnTo>
                  <a:lnTo>
                    <a:pt x="616508" y="26416"/>
                  </a:lnTo>
                  <a:lnTo>
                    <a:pt x="608863" y="26416"/>
                  </a:lnTo>
                  <a:lnTo>
                    <a:pt x="574725" y="44145"/>
                  </a:lnTo>
                  <a:lnTo>
                    <a:pt x="566902" y="69049"/>
                  </a:lnTo>
                  <a:lnTo>
                    <a:pt x="567524" y="76022"/>
                  </a:lnTo>
                  <a:lnTo>
                    <a:pt x="567575" y="76542"/>
                  </a:lnTo>
                  <a:lnTo>
                    <a:pt x="567664" y="77571"/>
                  </a:lnTo>
                  <a:lnTo>
                    <a:pt x="592810" y="108445"/>
                  </a:lnTo>
                  <a:lnTo>
                    <a:pt x="608939" y="111544"/>
                  </a:lnTo>
                  <a:lnTo>
                    <a:pt x="616826" y="111544"/>
                  </a:lnTo>
                  <a:lnTo>
                    <a:pt x="649909" y="83680"/>
                  </a:lnTo>
                  <a:lnTo>
                    <a:pt x="651802" y="76542"/>
                  </a:lnTo>
                  <a:lnTo>
                    <a:pt x="651802" y="61302"/>
                  </a:lnTo>
                  <a:close/>
                </a:path>
                <a:path w="732790" h="111760">
                  <a:moveTo>
                    <a:pt x="732688" y="86829"/>
                  </a:moveTo>
                  <a:lnTo>
                    <a:pt x="731786" y="80530"/>
                  </a:lnTo>
                  <a:lnTo>
                    <a:pt x="731685" y="79819"/>
                  </a:lnTo>
                  <a:lnTo>
                    <a:pt x="729221" y="75069"/>
                  </a:lnTo>
                  <a:lnTo>
                    <a:pt x="728675" y="74015"/>
                  </a:lnTo>
                  <a:lnTo>
                    <a:pt x="723658" y="69430"/>
                  </a:lnTo>
                  <a:lnTo>
                    <a:pt x="716622" y="66065"/>
                  </a:lnTo>
                  <a:lnTo>
                    <a:pt x="724458" y="62598"/>
                  </a:lnTo>
                  <a:lnTo>
                    <a:pt x="726020" y="60337"/>
                  </a:lnTo>
                  <a:lnTo>
                    <a:pt x="728383" y="56921"/>
                  </a:lnTo>
                  <a:lnTo>
                    <a:pt x="728306" y="43548"/>
                  </a:lnTo>
                  <a:lnTo>
                    <a:pt x="728002" y="42773"/>
                  </a:lnTo>
                  <a:lnTo>
                    <a:pt x="726465" y="38976"/>
                  </a:lnTo>
                  <a:lnTo>
                    <a:pt x="718832" y="30581"/>
                  </a:lnTo>
                  <a:lnTo>
                    <a:pt x="711593" y="28486"/>
                  </a:lnTo>
                  <a:lnTo>
                    <a:pt x="709777" y="28486"/>
                  </a:lnTo>
                  <a:lnTo>
                    <a:pt x="709777" y="82943"/>
                  </a:lnTo>
                  <a:lnTo>
                    <a:pt x="709777" y="87350"/>
                  </a:lnTo>
                  <a:lnTo>
                    <a:pt x="708964" y="89179"/>
                  </a:lnTo>
                  <a:lnTo>
                    <a:pt x="705739" y="92900"/>
                  </a:lnTo>
                  <a:lnTo>
                    <a:pt x="702957" y="93827"/>
                  </a:lnTo>
                  <a:lnTo>
                    <a:pt x="688784" y="93827"/>
                  </a:lnTo>
                  <a:lnTo>
                    <a:pt x="688784" y="75069"/>
                  </a:lnTo>
                  <a:lnTo>
                    <a:pt x="701992" y="75069"/>
                  </a:lnTo>
                  <a:lnTo>
                    <a:pt x="705243" y="76161"/>
                  </a:lnTo>
                  <a:lnTo>
                    <a:pt x="708863" y="80530"/>
                  </a:lnTo>
                  <a:lnTo>
                    <a:pt x="709777" y="82943"/>
                  </a:lnTo>
                  <a:lnTo>
                    <a:pt x="709777" y="28486"/>
                  </a:lnTo>
                  <a:lnTo>
                    <a:pt x="707021" y="28486"/>
                  </a:lnTo>
                  <a:lnTo>
                    <a:pt x="707021" y="49276"/>
                  </a:lnTo>
                  <a:lnTo>
                    <a:pt x="707021" y="54343"/>
                  </a:lnTo>
                  <a:lnTo>
                    <a:pt x="706120" y="56184"/>
                  </a:lnTo>
                  <a:lnTo>
                    <a:pt x="702487" y="59512"/>
                  </a:lnTo>
                  <a:lnTo>
                    <a:pt x="699922" y="60337"/>
                  </a:lnTo>
                  <a:lnTo>
                    <a:pt x="688784" y="60337"/>
                  </a:lnTo>
                  <a:lnTo>
                    <a:pt x="688784" y="42773"/>
                  </a:lnTo>
                  <a:lnTo>
                    <a:pt x="700798" y="42773"/>
                  </a:lnTo>
                  <a:lnTo>
                    <a:pt x="702678" y="43548"/>
                  </a:lnTo>
                  <a:lnTo>
                    <a:pt x="706158" y="46926"/>
                  </a:lnTo>
                  <a:lnTo>
                    <a:pt x="707021" y="49276"/>
                  </a:lnTo>
                  <a:lnTo>
                    <a:pt x="707021" y="28486"/>
                  </a:lnTo>
                  <a:lnTo>
                    <a:pt x="668401" y="28486"/>
                  </a:lnTo>
                  <a:lnTo>
                    <a:pt x="668401" y="109461"/>
                  </a:lnTo>
                  <a:lnTo>
                    <a:pt x="707288" y="109461"/>
                  </a:lnTo>
                  <a:lnTo>
                    <a:pt x="713359" y="108864"/>
                  </a:lnTo>
                  <a:lnTo>
                    <a:pt x="732688" y="92341"/>
                  </a:lnTo>
                  <a:lnTo>
                    <a:pt x="732688" y="868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72806" y="2276284"/>
              <a:ext cx="82152" cy="8096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561114" y="2274203"/>
              <a:ext cx="343535" cy="85725"/>
            </a:xfrm>
            <a:custGeom>
              <a:avLst/>
              <a:gdLst/>
              <a:ahLst/>
              <a:cxnLst/>
              <a:rect l="l" t="t" r="r" b="b"/>
              <a:pathLst>
                <a:path w="343535" h="85725">
                  <a:moveTo>
                    <a:pt x="41897" y="0"/>
                  </a:moveTo>
                  <a:lnTo>
                    <a:pt x="6838" y="18605"/>
                  </a:lnTo>
                  <a:lnTo>
                    <a:pt x="0" y="43009"/>
                  </a:lnTo>
                  <a:lnTo>
                    <a:pt x="748" y="51672"/>
                  </a:lnTo>
                  <a:lnTo>
                    <a:pt x="2918" y="59306"/>
                  </a:lnTo>
                  <a:lnTo>
                    <a:pt x="2994" y="59577"/>
                  </a:lnTo>
                  <a:lnTo>
                    <a:pt x="33929" y="84378"/>
                  </a:lnTo>
                  <a:lnTo>
                    <a:pt x="43013" y="85129"/>
                  </a:lnTo>
                  <a:lnTo>
                    <a:pt x="51200" y="85129"/>
                  </a:lnTo>
                  <a:lnTo>
                    <a:pt x="58270" y="83679"/>
                  </a:lnTo>
                  <a:lnTo>
                    <a:pt x="70175" y="77871"/>
                  </a:lnTo>
                  <a:lnTo>
                    <a:pt x="75283" y="73397"/>
                  </a:lnTo>
                  <a:lnTo>
                    <a:pt x="79548" y="67345"/>
                  </a:lnTo>
                  <a:lnTo>
                    <a:pt x="36749" y="67345"/>
                  </a:lnTo>
                  <a:lnTo>
                    <a:pt x="31291" y="65570"/>
                  </a:lnTo>
                  <a:lnTo>
                    <a:pt x="23105" y="58774"/>
                  </a:lnTo>
                  <a:lnTo>
                    <a:pt x="20589" y="54198"/>
                  </a:lnTo>
                  <a:lnTo>
                    <a:pt x="19645" y="48441"/>
                  </a:lnTo>
                  <a:lnTo>
                    <a:pt x="84905" y="48441"/>
                  </a:lnTo>
                  <a:lnTo>
                    <a:pt x="84859" y="43009"/>
                  </a:lnTo>
                  <a:lnTo>
                    <a:pt x="84233" y="35016"/>
                  </a:lnTo>
                  <a:lnTo>
                    <a:pt x="83559" y="32443"/>
                  </a:lnTo>
                  <a:lnTo>
                    <a:pt x="20538" y="32443"/>
                  </a:lnTo>
                  <a:lnTo>
                    <a:pt x="22820" y="27431"/>
                  </a:lnTo>
                  <a:lnTo>
                    <a:pt x="25300" y="23933"/>
                  </a:lnTo>
                  <a:lnTo>
                    <a:pt x="32146" y="18851"/>
                  </a:lnTo>
                  <a:lnTo>
                    <a:pt x="32017" y="18851"/>
                  </a:lnTo>
                  <a:lnTo>
                    <a:pt x="37209" y="17190"/>
                  </a:lnTo>
                  <a:lnTo>
                    <a:pt x="76926" y="17190"/>
                  </a:lnTo>
                  <a:lnTo>
                    <a:pt x="73000" y="12240"/>
                  </a:lnTo>
                  <a:lnTo>
                    <a:pt x="66563" y="6884"/>
                  </a:lnTo>
                  <a:lnTo>
                    <a:pt x="59233" y="3059"/>
                  </a:lnTo>
                  <a:lnTo>
                    <a:pt x="51011" y="764"/>
                  </a:lnTo>
                  <a:lnTo>
                    <a:pt x="41897" y="0"/>
                  </a:lnTo>
                  <a:close/>
                </a:path>
                <a:path w="343535" h="85725">
                  <a:moveTo>
                    <a:pt x="62435" y="59306"/>
                  </a:moveTo>
                  <a:lnTo>
                    <a:pt x="56977" y="64616"/>
                  </a:lnTo>
                  <a:lnTo>
                    <a:pt x="50267" y="67345"/>
                  </a:lnTo>
                  <a:lnTo>
                    <a:pt x="79548" y="67345"/>
                  </a:lnTo>
                  <a:lnTo>
                    <a:pt x="62435" y="59306"/>
                  </a:lnTo>
                  <a:close/>
                </a:path>
                <a:path w="343535" h="85725">
                  <a:moveTo>
                    <a:pt x="76926" y="17190"/>
                  </a:moveTo>
                  <a:lnTo>
                    <a:pt x="48074" y="17190"/>
                  </a:lnTo>
                  <a:lnTo>
                    <a:pt x="52650" y="18605"/>
                  </a:lnTo>
                  <a:lnTo>
                    <a:pt x="60538" y="24256"/>
                  </a:lnTo>
                  <a:lnTo>
                    <a:pt x="63179" y="27928"/>
                  </a:lnTo>
                  <a:lnTo>
                    <a:pt x="64519" y="32443"/>
                  </a:lnTo>
                  <a:lnTo>
                    <a:pt x="83559" y="32443"/>
                  </a:lnTo>
                  <a:lnTo>
                    <a:pt x="81987" y="26442"/>
                  </a:lnTo>
                  <a:lnTo>
                    <a:pt x="78242" y="18851"/>
                  </a:lnTo>
                  <a:lnTo>
                    <a:pt x="76926" y="17190"/>
                  </a:lnTo>
                  <a:close/>
                </a:path>
                <a:path w="343535" h="85725">
                  <a:moveTo>
                    <a:pt x="121669" y="2081"/>
                  </a:moveTo>
                  <a:lnTo>
                    <a:pt x="101278" y="2081"/>
                  </a:lnTo>
                  <a:lnTo>
                    <a:pt x="101278" y="83045"/>
                  </a:lnTo>
                  <a:lnTo>
                    <a:pt x="121669" y="83045"/>
                  </a:lnTo>
                  <a:lnTo>
                    <a:pt x="121669" y="49485"/>
                  </a:lnTo>
                  <a:lnTo>
                    <a:pt x="172271" y="49485"/>
                  </a:lnTo>
                  <a:lnTo>
                    <a:pt x="172271" y="31252"/>
                  </a:lnTo>
                  <a:lnTo>
                    <a:pt x="121669" y="31252"/>
                  </a:lnTo>
                  <a:lnTo>
                    <a:pt x="121669" y="2081"/>
                  </a:lnTo>
                  <a:close/>
                </a:path>
                <a:path w="343535" h="85725">
                  <a:moveTo>
                    <a:pt x="172271" y="49485"/>
                  </a:moveTo>
                  <a:lnTo>
                    <a:pt x="151880" y="49485"/>
                  </a:lnTo>
                  <a:lnTo>
                    <a:pt x="151880" y="83045"/>
                  </a:lnTo>
                  <a:lnTo>
                    <a:pt x="172271" y="83045"/>
                  </a:lnTo>
                  <a:lnTo>
                    <a:pt x="172271" y="49485"/>
                  </a:lnTo>
                  <a:close/>
                </a:path>
                <a:path w="343535" h="85725">
                  <a:moveTo>
                    <a:pt x="172271" y="2081"/>
                  </a:moveTo>
                  <a:lnTo>
                    <a:pt x="151880" y="2081"/>
                  </a:lnTo>
                  <a:lnTo>
                    <a:pt x="151880" y="31252"/>
                  </a:lnTo>
                  <a:lnTo>
                    <a:pt x="172271" y="31252"/>
                  </a:lnTo>
                  <a:lnTo>
                    <a:pt x="172271" y="2081"/>
                  </a:lnTo>
                  <a:close/>
                </a:path>
                <a:path w="343535" h="85725">
                  <a:moveTo>
                    <a:pt x="212526" y="2081"/>
                  </a:moveTo>
                  <a:lnTo>
                    <a:pt x="192733" y="2081"/>
                  </a:lnTo>
                  <a:lnTo>
                    <a:pt x="192733" y="83045"/>
                  </a:lnTo>
                  <a:lnTo>
                    <a:pt x="203522" y="83045"/>
                  </a:lnTo>
                  <a:lnTo>
                    <a:pt x="232503" y="49632"/>
                  </a:lnTo>
                  <a:lnTo>
                    <a:pt x="212526" y="49632"/>
                  </a:lnTo>
                  <a:lnTo>
                    <a:pt x="212526" y="2081"/>
                  </a:lnTo>
                  <a:close/>
                </a:path>
                <a:path w="343535" h="85725">
                  <a:moveTo>
                    <a:pt x="263725" y="36460"/>
                  </a:moveTo>
                  <a:lnTo>
                    <a:pt x="243928" y="36460"/>
                  </a:lnTo>
                  <a:lnTo>
                    <a:pt x="243928" y="83045"/>
                  </a:lnTo>
                  <a:lnTo>
                    <a:pt x="263725" y="83045"/>
                  </a:lnTo>
                  <a:lnTo>
                    <a:pt x="263725" y="36460"/>
                  </a:lnTo>
                  <a:close/>
                </a:path>
                <a:path w="343535" h="85725">
                  <a:moveTo>
                    <a:pt x="263725" y="2081"/>
                  </a:moveTo>
                  <a:lnTo>
                    <a:pt x="253977" y="2081"/>
                  </a:lnTo>
                  <a:lnTo>
                    <a:pt x="212526" y="49632"/>
                  </a:lnTo>
                  <a:lnTo>
                    <a:pt x="232503" y="49632"/>
                  </a:lnTo>
                  <a:lnTo>
                    <a:pt x="243928" y="36460"/>
                  </a:lnTo>
                  <a:lnTo>
                    <a:pt x="263725" y="36460"/>
                  </a:lnTo>
                  <a:lnTo>
                    <a:pt x="263725" y="2081"/>
                  </a:lnTo>
                  <a:close/>
                </a:path>
                <a:path w="343535" h="85725">
                  <a:moveTo>
                    <a:pt x="343199" y="2081"/>
                  </a:moveTo>
                  <a:lnTo>
                    <a:pt x="312588" y="2081"/>
                  </a:lnTo>
                  <a:lnTo>
                    <a:pt x="305183" y="2678"/>
                  </a:lnTo>
                  <a:lnTo>
                    <a:pt x="295708" y="5062"/>
                  </a:lnTo>
                  <a:lnTo>
                    <a:pt x="291628" y="7913"/>
                  </a:lnTo>
                  <a:lnTo>
                    <a:pt x="284782" y="16941"/>
                  </a:lnTo>
                  <a:lnTo>
                    <a:pt x="283071" y="22273"/>
                  </a:lnTo>
                  <a:lnTo>
                    <a:pt x="283071" y="33214"/>
                  </a:lnTo>
                  <a:lnTo>
                    <a:pt x="284472" y="37717"/>
                  </a:lnTo>
                  <a:lnTo>
                    <a:pt x="290080" y="45702"/>
                  </a:lnTo>
                  <a:lnTo>
                    <a:pt x="293663" y="48416"/>
                  </a:lnTo>
                  <a:lnTo>
                    <a:pt x="298029" y="49856"/>
                  </a:lnTo>
                  <a:lnTo>
                    <a:pt x="275555" y="83045"/>
                  </a:lnTo>
                  <a:lnTo>
                    <a:pt x="299591" y="83045"/>
                  </a:lnTo>
                  <a:lnTo>
                    <a:pt x="318862" y="53726"/>
                  </a:lnTo>
                  <a:lnTo>
                    <a:pt x="343199" y="53726"/>
                  </a:lnTo>
                  <a:lnTo>
                    <a:pt x="343199" y="38469"/>
                  </a:lnTo>
                  <a:lnTo>
                    <a:pt x="308495" y="38469"/>
                  </a:lnTo>
                  <a:lnTo>
                    <a:pt x="304204" y="35219"/>
                  </a:lnTo>
                  <a:lnTo>
                    <a:pt x="304204" y="22273"/>
                  </a:lnTo>
                  <a:lnTo>
                    <a:pt x="308048" y="19047"/>
                  </a:lnTo>
                  <a:lnTo>
                    <a:pt x="343199" y="19047"/>
                  </a:lnTo>
                  <a:lnTo>
                    <a:pt x="343199" y="2081"/>
                  </a:lnTo>
                  <a:close/>
                </a:path>
                <a:path w="343535" h="85725">
                  <a:moveTo>
                    <a:pt x="343199" y="53726"/>
                  </a:moveTo>
                  <a:lnTo>
                    <a:pt x="322808" y="53726"/>
                  </a:lnTo>
                  <a:lnTo>
                    <a:pt x="322808" y="83045"/>
                  </a:lnTo>
                  <a:lnTo>
                    <a:pt x="343199" y="83045"/>
                  </a:lnTo>
                  <a:lnTo>
                    <a:pt x="343199" y="53726"/>
                  </a:lnTo>
                  <a:close/>
                </a:path>
                <a:path w="343535" h="85725">
                  <a:moveTo>
                    <a:pt x="343199" y="19047"/>
                  </a:moveTo>
                  <a:lnTo>
                    <a:pt x="322808" y="19047"/>
                  </a:lnTo>
                  <a:lnTo>
                    <a:pt x="322808" y="38469"/>
                  </a:lnTo>
                  <a:lnTo>
                    <a:pt x="343199" y="38469"/>
                  </a:lnTo>
                  <a:lnTo>
                    <a:pt x="343199" y="190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" name="object 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967900" y="2274203"/>
            <a:ext cx="1418824" cy="268974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32805" y="2433320"/>
            <a:ext cx="1174564" cy="111941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998309" y="2433320"/>
            <a:ext cx="1093630" cy="139473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471792" y="2460132"/>
            <a:ext cx="148619" cy="85129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694960" y="2430961"/>
            <a:ext cx="73224" cy="114969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3843870" y="2460132"/>
            <a:ext cx="532765" cy="113030"/>
            <a:chOff x="3843870" y="2460132"/>
            <a:chExt cx="532765" cy="113030"/>
          </a:xfrm>
        </p:grpSpPr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843870" y="2460132"/>
              <a:ext cx="84312" cy="8512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951165" y="2460132"/>
              <a:ext cx="274955" cy="113030"/>
            </a:xfrm>
            <a:custGeom>
              <a:avLst/>
              <a:gdLst/>
              <a:ahLst/>
              <a:cxnLst/>
              <a:rect l="l" t="t" r="r" b="b"/>
              <a:pathLst>
                <a:path w="274954" h="113030">
                  <a:moveTo>
                    <a:pt x="67938" y="2081"/>
                  </a:moveTo>
                  <a:lnTo>
                    <a:pt x="0" y="2081"/>
                  </a:lnTo>
                  <a:lnTo>
                    <a:pt x="0" y="83045"/>
                  </a:lnTo>
                  <a:lnTo>
                    <a:pt x="10415" y="83045"/>
                  </a:lnTo>
                  <a:lnTo>
                    <a:pt x="10415" y="11904"/>
                  </a:lnTo>
                  <a:lnTo>
                    <a:pt x="67938" y="11904"/>
                  </a:lnTo>
                  <a:lnTo>
                    <a:pt x="67938" y="2081"/>
                  </a:lnTo>
                  <a:close/>
                </a:path>
                <a:path w="274954" h="113030">
                  <a:moveTo>
                    <a:pt x="67938" y="11904"/>
                  </a:moveTo>
                  <a:lnTo>
                    <a:pt x="57520" y="11904"/>
                  </a:lnTo>
                  <a:lnTo>
                    <a:pt x="57520" y="83045"/>
                  </a:lnTo>
                  <a:lnTo>
                    <a:pt x="67938" y="83045"/>
                  </a:lnTo>
                  <a:lnTo>
                    <a:pt x="67938" y="11904"/>
                  </a:lnTo>
                  <a:close/>
                </a:path>
                <a:path w="274954" h="113030">
                  <a:moveTo>
                    <a:pt x="101645" y="2081"/>
                  </a:moveTo>
                  <a:lnTo>
                    <a:pt x="91302" y="2081"/>
                  </a:lnTo>
                  <a:lnTo>
                    <a:pt x="91302" y="112661"/>
                  </a:lnTo>
                  <a:lnTo>
                    <a:pt x="101645" y="112661"/>
                  </a:lnTo>
                  <a:lnTo>
                    <a:pt x="101645" y="69131"/>
                  </a:lnTo>
                  <a:lnTo>
                    <a:pt x="113015" y="69131"/>
                  </a:lnTo>
                  <a:lnTo>
                    <a:pt x="111729" y="68411"/>
                  </a:lnTo>
                  <a:lnTo>
                    <a:pt x="107783" y="64516"/>
                  </a:lnTo>
                  <a:lnTo>
                    <a:pt x="102275" y="54691"/>
                  </a:lnTo>
                  <a:lnTo>
                    <a:pt x="100900" y="49161"/>
                  </a:lnTo>
                  <a:lnTo>
                    <a:pt x="100900" y="33630"/>
                  </a:lnTo>
                  <a:lnTo>
                    <a:pt x="103990" y="25793"/>
                  </a:lnTo>
                  <a:lnTo>
                    <a:pt x="112642" y="16967"/>
                  </a:lnTo>
                  <a:lnTo>
                    <a:pt x="101645" y="16967"/>
                  </a:lnTo>
                  <a:lnTo>
                    <a:pt x="101645" y="2081"/>
                  </a:lnTo>
                  <a:close/>
                </a:path>
                <a:path w="274954" h="113030">
                  <a:moveTo>
                    <a:pt x="113015" y="69131"/>
                  </a:moveTo>
                  <a:lnTo>
                    <a:pt x="101645" y="69131"/>
                  </a:lnTo>
                  <a:lnTo>
                    <a:pt x="106013" y="74437"/>
                  </a:lnTo>
                  <a:lnTo>
                    <a:pt x="110897" y="78430"/>
                  </a:lnTo>
                  <a:lnTo>
                    <a:pt x="121712" y="83790"/>
                  </a:lnTo>
                  <a:lnTo>
                    <a:pt x="127641" y="85129"/>
                  </a:lnTo>
                  <a:lnTo>
                    <a:pt x="134092" y="85129"/>
                  </a:lnTo>
                  <a:lnTo>
                    <a:pt x="142373" y="84350"/>
                  </a:lnTo>
                  <a:lnTo>
                    <a:pt x="150025" y="82013"/>
                  </a:lnTo>
                  <a:lnTo>
                    <a:pt x="157050" y="78118"/>
                  </a:lnTo>
                  <a:lnTo>
                    <a:pt x="160000" y="75604"/>
                  </a:lnTo>
                  <a:lnTo>
                    <a:pt x="127417" y="75604"/>
                  </a:lnTo>
                  <a:lnTo>
                    <a:pt x="122000" y="74164"/>
                  </a:lnTo>
                  <a:lnTo>
                    <a:pt x="113015" y="69131"/>
                  </a:lnTo>
                  <a:close/>
                </a:path>
                <a:path w="274954" h="113030">
                  <a:moveTo>
                    <a:pt x="160508" y="10044"/>
                  </a:moveTo>
                  <a:lnTo>
                    <a:pt x="138780" y="10044"/>
                  </a:lnTo>
                  <a:lnTo>
                    <a:pt x="144137" y="11469"/>
                  </a:lnTo>
                  <a:lnTo>
                    <a:pt x="153960" y="17175"/>
                  </a:lnTo>
                  <a:lnTo>
                    <a:pt x="157867" y="21182"/>
                  </a:lnTo>
                  <a:lnTo>
                    <a:pt x="163669" y="31499"/>
                  </a:lnTo>
                  <a:lnTo>
                    <a:pt x="165121" y="36958"/>
                  </a:lnTo>
                  <a:lnTo>
                    <a:pt x="165121" y="48420"/>
                  </a:lnTo>
                  <a:lnTo>
                    <a:pt x="138729" y="75604"/>
                  </a:lnTo>
                  <a:lnTo>
                    <a:pt x="160000" y="75604"/>
                  </a:lnTo>
                  <a:lnTo>
                    <a:pt x="175615" y="42339"/>
                  </a:lnTo>
                  <a:lnTo>
                    <a:pt x="174848" y="33913"/>
                  </a:lnTo>
                  <a:lnTo>
                    <a:pt x="172545" y="26118"/>
                  </a:lnTo>
                  <a:lnTo>
                    <a:pt x="168708" y="18956"/>
                  </a:lnTo>
                  <a:lnTo>
                    <a:pt x="163335" y="12426"/>
                  </a:lnTo>
                  <a:lnTo>
                    <a:pt x="160508" y="10044"/>
                  </a:lnTo>
                  <a:close/>
                </a:path>
                <a:path w="274954" h="113030">
                  <a:moveTo>
                    <a:pt x="133794" y="0"/>
                  </a:moveTo>
                  <a:lnTo>
                    <a:pt x="127195" y="0"/>
                  </a:lnTo>
                  <a:lnTo>
                    <a:pt x="121218" y="1414"/>
                  </a:lnTo>
                  <a:lnTo>
                    <a:pt x="110501" y="7067"/>
                  </a:lnTo>
                  <a:lnTo>
                    <a:pt x="105764" y="11311"/>
                  </a:lnTo>
                  <a:lnTo>
                    <a:pt x="101645" y="16967"/>
                  </a:lnTo>
                  <a:lnTo>
                    <a:pt x="112642" y="16967"/>
                  </a:lnTo>
                  <a:lnTo>
                    <a:pt x="116340" y="13194"/>
                  </a:lnTo>
                  <a:lnTo>
                    <a:pt x="123944" y="10044"/>
                  </a:lnTo>
                  <a:lnTo>
                    <a:pt x="160508" y="10044"/>
                  </a:lnTo>
                  <a:lnTo>
                    <a:pt x="156975" y="7067"/>
                  </a:lnTo>
                  <a:lnTo>
                    <a:pt x="149811" y="3107"/>
                  </a:lnTo>
                  <a:lnTo>
                    <a:pt x="142114" y="776"/>
                  </a:lnTo>
                  <a:lnTo>
                    <a:pt x="133794" y="0"/>
                  </a:lnTo>
                  <a:close/>
                </a:path>
                <a:path w="274954" h="113030">
                  <a:moveTo>
                    <a:pt x="232765" y="0"/>
                  </a:moveTo>
                  <a:lnTo>
                    <a:pt x="222990" y="981"/>
                  </a:lnTo>
                  <a:lnTo>
                    <a:pt x="223156" y="981"/>
                  </a:lnTo>
                  <a:lnTo>
                    <a:pt x="214422" y="3925"/>
                  </a:lnTo>
                  <a:lnTo>
                    <a:pt x="214554" y="3925"/>
                  </a:lnTo>
                  <a:lnTo>
                    <a:pt x="207190" y="8621"/>
                  </a:lnTo>
                  <a:lnTo>
                    <a:pt x="200693" y="15328"/>
                  </a:lnTo>
                  <a:lnTo>
                    <a:pt x="196548" y="21587"/>
                  </a:lnTo>
                  <a:lnTo>
                    <a:pt x="193605" y="28219"/>
                  </a:lnTo>
                  <a:lnTo>
                    <a:pt x="191833" y="35293"/>
                  </a:lnTo>
                  <a:lnTo>
                    <a:pt x="191242" y="42786"/>
                  </a:lnTo>
                  <a:lnTo>
                    <a:pt x="191940" y="50760"/>
                  </a:lnTo>
                  <a:lnTo>
                    <a:pt x="194032" y="58311"/>
                  </a:lnTo>
                  <a:lnTo>
                    <a:pt x="197519" y="65439"/>
                  </a:lnTo>
                  <a:lnTo>
                    <a:pt x="202303" y="72007"/>
                  </a:lnTo>
                  <a:lnTo>
                    <a:pt x="202402" y="72143"/>
                  </a:lnTo>
                  <a:lnTo>
                    <a:pt x="208523" y="77825"/>
                  </a:lnTo>
                  <a:lnTo>
                    <a:pt x="215723" y="81883"/>
                  </a:lnTo>
                  <a:lnTo>
                    <a:pt x="224002" y="84317"/>
                  </a:lnTo>
                  <a:lnTo>
                    <a:pt x="233358" y="85129"/>
                  </a:lnTo>
                  <a:lnTo>
                    <a:pt x="239313" y="85129"/>
                  </a:lnTo>
                  <a:lnTo>
                    <a:pt x="244097" y="84317"/>
                  </a:lnTo>
                  <a:lnTo>
                    <a:pt x="244403" y="84317"/>
                  </a:lnTo>
                  <a:lnTo>
                    <a:pt x="254069" y="80604"/>
                  </a:lnTo>
                  <a:lnTo>
                    <a:pt x="258314" y="77961"/>
                  </a:lnTo>
                  <a:lnTo>
                    <a:pt x="260871" y="75604"/>
                  </a:lnTo>
                  <a:lnTo>
                    <a:pt x="223934" y="75604"/>
                  </a:lnTo>
                  <a:lnTo>
                    <a:pt x="216767" y="72590"/>
                  </a:lnTo>
                  <a:lnTo>
                    <a:pt x="205157" y="60534"/>
                  </a:lnTo>
                  <a:lnTo>
                    <a:pt x="202154" y="52809"/>
                  </a:lnTo>
                  <a:lnTo>
                    <a:pt x="201956" y="43383"/>
                  </a:lnTo>
                  <a:lnTo>
                    <a:pt x="274734" y="43383"/>
                  </a:lnTo>
                  <a:lnTo>
                    <a:pt x="274120" y="35430"/>
                  </a:lnTo>
                  <a:lnTo>
                    <a:pt x="273875" y="34376"/>
                  </a:lnTo>
                  <a:lnTo>
                    <a:pt x="203000" y="34376"/>
                  </a:lnTo>
                  <a:lnTo>
                    <a:pt x="205135" y="26935"/>
                  </a:lnTo>
                  <a:lnTo>
                    <a:pt x="208285" y="21355"/>
                  </a:lnTo>
                  <a:lnTo>
                    <a:pt x="218156" y="12524"/>
                  </a:lnTo>
                  <a:lnTo>
                    <a:pt x="224975" y="9968"/>
                  </a:lnTo>
                  <a:lnTo>
                    <a:pt x="260215" y="9968"/>
                  </a:lnTo>
                  <a:lnTo>
                    <a:pt x="259107" y="8831"/>
                  </a:lnTo>
                  <a:lnTo>
                    <a:pt x="251368" y="3925"/>
                  </a:lnTo>
                  <a:lnTo>
                    <a:pt x="242587" y="981"/>
                  </a:lnTo>
                  <a:lnTo>
                    <a:pt x="232765" y="0"/>
                  </a:lnTo>
                  <a:close/>
                </a:path>
                <a:path w="274954" h="113030">
                  <a:moveTo>
                    <a:pt x="263274" y="56182"/>
                  </a:moveTo>
                  <a:lnTo>
                    <a:pt x="236584" y="75604"/>
                  </a:lnTo>
                  <a:lnTo>
                    <a:pt x="260871" y="75604"/>
                  </a:lnTo>
                  <a:lnTo>
                    <a:pt x="265852" y="71013"/>
                  </a:lnTo>
                  <a:lnTo>
                    <a:pt x="269179" y="66448"/>
                  </a:lnTo>
                  <a:lnTo>
                    <a:pt x="272055" y="60793"/>
                  </a:lnTo>
                  <a:lnTo>
                    <a:pt x="263274" y="56182"/>
                  </a:lnTo>
                  <a:close/>
                </a:path>
                <a:path w="274954" h="113030">
                  <a:moveTo>
                    <a:pt x="260215" y="9968"/>
                  </a:moveTo>
                  <a:lnTo>
                    <a:pt x="237726" y="9968"/>
                  </a:lnTo>
                  <a:lnTo>
                    <a:pt x="242312" y="10986"/>
                  </a:lnTo>
                  <a:lnTo>
                    <a:pt x="251045" y="15055"/>
                  </a:lnTo>
                  <a:lnTo>
                    <a:pt x="254556" y="17734"/>
                  </a:lnTo>
                  <a:lnTo>
                    <a:pt x="259862" y="24378"/>
                  </a:lnTo>
                  <a:lnTo>
                    <a:pt x="261885" y="28821"/>
                  </a:lnTo>
                  <a:lnTo>
                    <a:pt x="263274" y="34376"/>
                  </a:lnTo>
                  <a:lnTo>
                    <a:pt x="273875" y="34376"/>
                  </a:lnTo>
                  <a:lnTo>
                    <a:pt x="272440" y="28219"/>
                  </a:lnTo>
                  <a:lnTo>
                    <a:pt x="269656" y="21587"/>
                  </a:lnTo>
                  <a:lnTo>
                    <a:pt x="265805" y="15699"/>
                  </a:lnTo>
                  <a:lnTo>
                    <a:pt x="260215" y="99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239032" y="2462213"/>
              <a:ext cx="137458" cy="80963"/>
            </a:xfrm>
            <a:prstGeom prst="rect">
              <a:avLst/>
            </a:prstGeom>
          </p:spPr>
        </p:pic>
      </p:grpSp>
      <p:pic>
        <p:nvPicPr>
          <p:cNvPr id="33" name="object 3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459446" y="2430961"/>
            <a:ext cx="327779" cy="114969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872280" y="2462213"/>
            <a:ext cx="75451" cy="83047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038657" y="2433715"/>
            <a:ext cx="149867" cy="109462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260780" y="2430961"/>
            <a:ext cx="216587" cy="112215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5581562" y="2429248"/>
            <a:ext cx="287688" cy="116682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5950706" y="2429248"/>
            <a:ext cx="1070941" cy="116013"/>
          </a:xfrm>
          <a:prstGeom prst="rect">
            <a:avLst/>
          </a:prstGeom>
        </p:spPr>
      </p:pic>
      <p:grpSp>
        <p:nvGrpSpPr>
          <p:cNvPr id="39" name="object 39"/>
          <p:cNvGrpSpPr/>
          <p:nvPr/>
        </p:nvGrpSpPr>
        <p:grpSpPr>
          <a:xfrm>
            <a:off x="727372" y="2615177"/>
            <a:ext cx="895985" cy="144145"/>
            <a:chOff x="727372" y="2615177"/>
            <a:chExt cx="895985" cy="144145"/>
          </a:xfrm>
        </p:grpSpPr>
        <p:pic>
          <p:nvPicPr>
            <p:cNvPr id="40" name="object 4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27372" y="2615177"/>
              <a:ext cx="389467" cy="14354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139518" y="2646061"/>
              <a:ext cx="232171" cy="9584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392332" y="2648141"/>
              <a:ext cx="230399" cy="80965"/>
            </a:xfrm>
            <a:prstGeom prst="rect">
              <a:avLst/>
            </a:prstGeom>
          </p:spPr>
        </p:pic>
      </p:grpSp>
      <p:pic>
        <p:nvPicPr>
          <p:cNvPr id="43" name="object 43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687075" y="2646061"/>
            <a:ext cx="2403010" cy="112661"/>
          </a:xfrm>
          <a:prstGeom prst="rect">
            <a:avLst/>
          </a:prstGeom>
        </p:spPr>
      </p:pic>
      <p:grpSp>
        <p:nvGrpSpPr>
          <p:cNvPr id="44" name="object 44"/>
          <p:cNvGrpSpPr/>
          <p:nvPr/>
        </p:nvGrpSpPr>
        <p:grpSpPr>
          <a:xfrm>
            <a:off x="4154123" y="2646061"/>
            <a:ext cx="1120775" cy="95885"/>
            <a:chOff x="4154123" y="2646061"/>
            <a:chExt cx="1120775" cy="95885"/>
          </a:xfrm>
        </p:grpSpPr>
        <p:pic>
          <p:nvPicPr>
            <p:cNvPr id="45" name="object 4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154123" y="2646061"/>
              <a:ext cx="401190" cy="93833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578987" y="2648141"/>
              <a:ext cx="171100" cy="9376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773762" y="2646061"/>
              <a:ext cx="169735" cy="8512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962758" y="2646061"/>
              <a:ext cx="156933" cy="8512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139345" y="2646061"/>
              <a:ext cx="135431" cy="85129"/>
            </a:xfrm>
            <a:prstGeom prst="rect">
              <a:avLst/>
            </a:prstGeom>
          </p:spPr>
        </p:pic>
      </p:grpSp>
      <p:grpSp>
        <p:nvGrpSpPr>
          <p:cNvPr id="50" name="object 50"/>
          <p:cNvGrpSpPr/>
          <p:nvPr/>
        </p:nvGrpSpPr>
        <p:grpSpPr>
          <a:xfrm>
            <a:off x="5341673" y="2646061"/>
            <a:ext cx="986155" cy="113030"/>
            <a:chOff x="5341673" y="2646061"/>
            <a:chExt cx="986155" cy="113030"/>
          </a:xfrm>
        </p:grpSpPr>
        <p:sp>
          <p:nvSpPr>
            <p:cNvPr id="51" name="object 51"/>
            <p:cNvSpPr/>
            <p:nvPr/>
          </p:nvSpPr>
          <p:spPr>
            <a:xfrm>
              <a:off x="5341673" y="2646061"/>
              <a:ext cx="266065" cy="113030"/>
            </a:xfrm>
            <a:custGeom>
              <a:avLst/>
              <a:gdLst/>
              <a:ahLst/>
              <a:cxnLst/>
              <a:rect l="l" t="t" r="r" b="b"/>
              <a:pathLst>
                <a:path w="266064" h="113030">
                  <a:moveTo>
                    <a:pt x="67938" y="2080"/>
                  </a:moveTo>
                  <a:lnTo>
                    <a:pt x="0" y="2080"/>
                  </a:lnTo>
                  <a:lnTo>
                    <a:pt x="0" y="83045"/>
                  </a:lnTo>
                  <a:lnTo>
                    <a:pt x="10413" y="83045"/>
                  </a:lnTo>
                  <a:lnTo>
                    <a:pt x="10413" y="11904"/>
                  </a:lnTo>
                  <a:lnTo>
                    <a:pt x="67938" y="11904"/>
                  </a:lnTo>
                  <a:lnTo>
                    <a:pt x="67938" y="2080"/>
                  </a:lnTo>
                  <a:close/>
                </a:path>
                <a:path w="266064" h="113030">
                  <a:moveTo>
                    <a:pt x="67938" y="11904"/>
                  </a:moveTo>
                  <a:lnTo>
                    <a:pt x="57520" y="11904"/>
                  </a:lnTo>
                  <a:lnTo>
                    <a:pt x="57520" y="83045"/>
                  </a:lnTo>
                  <a:lnTo>
                    <a:pt x="67938" y="83045"/>
                  </a:lnTo>
                  <a:lnTo>
                    <a:pt x="67938" y="11904"/>
                  </a:lnTo>
                  <a:close/>
                </a:path>
                <a:path w="266064" h="113030">
                  <a:moveTo>
                    <a:pt x="101645" y="2080"/>
                  </a:moveTo>
                  <a:lnTo>
                    <a:pt x="91302" y="2080"/>
                  </a:lnTo>
                  <a:lnTo>
                    <a:pt x="91302" y="112661"/>
                  </a:lnTo>
                  <a:lnTo>
                    <a:pt x="101645" y="112661"/>
                  </a:lnTo>
                  <a:lnTo>
                    <a:pt x="101645" y="69131"/>
                  </a:lnTo>
                  <a:lnTo>
                    <a:pt x="113015" y="69131"/>
                  </a:lnTo>
                  <a:lnTo>
                    <a:pt x="111729" y="68411"/>
                  </a:lnTo>
                  <a:lnTo>
                    <a:pt x="107783" y="64515"/>
                  </a:lnTo>
                  <a:lnTo>
                    <a:pt x="102275" y="54691"/>
                  </a:lnTo>
                  <a:lnTo>
                    <a:pt x="100900" y="49161"/>
                  </a:lnTo>
                  <a:lnTo>
                    <a:pt x="100900" y="33630"/>
                  </a:lnTo>
                  <a:lnTo>
                    <a:pt x="103988" y="25793"/>
                  </a:lnTo>
                  <a:lnTo>
                    <a:pt x="112641" y="16967"/>
                  </a:lnTo>
                  <a:lnTo>
                    <a:pt x="101645" y="16967"/>
                  </a:lnTo>
                  <a:lnTo>
                    <a:pt x="101645" y="2080"/>
                  </a:lnTo>
                  <a:close/>
                </a:path>
                <a:path w="266064" h="113030">
                  <a:moveTo>
                    <a:pt x="113015" y="69131"/>
                  </a:moveTo>
                  <a:lnTo>
                    <a:pt x="101645" y="69131"/>
                  </a:lnTo>
                  <a:lnTo>
                    <a:pt x="106011" y="74437"/>
                  </a:lnTo>
                  <a:lnTo>
                    <a:pt x="110897" y="78430"/>
                  </a:lnTo>
                  <a:lnTo>
                    <a:pt x="121711" y="83789"/>
                  </a:lnTo>
                  <a:lnTo>
                    <a:pt x="127641" y="85129"/>
                  </a:lnTo>
                  <a:lnTo>
                    <a:pt x="134091" y="85129"/>
                  </a:lnTo>
                  <a:lnTo>
                    <a:pt x="142372" y="84350"/>
                  </a:lnTo>
                  <a:lnTo>
                    <a:pt x="150024" y="82013"/>
                  </a:lnTo>
                  <a:lnTo>
                    <a:pt x="157049" y="78118"/>
                  </a:lnTo>
                  <a:lnTo>
                    <a:pt x="160000" y="75603"/>
                  </a:lnTo>
                  <a:lnTo>
                    <a:pt x="127417" y="75603"/>
                  </a:lnTo>
                  <a:lnTo>
                    <a:pt x="122000" y="74164"/>
                  </a:lnTo>
                  <a:lnTo>
                    <a:pt x="113015" y="69131"/>
                  </a:lnTo>
                  <a:close/>
                </a:path>
                <a:path w="266064" h="113030">
                  <a:moveTo>
                    <a:pt x="160507" y="10044"/>
                  </a:moveTo>
                  <a:lnTo>
                    <a:pt x="138779" y="10044"/>
                  </a:lnTo>
                  <a:lnTo>
                    <a:pt x="144136" y="11469"/>
                  </a:lnTo>
                  <a:lnTo>
                    <a:pt x="153960" y="17175"/>
                  </a:lnTo>
                  <a:lnTo>
                    <a:pt x="157866" y="21182"/>
                  </a:lnTo>
                  <a:lnTo>
                    <a:pt x="163669" y="31499"/>
                  </a:lnTo>
                  <a:lnTo>
                    <a:pt x="165120" y="36958"/>
                  </a:lnTo>
                  <a:lnTo>
                    <a:pt x="165120" y="48420"/>
                  </a:lnTo>
                  <a:lnTo>
                    <a:pt x="138728" y="75603"/>
                  </a:lnTo>
                  <a:lnTo>
                    <a:pt x="160000" y="75603"/>
                  </a:lnTo>
                  <a:lnTo>
                    <a:pt x="175614" y="42339"/>
                  </a:lnTo>
                  <a:lnTo>
                    <a:pt x="174846" y="33913"/>
                  </a:lnTo>
                  <a:lnTo>
                    <a:pt x="172544" y="26118"/>
                  </a:lnTo>
                  <a:lnTo>
                    <a:pt x="168707" y="18956"/>
                  </a:lnTo>
                  <a:lnTo>
                    <a:pt x="163334" y="12426"/>
                  </a:lnTo>
                  <a:lnTo>
                    <a:pt x="160507" y="10044"/>
                  </a:lnTo>
                  <a:close/>
                </a:path>
                <a:path w="266064" h="113030">
                  <a:moveTo>
                    <a:pt x="133793" y="0"/>
                  </a:moveTo>
                  <a:lnTo>
                    <a:pt x="127194" y="0"/>
                  </a:lnTo>
                  <a:lnTo>
                    <a:pt x="121218" y="1414"/>
                  </a:lnTo>
                  <a:lnTo>
                    <a:pt x="110501" y="7066"/>
                  </a:lnTo>
                  <a:lnTo>
                    <a:pt x="105764" y="11311"/>
                  </a:lnTo>
                  <a:lnTo>
                    <a:pt x="101645" y="16967"/>
                  </a:lnTo>
                  <a:lnTo>
                    <a:pt x="112641" y="16967"/>
                  </a:lnTo>
                  <a:lnTo>
                    <a:pt x="116340" y="13194"/>
                  </a:lnTo>
                  <a:lnTo>
                    <a:pt x="123944" y="10044"/>
                  </a:lnTo>
                  <a:lnTo>
                    <a:pt x="160507" y="10044"/>
                  </a:lnTo>
                  <a:lnTo>
                    <a:pt x="156973" y="7066"/>
                  </a:lnTo>
                  <a:lnTo>
                    <a:pt x="149810" y="3107"/>
                  </a:lnTo>
                  <a:lnTo>
                    <a:pt x="142113" y="776"/>
                  </a:lnTo>
                  <a:lnTo>
                    <a:pt x="133793" y="0"/>
                  </a:lnTo>
                  <a:close/>
                </a:path>
                <a:path w="266064" h="113030">
                  <a:moveTo>
                    <a:pt x="205526" y="2080"/>
                  </a:moveTo>
                  <a:lnTo>
                    <a:pt x="195112" y="2080"/>
                  </a:lnTo>
                  <a:lnTo>
                    <a:pt x="195112" y="83045"/>
                  </a:lnTo>
                  <a:lnTo>
                    <a:pt x="196376" y="83045"/>
                  </a:lnTo>
                  <a:lnTo>
                    <a:pt x="217304" y="61984"/>
                  </a:lnTo>
                  <a:lnTo>
                    <a:pt x="205526" y="61984"/>
                  </a:lnTo>
                  <a:lnTo>
                    <a:pt x="205526" y="2080"/>
                  </a:lnTo>
                  <a:close/>
                </a:path>
                <a:path w="266064" h="113030">
                  <a:moveTo>
                    <a:pt x="265805" y="23662"/>
                  </a:moveTo>
                  <a:lnTo>
                    <a:pt x="255386" y="23662"/>
                  </a:lnTo>
                  <a:lnTo>
                    <a:pt x="255386" y="83045"/>
                  </a:lnTo>
                  <a:lnTo>
                    <a:pt x="265805" y="83045"/>
                  </a:lnTo>
                  <a:lnTo>
                    <a:pt x="265805" y="23662"/>
                  </a:lnTo>
                  <a:close/>
                </a:path>
                <a:path w="266064" h="113030">
                  <a:moveTo>
                    <a:pt x="265805" y="2080"/>
                  </a:moveTo>
                  <a:lnTo>
                    <a:pt x="264984" y="2080"/>
                  </a:lnTo>
                  <a:lnTo>
                    <a:pt x="205526" y="61984"/>
                  </a:lnTo>
                  <a:lnTo>
                    <a:pt x="217304" y="61984"/>
                  </a:lnTo>
                  <a:lnTo>
                    <a:pt x="255386" y="23662"/>
                  </a:lnTo>
                  <a:lnTo>
                    <a:pt x="265805" y="23662"/>
                  </a:lnTo>
                  <a:lnTo>
                    <a:pt x="265805" y="20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623559" y="2646061"/>
              <a:ext cx="218264" cy="8512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862620" y="2646061"/>
              <a:ext cx="170776" cy="8512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054497" y="2648141"/>
              <a:ext cx="230400" cy="80965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6305270" y="2709015"/>
              <a:ext cx="22860" cy="33020"/>
            </a:xfrm>
            <a:custGeom>
              <a:avLst/>
              <a:gdLst/>
              <a:ahLst/>
              <a:cxnLst/>
              <a:rect l="l" t="t" r="r" b="b"/>
              <a:pathLst>
                <a:path w="22860" h="33019">
                  <a:moveTo>
                    <a:pt x="12426" y="0"/>
                  </a:moveTo>
                  <a:lnTo>
                    <a:pt x="0" y="29763"/>
                  </a:lnTo>
                  <a:lnTo>
                    <a:pt x="7365" y="32889"/>
                  </a:lnTo>
                  <a:lnTo>
                    <a:pt x="22471" y="4762"/>
                  </a:lnTo>
                  <a:lnTo>
                    <a:pt x="124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/>
          <p:nvPr/>
        </p:nvSpPr>
        <p:spPr>
          <a:xfrm>
            <a:off x="6396914" y="2646070"/>
            <a:ext cx="615950" cy="113030"/>
          </a:xfrm>
          <a:custGeom>
            <a:avLst/>
            <a:gdLst/>
            <a:ahLst/>
            <a:cxnLst/>
            <a:rect l="l" t="t" r="r" b="b"/>
            <a:pathLst>
              <a:path w="615950" h="113030">
                <a:moveTo>
                  <a:pt x="65697" y="83045"/>
                </a:moveTo>
                <a:lnTo>
                  <a:pt x="27952" y="45618"/>
                </a:lnTo>
                <a:lnTo>
                  <a:pt x="21424" y="39141"/>
                </a:lnTo>
                <a:lnTo>
                  <a:pt x="24714" y="36156"/>
                </a:lnTo>
                <a:lnTo>
                  <a:pt x="62433" y="2082"/>
                </a:lnTo>
                <a:lnTo>
                  <a:pt x="47917" y="2082"/>
                </a:lnTo>
                <a:lnTo>
                  <a:pt x="10490" y="36156"/>
                </a:lnTo>
                <a:lnTo>
                  <a:pt x="10490" y="2082"/>
                </a:lnTo>
                <a:lnTo>
                  <a:pt x="0" y="2082"/>
                </a:lnTo>
                <a:lnTo>
                  <a:pt x="0" y="83045"/>
                </a:lnTo>
                <a:lnTo>
                  <a:pt x="10490" y="83045"/>
                </a:lnTo>
                <a:lnTo>
                  <a:pt x="10490" y="48514"/>
                </a:lnTo>
                <a:lnTo>
                  <a:pt x="13766" y="45618"/>
                </a:lnTo>
                <a:lnTo>
                  <a:pt x="50965" y="83045"/>
                </a:lnTo>
                <a:lnTo>
                  <a:pt x="65697" y="83045"/>
                </a:lnTo>
                <a:close/>
              </a:path>
              <a:path w="615950" h="113030">
                <a:moveTo>
                  <a:pt x="156933" y="42786"/>
                </a:moveTo>
                <a:lnTo>
                  <a:pt x="156235" y="34658"/>
                </a:lnTo>
                <a:lnTo>
                  <a:pt x="154152" y="27089"/>
                </a:lnTo>
                <a:lnTo>
                  <a:pt x="150685" y="20066"/>
                </a:lnTo>
                <a:lnTo>
                  <a:pt x="146367" y="14351"/>
                </a:lnTo>
                <a:lnTo>
                  <a:pt x="146367" y="33934"/>
                </a:lnTo>
                <a:lnTo>
                  <a:pt x="146367" y="48856"/>
                </a:lnTo>
                <a:lnTo>
                  <a:pt x="120573" y="75234"/>
                </a:lnTo>
                <a:lnTo>
                  <a:pt x="109054" y="75234"/>
                </a:lnTo>
                <a:lnTo>
                  <a:pt x="83261" y="48856"/>
                </a:lnTo>
                <a:lnTo>
                  <a:pt x="83261" y="33934"/>
                </a:lnTo>
                <a:lnTo>
                  <a:pt x="86360" y="26187"/>
                </a:lnTo>
                <a:lnTo>
                  <a:pt x="98767" y="13398"/>
                </a:lnTo>
                <a:lnTo>
                  <a:pt x="106184" y="10198"/>
                </a:lnTo>
                <a:lnTo>
                  <a:pt x="123393" y="10198"/>
                </a:lnTo>
                <a:lnTo>
                  <a:pt x="130797" y="13398"/>
                </a:lnTo>
                <a:lnTo>
                  <a:pt x="143256" y="26187"/>
                </a:lnTo>
                <a:lnTo>
                  <a:pt x="146367" y="33934"/>
                </a:lnTo>
                <a:lnTo>
                  <a:pt x="146367" y="14351"/>
                </a:lnTo>
                <a:lnTo>
                  <a:pt x="145821" y="13614"/>
                </a:lnTo>
                <a:lnTo>
                  <a:pt x="145605" y="13398"/>
                </a:lnTo>
                <a:lnTo>
                  <a:pt x="142074" y="10198"/>
                </a:lnTo>
                <a:lnTo>
                  <a:pt x="139280" y="7658"/>
                </a:lnTo>
                <a:lnTo>
                  <a:pt x="131927" y="3403"/>
                </a:lnTo>
                <a:lnTo>
                  <a:pt x="123774" y="850"/>
                </a:lnTo>
                <a:lnTo>
                  <a:pt x="114820" y="0"/>
                </a:lnTo>
                <a:lnTo>
                  <a:pt x="105841" y="850"/>
                </a:lnTo>
                <a:lnTo>
                  <a:pt x="75412" y="27089"/>
                </a:lnTo>
                <a:lnTo>
                  <a:pt x="72618" y="42786"/>
                </a:lnTo>
                <a:lnTo>
                  <a:pt x="73355" y="51003"/>
                </a:lnTo>
                <a:lnTo>
                  <a:pt x="97917" y="81953"/>
                </a:lnTo>
                <a:lnTo>
                  <a:pt x="114820" y="85128"/>
                </a:lnTo>
                <a:lnTo>
                  <a:pt x="123659" y="84328"/>
                </a:lnTo>
                <a:lnTo>
                  <a:pt x="153987" y="58686"/>
                </a:lnTo>
                <a:lnTo>
                  <a:pt x="156197" y="51003"/>
                </a:lnTo>
                <a:lnTo>
                  <a:pt x="156933" y="42786"/>
                </a:lnTo>
                <a:close/>
              </a:path>
              <a:path w="615950" h="113030">
                <a:moveTo>
                  <a:pt x="220789" y="2082"/>
                </a:moveTo>
                <a:lnTo>
                  <a:pt x="167513" y="2082"/>
                </a:lnTo>
                <a:lnTo>
                  <a:pt x="167513" y="11087"/>
                </a:lnTo>
                <a:lnTo>
                  <a:pt x="188861" y="11087"/>
                </a:lnTo>
                <a:lnTo>
                  <a:pt x="188861" y="83045"/>
                </a:lnTo>
                <a:lnTo>
                  <a:pt x="199351" y="83045"/>
                </a:lnTo>
                <a:lnTo>
                  <a:pt x="199351" y="11087"/>
                </a:lnTo>
                <a:lnTo>
                  <a:pt x="220789" y="11087"/>
                </a:lnTo>
                <a:lnTo>
                  <a:pt x="220789" y="2082"/>
                </a:lnTo>
                <a:close/>
              </a:path>
              <a:path w="615950" h="113030">
                <a:moveTo>
                  <a:pt x="315366" y="42786"/>
                </a:moveTo>
                <a:lnTo>
                  <a:pt x="314667" y="34658"/>
                </a:lnTo>
                <a:lnTo>
                  <a:pt x="312597" y="27089"/>
                </a:lnTo>
                <a:lnTo>
                  <a:pt x="309118" y="20066"/>
                </a:lnTo>
                <a:lnTo>
                  <a:pt x="304800" y="14325"/>
                </a:lnTo>
                <a:lnTo>
                  <a:pt x="304800" y="33934"/>
                </a:lnTo>
                <a:lnTo>
                  <a:pt x="304800" y="48856"/>
                </a:lnTo>
                <a:lnTo>
                  <a:pt x="279006" y="75234"/>
                </a:lnTo>
                <a:lnTo>
                  <a:pt x="267500" y="75234"/>
                </a:lnTo>
                <a:lnTo>
                  <a:pt x="241706" y="48856"/>
                </a:lnTo>
                <a:lnTo>
                  <a:pt x="241706" y="33934"/>
                </a:lnTo>
                <a:lnTo>
                  <a:pt x="244805" y="26187"/>
                </a:lnTo>
                <a:lnTo>
                  <a:pt x="257200" y="13398"/>
                </a:lnTo>
                <a:lnTo>
                  <a:pt x="264617" y="10198"/>
                </a:lnTo>
                <a:lnTo>
                  <a:pt x="281838" y="10198"/>
                </a:lnTo>
                <a:lnTo>
                  <a:pt x="289242" y="13398"/>
                </a:lnTo>
                <a:lnTo>
                  <a:pt x="301688" y="26187"/>
                </a:lnTo>
                <a:lnTo>
                  <a:pt x="304800" y="33934"/>
                </a:lnTo>
                <a:lnTo>
                  <a:pt x="304800" y="14325"/>
                </a:lnTo>
                <a:lnTo>
                  <a:pt x="304266" y="13614"/>
                </a:lnTo>
                <a:lnTo>
                  <a:pt x="304038" y="13398"/>
                </a:lnTo>
                <a:lnTo>
                  <a:pt x="300507" y="10198"/>
                </a:lnTo>
                <a:lnTo>
                  <a:pt x="297713" y="7658"/>
                </a:lnTo>
                <a:lnTo>
                  <a:pt x="290360" y="3403"/>
                </a:lnTo>
                <a:lnTo>
                  <a:pt x="282206" y="850"/>
                </a:lnTo>
                <a:lnTo>
                  <a:pt x="273253" y="0"/>
                </a:lnTo>
                <a:lnTo>
                  <a:pt x="264274" y="850"/>
                </a:lnTo>
                <a:lnTo>
                  <a:pt x="233845" y="27089"/>
                </a:lnTo>
                <a:lnTo>
                  <a:pt x="231063" y="42786"/>
                </a:lnTo>
                <a:lnTo>
                  <a:pt x="231800" y="51003"/>
                </a:lnTo>
                <a:lnTo>
                  <a:pt x="256349" y="81953"/>
                </a:lnTo>
                <a:lnTo>
                  <a:pt x="273253" y="85128"/>
                </a:lnTo>
                <a:lnTo>
                  <a:pt x="282092" y="84328"/>
                </a:lnTo>
                <a:lnTo>
                  <a:pt x="312420" y="58686"/>
                </a:lnTo>
                <a:lnTo>
                  <a:pt x="314629" y="51003"/>
                </a:lnTo>
                <a:lnTo>
                  <a:pt x="315366" y="42786"/>
                </a:lnTo>
                <a:close/>
              </a:path>
              <a:path w="615950" h="113030">
                <a:moveTo>
                  <a:pt x="419176" y="42341"/>
                </a:moveTo>
                <a:lnTo>
                  <a:pt x="418414" y="33909"/>
                </a:lnTo>
                <a:lnTo>
                  <a:pt x="416102" y="26111"/>
                </a:lnTo>
                <a:lnTo>
                  <a:pt x="412267" y="18948"/>
                </a:lnTo>
                <a:lnTo>
                  <a:pt x="408686" y="14605"/>
                </a:lnTo>
                <a:lnTo>
                  <a:pt x="408686" y="36957"/>
                </a:lnTo>
                <a:lnTo>
                  <a:pt x="408686" y="48412"/>
                </a:lnTo>
                <a:lnTo>
                  <a:pt x="382295" y="75603"/>
                </a:lnTo>
                <a:lnTo>
                  <a:pt x="370979" y="75603"/>
                </a:lnTo>
                <a:lnTo>
                  <a:pt x="344462" y="49161"/>
                </a:lnTo>
                <a:lnTo>
                  <a:pt x="344462" y="33629"/>
                </a:lnTo>
                <a:lnTo>
                  <a:pt x="347548" y="25793"/>
                </a:lnTo>
                <a:lnTo>
                  <a:pt x="356196" y="16967"/>
                </a:lnTo>
                <a:lnTo>
                  <a:pt x="359905" y="13195"/>
                </a:lnTo>
                <a:lnTo>
                  <a:pt x="367499" y="10045"/>
                </a:lnTo>
                <a:lnTo>
                  <a:pt x="382346" y="10045"/>
                </a:lnTo>
                <a:lnTo>
                  <a:pt x="408686" y="36957"/>
                </a:lnTo>
                <a:lnTo>
                  <a:pt x="408686" y="14605"/>
                </a:lnTo>
                <a:lnTo>
                  <a:pt x="406895" y="12420"/>
                </a:lnTo>
                <a:lnTo>
                  <a:pt x="404063" y="10045"/>
                </a:lnTo>
                <a:lnTo>
                  <a:pt x="400532" y="7061"/>
                </a:lnTo>
                <a:lnTo>
                  <a:pt x="393369" y="3098"/>
                </a:lnTo>
                <a:lnTo>
                  <a:pt x="385673" y="774"/>
                </a:lnTo>
                <a:lnTo>
                  <a:pt x="377355" y="0"/>
                </a:lnTo>
                <a:lnTo>
                  <a:pt x="370751" y="0"/>
                </a:lnTo>
                <a:lnTo>
                  <a:pt x="364782" y="1409"/>
                </a:lnTo>
                <a:lnTo>
                  <a:pt x="354063" y="7061"/>
                </a:lnTo>
                <a:lnTo>
                  <a:pt x="349326" y="11303"/>
                </a:lnTo>
                <a:lnTo>
                  <a:pt x="345211" y="16967"/>
                </a:lnTo>
                <a:lnTo>
                  <a:pt x="345211" y="2082"/>
                </a:lnTo>
                <a:lnTo>
                  <a:pt x="334860" y="2082"/>
                </a:lnTo>
                <a:lnTo>
                  <a:pt x="334860" y="112661"/>
                </a:lnTo>
                <a:lnTo>
                  <a:pt x="345211" y="112661"/>
                </a:lnTo>
                <a:lnTo>
                  <a:pt x="345211" y="69126"/>
                </a:lnTo>
                <a:lnTo>
                  <a:pt x="349580" y="74434"/>
                </a:lnTo>
                <a:lnTo>
                  <a:pt x="354457" y="78422"/>
                </a:lnTo>
                <a:lnTo>
                  <a:pt x="365277" y="83781"/>
                </a:lnTo>
                <a:lnTo>
                  <a:pt x="371208" y="85128"/>
                </a:lnTo>
                <a:lnTo>
                  <a:pt x="377659" y="85128"/>
                </a:lnTo>
                <a:lnTo>
                  <a:pt x="412330" y="66090"/>
                </a:lnTo>
                <a:lnTo>
                  <a:pt x="418414" y="50927"/>
                </a:lnTo>
                <a:lnTo>
                  <a:pt x="419176" y="42341"/>
                </a:lnTo>
                <a:close/>
              </a:path>
              <a:path w="615950" h="113030">
                <a:moveTo>
                  <a:pt x="490766" y="53352"/>
                </a:moveTo>
                <a:lnTo>
                  <a:pt x="489153" y="48475"/>
                </a:lnTo>
                <a:lnTo>
                  <a:pt x="485508" y="43675"/>
                </a:lnTo>
                <a:lnTo>
                  <a:pt x="482701" y="39992"/>
                </a:lnTo>
                <a:lnTo>
                  <a:pt x="479450" y="37680"/>
                </a:lnTo>
                <a:lnTo>
                  <a:pt x="479450" y="56553"/>
                </a:lnTo>
                <a:lnTo>
                  <a:pt x="479450" y="59385"/>
                </a:lnTo>
                <a:lnTo>
                  <a:pt x="478205" y="65506"/>
                </a:lnTo>
                <a:lnTo>
                  <a:pt x="478129" y="65887"/>
                </a:lnTo>
                <a:lnTo>
                  <a:pt x="474167" y="70535"/>
                </a:lnTo>
                <a:lnTo>
                  <a:pt x="467563" y="73329"/>
                </a:lnTo>
                <a:lnTo>
                  <a:pt x="458317" y="74256"/>
                </a:lnTo>
                <a:lnTo>
                  <a:pt x="446341" y="74256"/>
                </a:lnTo>
                <a:lnTo>
                  <a:pt x="446341" y="43675"/>
                </a:lnTo>
                <a:lnTo>
                  <a:pt x="462534" y="43675"/>
                </a:lnTo>
                <a:lnTo>
                  <a:pt x="479450" y="56553"/>
                </a:lnTo>
                <a:lnTo>
                  <a:pt x="479450" y="37680"/>
                </a:lnTo>
                <a:lnTo>
                  <a:pt x="478853" y="37249"/>
                </a:lnTo>
                <a:lnTo>
                  <a:pt x="469925" y="34772"/>
                </a:lnTo>
                <a:lnTo>
                  <a:pt x="463753" y="34150"/>
                </a:lnTo>
                <a:lnTo>
                  <a:pt x="445973" y="34150"/>
                </a:lnTo>
                <a:lnTo>
                  <a:pt x="445973" y="2082"/>
                </a:lnTo>
                <a:lnTo>
                  <a:pt x="435622" y="2082"/>
                </a:lnTo>
                <a:lnTo>
                  <a:pt x="435622" y="83045"/>
                </a:lnTo>
                <a:lnTo>
                  <a:pt x="472033" y="83045"/>
                </a:lnTo>
                <a:lnTo>
                  <a:pt x="479107" y="80670"/>
                </a:lnTo>
                <a:lnTo>
                  <a:pt x="485419" y="74256"/>
                </a:lnTo>
                <a:lnTo>
                  <a:pt x="488429" y="71196"/>
                </a:lnTo>
                <a:lnTo>
                  <a:pt x="490766" y="65506"/>
                </a:lnTo>
                <a:lnTo>
                  <a:pt x="490766" y="53352"/>
                </a:lnTo>
                <a:close/>
              </a:path>
              <a:path w="615950" h="113030">
                <a:moveTo>
                  <a:pt x="515620" y="2082"/>
                </a:moveTo>
                <a:lnTo>
                  <a:pt x="505129" y="2082"/>
                </a:lnTo>
                <a:lnTo>
                  <a:pt x="505129" y="83045"/>
                </a:lnTo>
                <a:lnTo>
                  <a:pt x="515620" y="83045"/>
                </a:lnTo>
                <a:lnTo>
                  <a:pt x="515620" y="2082"/>
                </a:lnTo>
                <a:close/>
              </a:path>
              <a:path w="615950" h="113030">
                <a:moveTo>
                  <a:pt x="615810" y="43383"/>
                </a:moveTo>
                <a:lnTo>
                  <a:pt x="615200" y="35433"/>
                </a:lnTo>
                <a:lnTo>
                  <a:pt x="614946" y="34378"/>
                </a:lnTo>
                <a:lnTo>
                  <a:pt x="613524" y="28219"/>
                </a:lnTo>
                <a:lnTo>
                  <a:pt x="610730" y="21590"/>
                </a:lnTo>
                <a:lnTo>
                  <a:pt x="606882" y="15697"/>
                </a:lnTo>
                <a:lnTo>
                  <a:pt x="604354" y="13119"/>
                </a:lnTo>
                <a:lnTo>
                  <a:pt x="604354" y="34378"/>
                </a:lnTo>
                <a:lnTo>
                  <a:pt x="544080" y="34378"/>
                </a:lnTo>
                <a:lnTo>
                  <a:pt x="546214" y="26936"/>
                </a:lnTo>
                <a:lnTo>
                  <a:pt x="549363" y="21348"/>
                </a:lnTo>
                <a:lnTo>
                  <a:pt x="559231" y="12522"/>
                </a:lnTo>
                <a:lnTo>
                  <a:pt x="566051" y="9969"/>
                </a:lnTo>
                <a:lnTo>
                  <a:pt x="578802" y="9969"/>
                </a:lnTo>
                <a:lnTo>
                  <a:pt x="604354" y="34378"/>
                </a:lnTo>
                <a:lnTo>
                  <a:pt x="604354" y="13119"/>
                </a:lnTo>
                <a:lnTo>
                  <a:pt x="601294" y="9969"/>
                </a:lnTo>
                <a:lnTo>
                  <a:pt x="600189" y="8826"/>
                </a:lnTo>
                <a:lnTo>
                  <a:pt x="592442" y="3924"/>
                </a:lnTo>
                <a:lnTo>
                  <a:pt x="583666" y="977"/>
                </a:lnTo>
                <a:lnTo>
                  <a:pt x="573849" y="0"/>
                </a:lnTo>
                <a:lnTo>
                  <a:pt x="564070" y="977"/>
                </a:lnTo>
                <a:lnTo>
                  <a:pt x="564235" y="977"/>
                </a:lnTo>
                <a:lnTo>
                  <a:pt x="555498" y="3924"/>
                </a:lnTo>
                <a:lnTo>
                  <a:pt x="555637" y="3924"/>
                </a:lnTo>
                <a:lnTo>
                  <a:pt x="548271" y="8623"/>
                </a:lnTo>
                <a:lnTo>
                  <a:pt x="541769" y="15328"/>
                </a:lnTo>
                <a:lnTo>
                  <a:pt x="537629" y="21590"/>
                </a:lnTo>
                <a:lnTo>
                  <a:pt x="534682" y="28219"/>
                </a:lnTo>
                <a:lnTo>
                  <a:pt x="532917" y="35293"/>
                </a:lnTo>
                <a:lnTo>
                  <a:pt x="532320" y="42786"/>
                </a:lnTo>
                <a:lnTo>
                  <a:pt x="533019" y="50761"/>
                </a:lnTo>
                <a:lnTo>
                  <a:pt x="556806" y="81876"/>
                </a:lnTo>
                <a:lnTo>
                  <a:pt x="574433" y="85128"/>
                </a:lnTo>
                <a:lnTo>
                  <a:pt x="580390" y="85128"/>
                </a:lnTo>
                <a:lnTo>
                  <a:pt x="585177" y="84315"/>
                </a:lnTo>
                <a:lnTo>
                  <a:pt x="585482" y="84315"/>
                </a:lnTo>
                <a:lnTo>
                  <a:pt x="613130" y="60794"/>
                </a:lnTo>
                <a:lnTo>
                  <a:pt x="604354" y="56184"/>
                </a:lnTo>
                <a:lnTo>
                  <a:pt x="601179" y="61493"/>
                </a:lnTo>
                <a:lnTo>
                  <a:pt x="598106" y="65430"/>
                </a:lnTo>
                <a:lnTo>
                  <a:pt x="592772" y="70091"/>
                </a:lnTo>
                <a:lnTo>
                  <a:pt x="589457" y="72009"/>
                </a:lnTo>
                <a:lnTo>
                  <a:pt x="581672" y="74879"/>
                </a:lnTo>
                <a:lnTo>
                  <a:pt x="577659" y="75603"/>
                </a:lnTo>
                <a:lnTo>
                  <a:pt x="565010" y="75603"/>
                </a:lnTo>
                <a:lnTo>
                  <a:pt x="557847" y="72593"/>
                </a:lnTo>
                <a:lnTo>
                  <a:pt x="546239" y="60528"/>
                </a:lnTo>
                <a:lnTo>
                  <a:pt x="543229" y="52806"/>
                </a:lnTo>
                <a:lnTo>
                  <a:pt x="543039" y="43383"/>
                </a:lnTo>
                <a:lnTo>
                  <a:pt x="615810" y="433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object 57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731243" y="2835136"/>
            <a:ext cx="1182841" cy="112814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981497" y="2837369"/>
            <a:ext cx="230385" cy="91753"/>
          </a:xfrm>
          <a:prstGeom prst="rect">
            <a:avLst/>
          </a:prstGeom>
        </p:spPr>
      </p:pic>
      <p:sp>
        <p:nvSpPr>
          <p:cNvPr id="59" name="object 59"/>
          <p:cNvSpPr/>
          <p:nvPr/>
        </p:nvSpPr>
        <p:spPr>
          <a:xfrm>
            <a:off x="3307765" y="2837369"/>
            <a:ext cx="53340" cy="81280"/>
          </a:xfrm>
          <a:custGeom>
            <a:avLst/>
            <a:gdLst/>
            <a:ahLst/>
            <a:cxnLst/>
            <a:rect l="l" t="t" r="r" b="b"/>
            <a:pathLst>
              <a:path w="53339" h="81280">
                <a:moveTo>
                  <a:pt x="31972" y="0"/>
                </a:moveTo>
                <a:lnTo>
                  <a:pt x="0" y="0"/>
                </a:lnTo>
                <a:lnTo>
                  <a:pt x="0" y="80963"/>
                </a:lnTo>
                <a:lnTo>
                  <a:pt x="23515" y="80963"/>
                </a:lnTo>
                <a:lnTo>
                  <a:pt x="36407" y="79568"/>
                </a:lnTo>
                <a:lnTo>
                  <a:pt x="45615" y="75383"/>
                </a:lnTo>
                <a:lnTo>
                  <a:pt x="48150" y="72182"/>
                </a:lnTo>
                <a:lnTo>
                  <a:pt x="10491" y="72182"/>
                </a:lnTo>
                <a:lnTo>
                  <a:pt x="10491" y="43830"/>
                </a:lnTo>
                <a:lnTo>
                  <a:pt x="47505" y="43830"/>
                </a:lnTo>
                <a:lnTo>
                  <a:pt x="44108" y="40570"/>
                </a:lnTo>
                <a:lnTo>
                  <a:pt x="37207" y="37133"/>
                </a:lnTo>
                <a:lnTo>
                  <a:pt x="44201" y="34307"/>
                </a:lnTo>
                <a:lnTo>
                  <a:pt x="10491" y="34307"/>
                </a:lnTo>
                <a:lnTo>
                  <a:pt x="10491" y="9006"/>
                </a:lnTo>
                <a:lnTo>
                  <a:pt x="45010" y="9006"/>
                </a:lnTo>
                <a:lnTo>
                  <a:pt x="38337" y="2034"/>
                </a:lnTo>
                <a:lnTo>
                  <a:pt x="31972" y="0"/>
                </a:lnTo>
                <a:close/>
              </a:path>
              <a:path w="53339" h="81280">
                <a:moveTo>
                  <a:pt x="47505" y="43830"/>
                </a:moveTo>
                <a:lnTo>
                  <a:pt x="30532" y="43830"/>
                </a:lnTo>
                <a:lnTo>
                  <a:pt x="34203" y="45143"/>
                </a:lnTo>
                <a:lnTo>
                  <a:pt x="39758" y="50403"/>
                </a:lnTo>
                <a:lnTo>
                  <a:pt x="41148" y="53924"/>
                </a:lnTo>
                <a:lnTo>
                  <a:pt x="41148" y="61765"/>
                </a:lnTo>
                <a:lnTo>
                  <a:pt x="26913" y="72182"/>
                </a:lnTo>
                <a:lnTo>
                  <a:pt x="48150" y="72182"/>
                </a:lnTo>
                <a:lnTo>
                  <a:pt x="51140" y="68407"/>
                </a:lnTo>
                <a:lnTo>
                  <a:pt x="52981" y="58640"/>
                </a:lnTo>
                <a:lnTo>
                  <a:pt x="51995" y="51324"/>
                </a:lnTo>
                <a:lnTo>
                  <a:pt x="49037" y="45300"/>
                </a:lnTo>
                <a:lnTo>
                  <a:pt x="47505" y="43830"/>
                </a:lnTo>
                <a:close/>
              </a:path>
              <a:path w="53339" h="81280">
                <a:moveTo>
                  <a:pt x="45010" y="9006"/>
                </a:moveTo>
                <a:lnTo>
                  <a:pt x="23216" y="9006"/>
                </a:lnTo>
                <a:lnTo>
                  <a:pt x="27148" y="9204"/>
                </a:lnTo>
                <a:lnTo>
                  <a:pt x="30967" y="9997"/>
                </a:lnTo>
                <a:lnTo>
                  <a:pt x="32788" y="11336"/>
                </a:lnTo>
                <a:lnTo>
                  <a:pt x="36263" y="15901"/>
                </a:lnTo>
                <a:lnTo>
                  <a:pt x="37130" y="18731"/>
                </a:lnTo>
                <a:lnTo>
                  <a:pt x="37130" y="25326"/>
                </a:lnTo>
                <a:lnTo>
                  <a:pt x="23414" y="34307"/>
                </a:lnTo>
                <a:lnTo>
                  <a:pt x="44384" y="34307"/>
                </a:lnTo>
                <a:lnTo>
                  <a:pt x="48070" y="28623"/>
                </a:lnTo>
                <a:lnTo>
                  <a:pt x="48070" y="14932"/>
                </a:lnTo>
                <a:lnTo>
                  <a:pt x="46123" y="10170"/>
                </a:lnTo>
                <a:lnTo>
                  <a:pt x="45010" y="90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424275" y="2835299"/>
            <a:ext cx="664845" cy="113030"/>
          </a:xfrm>
          <a:custGeom>
            <a:avLst/>
            <a:gdLst/>
            <a:ahLst/>
            <a:cxnLst/>
            <a:rect l="l" t="t" r="r" b="b"/>
            <a:pathLst>
              <a:path w="664845" h="113030">
                <a:moveTo>
                  <a:pt x="76949" y="2070"/>
                </a:moveTo>
                <a:lnTo>
                  <a:pt x="65862" y="2070"/>
                </a:lnTo>
                <a:lnTo>
                  <a:pt x="38849" y="64439"/>
                </a:lnTo>
                <a:lnTo>
                  <a:pt x="11010" y="2070"/>
                </a:lnTo>
                <a:lnTo>
                  <a:pt x="0" y="2070"/>
                </a:lnTo>
                <a:lnTo>
                  <a:pt x="33261" y="76936"/>
                </a:lnTo>
                <a:lnTo>
                  <a:pt x="17640" y="112661"/>
                </a:lnTo>
                <a:lnTo>
                  <a:pt x="28651" y="112661"/>
                </a:lnTo>
                <a:lnTo>
                  <a:pt x="76949" y="2070"/>
                </a:lnTo>
                <a:close/>
              </a:path>
              <a:path w="664845" h="113030">
                <a:moveTo>
                  <a:pt x="169456" y="18897"/>
                </a:moveTo>
                <a:lnTo>
                  <a:pt x="137744" y="0"/>
                </a:lnTo>
                <a:lnTo>
                  <a:pt x="123863" y="0"/>
                </a:lnTo>
                <a:lnTo>
                  <a:pt x="89039" y="28105"/>
                </a:lnTo>
                <a:lnTo>
                  <a:pt x="87071" y="35394"/>
                </a:lnTo>
                <a:lnTo>
                  <a:pt x="87071" y="43230"/>
                </a:lnTo>
                <a:lnTo>
                  <a:pt x="106451" y="78257"/>
                </a:lnTo>
                <a:lnTo>
                  <a:pt x="131572" y="85128"/>
                </a:lnTo>
                <a:lnTo>
                  <a:pt x="139903" y="85128"/>
                </a:lnTo>
                <a:lnTo>
                  <a:pt x="147332" y="83527"/>
                </a:lnTo>
                <a:lnTo>
                  <a:pt x="160388" y="77127"/>
                </a:lnTo>
                <a:lnTo>
                  <a:pt x="165582" y="72618"/>
                </a:lnTo>
                <a:lnTo>
                  <a:pt x="169456" y="66814"/>
                </a:lnTo>
                <a:lnTo>
                  <a:pt x="161188" y="61379"/>
                </a:lnTo>
                <a:lnTo>
                  <a:pt x="155117" y="67602"/>
                </a:lnTo>
                <a:lnTo>
                  <a:pt x="148234" y="72047"/>
                </a:lnTo>
                <a:lnTo>
                  <a:pt x="140538" y="74714"/>
                </a:lnTo>
                <a:lnTo>
                  <a:pt x="132016" y="75603"/>
                </a:lnTo>
                <a:lnTo>
                  <a:pt x="125514" y="75603"/>
                </a:lnTo>
                <a:lnTo>
                  <a:pt x="97561" y="48387"/>
                </a:lnTo>
                <a:lnTo>
                  <a:pt x="97561" y="33401"/>
                </a:lnTo>
                <a:lnTo>
                  <a:pt x="131940" y="9817"/>
                </a:lnTo>
                <a:lnTo>
                  <a:pt x="140716" y="10706"/>
                </a:lnTo>
                <a:lnTo>
                  <a:pt x="148526" y="13373"/>
                </a:lnTo>
                <a:lnTo>
                  <a:pt x="155346" y="17805"/>
                </a:lnTo>
                <a:lnTo>
                  <a:pt x="161188" y="24028"/>
                </a:lnTo>
                <a:lnTo>
                  <a:pt x="169456" y="18897"/>
                </a:lnTo>
                <a:close/>
              </a:path>
              <a:path w="664845" h="113030">
                <a:moveTo>
                  <a:pt x="256933" y="83032"/>
                </a:moveTo>
                <a:lnTo>
                  <a:pt x="219659" y="2070"/>
                </a:lnTo>
                <a:lnTo>
                  <a:pt x="217792" y="2070"/>
                </a:lnTo>
                <a:lnTo>
                  <a:pt x="180746" y="83032"/>
                </a:lnTo>
                <a:lnTo>
                  <a:pt x="191897" y="83032"/>
                </a:lnTo>
                <a:lnTo>
                  <a:pt x="218770" y="24104"/>
                </a:lnTo>
                <a:lnTo>
                  <a:pt x="245846" y="83032"/>
                </a:lnTo>
                <a:lnTo>
                  <a:pt x="256933" y="83032"/>
                </a:lnTo>
                <a:close/>
              </a:path>
              <a:path w="664845" h="113030">
                <a:moveTo>
                  <a:pt x="354063" y="42773"/>
                </a:moveTo>
                <a:lnTo>
                  <a:pt x="353377" y="34645"/>
                </a:lnTo>
                <a:lnTo>
                  <a:pt x="351294" y="27076"/>
                </a:lnTo>
                <a:lnTo>
                  <a:pt x="347827" y="20066"/>
                </a:lnTo>
                <a:lnTo>
                  <a:pt x="343496" y="14325"/>
                </a:lnTo>
                <a:lnTo>
                  <a:pt x="343496" y="33921"/>
                </a:lnTo>
                <a:lnTo>
                  <a:pt x="343496" y="48856"/>
                </a:lnTo>
                <a:lnTo>
                  <a:pt x="317703" y="75222"/>
                </a:lnTo>
                <a:lnTo>
                  <a:pt x="306197" y="75222"/>
                </a:lnTo>
                <a:lnTo>
                  <a:pt x="280403" y="48856"/>
                </a:lnTo>
                <a:lnTo>
                  <a:pt x="280403" y="33921"/>
                </a:lnTo>
                <a:lnTo>
                  <a:pt x="283502" y="26187"/>
                </a:lnTo>
                <a:lnTo>
                  <a:pt x="295897" y="13385"/>
                </a:lnTo>
                <a:lnTo>
                  <a:pt x="303314" y="10185"/>
                </a:lnTo>
                <a:lnTo>
                  <a:pt x="320535" y="10185"/>
                </a:lnTo>
                <a:lnTo>
                  <a:pt x="327939" y="13385"/>
                </a:lnTo>
                <a:lnTo>
                  <a:pt x="340385" y="26187"/>
                </a:lnTo>
                <a:lnTo>
                  <a:pt x="343496" y="33921"/>
                </a:lnTo>
                <a:lnTo>
                  <a:pt x="343496" y="14325"/>
                </a:lnTo>
                <a:lnTo>
                  <a:pt x="342963" y="13614"/>
                </a:lnTo>
                <a:lnTo>
                  <a:pt x="342747" y="13385"/>
                </a:lnTo>
                <a:lnTo>
                  <a:pt x="339204" y="10185"/>
                </a:lnTo>
                <a:lnTo>
                  <a:pt x="336410" y="7658"/>
                </a:lnTo>
                <a:lnTo>
                  <a:pt x="329057" y="3403"/>
                </a:lnTo>
                <a:lnTo>
                  <a:pt x="320903" y="850"/>
                </a:lnTo>
                <a:lnTo>
                  <a:pt x="311950" y="0"/>
                </a:lnTo>
                <a:lnTo>
                  <a:pt x="302971" y="850"/>
                </a:lnTo>
                <a:lnTo>
                  <a:pt x="272542" y="27076"/>
                </a:lnTo>
                <a:lnTo>
                  <a:pt x="269760" y="42773"/>
                </a:lnTo>
                <a:lnTo>
                  <a:pt x="270497" y="50990"/>
                </a:lnTo>
                <a:lnTo>
                  <a:pt x="295046" y="81953"/>
                </a:lnTo>
                <a:lnTo>
                  <a:pt x="311950" y="85128"/>
                </a:lnTo>
                <a:lnTo>
                  <a:pt x="320789" y="84328"/>
                </a:lnTo>
                <a:lnTo>
                  <a:pt x="328790" y="81953"/>
                </a:lnTo>
                <a:lnTo>
                  <a:pt x="335953" y="77990"/>
                </a:lnTo>
                <a:lnTo>
                  <a:pt x="339090" y="75222"/>
                </a:lnTo>
                <a:lnTo>
                  <a:pt x="342277" y="72440"/>
                </a:lnTo>
                <a:lnTo>
                  <a:pt x="347433" y="65824"/>
                </a:lnTo>
                <a:lnTo>
                  <a:pt x="351116" y="58674"/>
                </a:lnTo>
                <a:lnTo>
                  <a:pt x="353326" y="50990"/>
                </a:lnTo>
                <a:lnTo>
                  <a:pt x="354063" y="42773"/>
                </a:lnTo>
                <a:close/>
              </a:path>
              <a:path w="664845" h="113030">
                <a:moveTo>
                  <a:pt x="424116" y="60718"/>
                </a:moveTo>
                <a:lnTo>
                  <a:pt x="423125" y="53403"/>
                </a:lnTo>
                <a:lnTo>
                  <a:pt x="420166" y="47371"/>
                </a:lnTo>
                <a:lnTo>
                  <a:pt x="418630" y="45910"/>
                </a:lnTo>
                <a:lnTo>
                  <a:pt x="415239" y="42646"/>
                </a:lnTo>
                <a:lnTo>
                  <a:pt x="412280" y="41173"/>
                </a:lnTo>
                <a:lnTo>
                  <a:pt x="412280" y="55994"/>
                </a:lnTo>
                <a:lnTo>
                  <a:pt x="412280" y="63842"/>
                </a:lnTo>
                <a:lnTo>
                  <a:pt x="398043" y="74256"/>
                </a:lnTo>
                <a:lnTo>
                  <a:pt x="381622" y="74256"/>
                </a:lnTo>
                <a:lnTo>
                  <a:pt x="381622" y="45910"/>
                </a:lnTo>
                <a:lnTo>
                  <a:pt x="401662" y="45910"/>
                </a:lnTo>
                <a:lnTo>
                  <a:pt x="405333" y="47218"/>
                </a:lnTo>
                <a:lnTo>
                  <a:pt x="410883" y="52476"/>
                </a:lnTo>
                <a:lnTo>
                  <a:pt x="412280" y="55994"/>
                </a:lnTo>
                <a:lnTo>
                  <a:pt x="412280" y="41173"/>
                </a:lnTo>
                <a:lnTo>
                  <a:pt x="408330" y="39204"/>
                </a:lnTo>
                <a:lnTo>
                  <a:pt x="415328" y="36385"/>
                </a:lnTo>
                <a:lnTo>
                  <a:pt x="415518" y="36385"/>
                </a:lnTo>
                <a:lnTo>
                  <a:pt x="419201" y="30695"/>
                </a:lnTo>
                <a:lnTo>
                  <a:pt x="419201" y="17005"/>
                </a:lnTo>
                <a:lnTo>
                  <a:pt x="417258" y="12242"/>
                </a:lnTo>
                <a:lnTo>
                  <a:pt x="416140" y="11087"/>
                </a:lnTo>
                <a:lnTo>
                  <a:pt x="409460" y="4114"/>
                </a:lnTo>
                <a:lnTo>
                  <a:pt x="408266" y="3733"/>
                </a:lnTo>
                <a:lnTo>
                  <a:pt x="408266" y="20802"/>
                </a:lnTo>
                <a:lnTo>
                  <a:pt x="408266" y="27406"/>
                </a:lnTo>
                <a:lnTo>
                  <a:pt x="394550" y="36385"/>
                </a:lnTo>
                <a:lnTo>
                  <a:pt x="381622" y="36385"/>
                </a:lnTo>
                <a:lnTo>
                  <a:pt x="381622" y="11087"/>
                </a:lnTo>
                <a:lnTo>
                  <a:pt x="394347" y="11087"/>
                </a:lnTo>
                <a:lnTo>
                  <a:pt x="408266" y="20802"/>
                </a:lnTo>
                <a:lnTo>
                  <a:pt x="408266" y="3733"/>
                </a:lnTo>
                <a:lnTo>
                  <a:pt x="403098" y="2070"/>
                </a:lnTo>
                <a:lnTo>
                  <a:pt x="371132" y="2070"/>
                </a:lnTo>
                <a:lnTo>
                  <a:pt x="371132" y="83032"/>
                </a:lnTo>
                <a:lnTo>
                  <a:pt x="394639" y="83032"/>
                </a:lnTo>
                <a:lnTo>
                  <a:pt x="407543" y="81648"/>
                </a:lnTo>
                <a:lnTo>
                  <a:pt x="416750" y="77457"/>
                </a:lnTo>
                <a:lnTo>
                  <a:pt x="419277" y="74256"/>
                </a:lnTo>
                <a:lnTo>
                  <a:pt x="422275" y="70485"/>
                </a:lnTo>
                <a:lnTo>
                  <a:pt x="424116" y="60718"/>
                </a:lnTo>
                <a:close/>
              </a:path>
              <a:path w="664845" h="113030">
                <a:moveTo>
                  <a:pt x="511886" y="2070"/>
                </a:moveTo>
                <a:lnTo>
                  <a:pt x="511073" y="2070"/>
                </a:lnTo>
                <a:lnTo>
                  <a:pt x="451612" y="61976"/>
                </a:lnTo>
                <a:lnTo>
                  <a:pt x="451612" y="2070"/>
                </a:lnTo>
                <a:lnTo>
                  <a:pt x="441198" y="2070"/>
                </a:lnTo>
                <a:lnTo>
                  <a:pt x="441198" y="83032"/>
                </a:lnTo>
                <a:lnTo>
                  <a:pt x="442455" y="83032"/>
                </a:lnTo>
                <a:lnTo>
                  <a:pt x="501472" y="23660"/>
                </a:lnTo>
                <a:lnTo>
                  <a:pt x="501472" y="83032"/>
                </a:lnTo>
                <a:lnTo>
                  <a:pt x="511886" y="83032"/>
                </a:lnTo>
                <a:lnTo>
                  <a:pt x="511886" y="2070"/>
                </a:lnTo>
                <a:close/>
              </a:path>
              <a:path w="664845" h="113030">
                <a:moveTo>
                  <a:pt x="580136" y="2070"/>
                </a:moveTo>
                <a:lnTo>
                  <a:pt x="569722" y="2070"/>
                </a:lnTo>
                <a:lnTo>
                  <a:pt x="569722" y="11087"/>
                </a:lnTo>
                <a:lnTo>
                  <a:pt x="569722" y="37947"/>
                </a:lnTo>
                <a:lnTo>
                  <a:pt x="556717" y="37947"/>
                </a:lnTo>
                <a:lnTo>
                  <a:pt x="552577" y="37693"/>
                </a:lnTo>
                <a:lnTo>
                  <a:pt x="548309" y="36703"/>
                </a:lnTo>
                <a:lnTo>
                  <a:pt x="546379" y="35369"/>
                </a:lnTo>
                <a:lnTo>
                  <a:pt x="542899" y="31064"/>
                </a:lnTo>
                <a:lnTo>
                  <a:pt x="542036" y="28321"/>
                </a:lnTo>
                <a:lnTo>
                  <a:pt x="542036" y="21526"/>
                </a:lnTo>
                <a:lnTo>
                  <a:pt x="556221" y="11087"/>
                </a:lnTo>
                <a:lnTo>
                  <a:pt x="569722" y="11087"/>
                </a:lnTo>
                <a:lnTo>
                  <a:pt x="569722" y="2070"/>
                </a:lnTo>
                <a:lnTo>
                  <a:pt x="548462" y="2070"/>
                </a:lnTo>
                <a:lnTo>
                  <a:pt x="542772" y="4038"/>
                </a:lnTo>
                <a:lnTo>
                  <a:pt x="534085" y="11874"/>
                </a:lnTo>
                <a:lnTo>
                  <a:pt x="531914" y="17399"/>
                </a:lnTo>
                <a:lnTo>
                  <a:pt x="531914" y="30251"/>
                </a:lnTo>
                <a:lnTo>
                  <a:pt x="533806" y="35026"/>
                </a:lnTo>
                <a:lnTo>
                  <a:pt x="541337" y="42722"/>
                </a:lnTo>
                <a:lnTo>
                  <a:pt x="546252" y="45008"/>
                </a:lnTo>
                <a:lnTo>
                  <a:pt x="552297" y="45758"/>
                </a:lnTo>
                <a:lnTo>
                  <a:pt x="527977" y="83032"/>
                </a:lnTo>
                <a:lnTo>
                  <a:pt x="539203" y="83032"/>
                </a:lnTo>
                <a:lnTo>
                  <a:pt x="562279" y="46799"/>
                </a:lnTo>
                <a:lnTo>
                  <a:pt x="569722" y="46799"/>
                </a:lnTo>
                <a:lnTo>
                  <a:pt x="569722" y="83032"/>
                </a:lnTo>
                <a:lnTo>
                  <a:pt x="580136" y="83032"/>
                </a:lnTo>
                <a:lnTo>
                  <a:pt x="580136" y="46799"/>
                </a:lnTo>
                <a:lnTo>
                  <a:pt x="580136" y="37947"/>
                </a:lnTo>
                <a:lnTo>
                  <a:pt x="580136" y="11087"/>
                </a:lnTo>
                <a:lnTo>
                  <a:pt x="580136" y="2070"/>
                </a:lnTo>
                <a:close/>
              </a:path>
              <a:path w="664845" h="113030">
                <a:moveTo>
                  <a:pt x="664730" y="83032"/>
                </a:moveTo>
                <a:lnTo>
                  <a:pt x="633552" y="40551"/>
                </a:lnTo>
                <a:lnTo>
                  <a:pt x="661225" y="2070"/>
                </a:lnTo>
                <a:lnTo>
                  <a:pt x="648728" y="2070"/>
                </a:lnTo>
                <a:lnTo>
                  <a:pt x="627291" y="32067"/>
                </a:lnTo>
                <a:lnTo>
                  <a:pt x="605866" y="2070"/>
                </a:lnTo>
                <a:lnTo>
                  <a:pt x="593356" y="2070"/>
                </a:lnTo>
                <a:lnTo>
                  <a:pt x="621118" y="40551"/>
                </a:lnTo>
                <a:lnTo>
                  <a:pt x="590461" y="83032"/>
                </a:lnTo>
                <a:lnTo>
                  <a:pt x="602881" y="83032"/>
                </a:lnTo>
                <a:lnTo>
                  <a:pt x="627291" y="49034"/>
                </a:lnTo>
                <a:lnTo>
                  <a:pt x="652081" y="83032"/>
                </a:lnTo>
                <a:lnTo>
                  <a:pt x="664730" y="830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" name="object 61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4146911" y="2835136"/>
            <a:ext cx="493740" cy="112814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4719499" y="2835136"/>
            <a:ext cx="1129014" cy="95994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5927144" y="2835136"/>
            <a:ext cx="1083116" cy="85352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825423" y="2835288"/>
            <a:ext cx="1820847" cy="298590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731243" y="3023298"/>
            <a:ext cx="70693" cy="80963"/>
          </a:xfrm>
          <a:prstGeom prst="rect">
            <a:avLst/>
          </a:prstGeom>
        </p:spPr>
      </p:pic>
      <p:grpSp>
        <p:nvGrpSpPr>
          <p:cNvPr id="66" name="object 66"/>
          <p:cNvGrpSpPr/>
          <p:nvPr/>
        </p:nvGrpSpPr>
        <p:grpSpPr>
          <a:xfrm>
            <a:off x="869882" y="3021216"/>
            <a:ext cx="889000" cy="95885"/>
            <a:chOff x="869882" y="3021216"/>
            <a:chExt cx="889000" cy="95885"/>
          </a:xfrm>
        </p:grpSpPr>
        <p:pic>
          <p:nvPicPr>
            <p:cNvPr id="67" name="object 6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69882" y="3023298"/>
              <a:ext cx="163579" cy="80963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057136" y="3021216"/>
              <a:ext cx="412728" cy="93835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492848" y="3023298"/>
              <a:ext cx="171100" cy="93761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687622" y="3023298"/>
              <a:ext cx="70692" cy="80963"/>
            </a:xfrm>
            <a:prstGeom prst="rect">
              <a:avLst/>
            </a:prstGeom>
          </p:spPr>
        </p:pic>
      </p:grpSp>
      <p:pic>
        <p:nvPicPr>
          <p:cNvPr id="71" name="object 71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3719502" y="3023298"/>
            <a:ext cx="70693" cy="80963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3853601" y="3023298"/>
            <a:ext cx="230385" cy="91753"/>
          </a:xfrm>
          <a:prstGeom prst="rect">
            <a:avLst/>
          </a:prstGeom>
        </p:spPr>
      </p:pic>
      <p:grpSp>
        <p:nvGrpSpPr>
          <p:cNvPr id="73" name="object 73"/>
          <p:cNvGrpSpPr/>
          <p:nvPr/>
        </p:nvGrpSpPr>
        <p:grpSpPr>
          <a:xfrm>
            <a:off x="4154799" y="3021065"/>
            <a:ext cx="982980" cy="113030"/>
            <a:chOff x="4154799" y="3021065"/>
            <a:chExt cx="982980" cy="113030"/>
          </a:xfrm>
        </p:grpSpPr>
        <p:pic>
          <p:nvPicPr>
            <p:cNvPr id="74" name="object 7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154799" y="3021216"/>
              <a:ext cx="84307" cy="85129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259214" y="3021216"/>
              <a:ext cx="239011" cy="112662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521207" y="3021065"/>
              <a:ext cx="330479" cy="85352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874670" y="3023298"/>
              <a:ext cx="168202" cy="93761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066546" y="3023298"/>
              <a:ext cx="70693" cy="80963"/>
            </a:xfrm>
            <a:prstGeom prst="rect">
              <a:avLst/>
            </a:prstGeom>
          </p:spPr>
        </p:pic>
      </p:grpSp>
      <p:grpSp>
        <p:nvGrpSpPr>
          <p:cNvPr id="79" name="object 79"/>
          <p:cNvGrpSpPr/>
          <p:nvPr/>
        </p:nvGrpSpPr>
        <p:grpSpPr>
          <a:xfrm>
            <a:off x="5206737" y="3021065"/>
            <a:ext cx="682625" cy="85725"/>
            <a:chOff x="5206737" y="3021065"/>
            <a:chExt cx="682625" cy="85725"/>
          </a:xfrm>
        </p:grpSpPr>
        <p:pic>
          <p:nvPicPr>
            <p:cNvPr id="80" name="object 8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206737" y="3021216"/>
              <a:ext cx="84308" cy="85129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311008" y="3021065"/>
              <a:ext cx="324490" cy="85352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658480" y="3023298"/>
              <a:ext cx="230399" cy="80963"/>
            </a:xfrm>
            <a:prstGeom prst="rect">
              <a:avLst/>
            </a:prstGeom>
          </p:spPr>
        </p:pic>
      </p:grpSp>
      <p:grpSp>
        <p:nvGrpSpPr>
          <p:cNvPr id="83" name="object 83"/>
          <p:cNvGrpSpPr/>
          <p:nvPr/>
        </p:nvGrpSpPr>
        <p:grpSpPr>
          <a:xfrm>
            <a:off x="731243" y="3207146"/>
            <a:ext cx="649605" cy="95885"/>
            <a:chOff x="731243" y="3207146"/>
            <a:chExt cx="649605" cy="95885"/>
          </a:xfrm>
        </p:grpSpPr>
        <p:pic>
          <p:nvPicPr>
            <p:cNvPr id="84" name="object 84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31243" y="3207146"/>
              <a:ext cx="406241" cy="85129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157597" y="3209227"/>
              <a:ext cx="223244" cy="93761"/>
            </a:xfrm>
            <a:prstGeom prst="rect">
              <a:avLst/>
            </a:prstGeom>
          </p:spPr>
        </p:pic>
      </p:grpSp>
      <p:grpSp>
        <p:nvGrpSpPr>
          <p:cNvPr id="86" name="object 86"/>
          <p:cNvGrpSpPr/>
          <p:nvPr/>
        </p:nvGrpSpPr>
        <p:grpSpPr>
          <a:xfrm>
            <a:off x="1592590" y="3207146"/>
            <a:ext cx="542925" cy="95885"/>
            <a:chOff x="1592590" y="3207146"/>
            <a:chExt cx="542925" cy="95885"/>
          </a:xfrm>
        </p:grpSpPr>
        <p:pic>
          <p:nvPicPr>
            <p:cNvPr id="87" name="object 8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592590" y="3209227"/>
              <a:ext cx="163575" cy="80963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776945" y="3207146"/>
              <a:ext cx="358386" cy="95843"/>
            </a:xfrm>
            <a:prstGeom prst="rect">
              <a:avLst/>
            </a:prstGeom>
          </p:spPr>
        </p:pic>
      </p:grpSp>
      <p:grpSp>
        <p:nvGrpSpPr>
          <p:cNvPr id="89" name="object 89"/>
          <p:cNvGrpSpPr/>
          <p:nvPr/>
        </p:nvGrpSpPr>
        <p:grpSpPr>
          <a:xfrm>
            <a:off x="3173093" y="3209227"/>
            <a:ext cx="356235" cy="81915"/>
            <a:chOff x="3173093" y="3209227"/>
            <a:chExt cx="356235" cy="81915"/>
          </a:xfrm>
        </p:grpSpPr>
        <p:sp>
          <p:nvSpPr>
            <p:cNvPr id="90" name="object 90"/>
            <p:cNvSpPr/>
            <p:nvPr/>
          </p:nvSpPr>
          <p:spPr>
            <a:xfrm>
              <a:off x="3173082" y="3209289"/>
              <a:ext cx="121285" cy="81280"/>
            </a:xfrm>
            <a:custGeom>
              <a:avLst/>
              <a:gdLst/>
              <a:ahLst/>
              <a:cxnLst/>
              <a:rect l="l" t="t" r="r" b="b"/>
              <a:pathLst>
                <a:path w="121285" h="81279">
                  <a:moveTo>
                    <a:pt x="121005" y="0"/>
                  </a:moveTo>
                  <a:lnTo>
                    <a:pt x="110363" y="0"/>
                  </a:lnTo>
                  <a:lnTo>
                    <a:pt x="110363" y="71120"/>
                  </a:lnTo>
                  <a:lnTo>
                    <a:pt x="65709" y="71120"/>
                  </a:lnTo>
                  <a:lnTo>
                    <a:pt x="65709" y="0"/>
                  </a:lnTo>
                  <a:lnTo>
                    <a:pt x="55067" y="0"/>
                  </a:lnTo>
                  <a:lnTo>
                    <a:pt x="55067" y="71120"/>
                  </a:lnTo>
                  <a:lnTo>
                    <a:pt x="10490" y="71120"/>
                  </a:lnTo>
                  <a:lnTo>
                    <a:pt x="10490" y="0"/>
                  </a:lnTo>
                  <a:lnTo>
                    <a:pt x="0" y="0"/>
                  </a:lnTo>
                  <a:lnTo>
                    <a:pt x="0" y="71120"/>
                  </a:lnTo>
                  <a:lnTo>
                    <a:pt x="0" y="81280"/>
                  </a:lnTo>
                  <a:lnTo>
                    <a:pt x="121005" y="81280"/>
                  </a:lnTo>
                  <a:lnTo>
                    <a:pt x="121005" y="71120"/>
                  </a:lnTo>
                  <a:lnTo>
                    <a:pt x="1210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316320" y="3209227"/>
              <a:ext cx="212684" cy="80963"/>
            </a:xfrm>
            <a:prstGeom prst="rect">
              <a:avLst/>
            </a:prstGeom>
          </p:spPr>
        </p:pic>
      </p:grpSp>
      <p:sp>
        <p:nvSpPr>
          <p:cNvPr id="92" name="object 92"/>
          <p:cNvSpPr/>
          <p:nvPr/>
        </p:nvSpPr>
        <p:spPr>
          <a:xfrm>
            <a:off x="3740839" y="3209227"/>
            <a:ext cx="53340" cy="81280"/>
          </a:xfrm>
          <a:custGeom>
            <a:avLst/>
            <a:gdLst/>
            <a:ahLst/>
            <a:cxnLst/>
            <a:rect l="l" t="t" r="r" b="b"/>
            <a:pathLst>
              <a:path w="53339" h="81279">
                <a:moveTo>
                  <a:pt x="31970" y="0"/>
                </a:moveTo>
                <a:lnTo>
                  <a:pt x="0" y="0"/>
                </a:lnTo>
                <a:lnTo>
                  <a:pt x="0" y="80963"/>
                </a:lnTo>
                <a:lnTo>
                  <a:pt x="23515" y="80963"/>
                </a:lnTo>
                <a:lnTo>
                  <a:pt x="36406" y="79568"/>
                </a:lnTo>
                <a:lnTo>
                  <a:pt x="45614" y="75382"/>
                </a:lnTo>
                <a:lnTo>
                  <a:pt x="48148" y="72182"/>
                </a:lnTo>
                <a:lnTo>
                  <a:pt x="10490" y="72182"/>
                </a:lnTo>
                <a:lnTo>
                  <a:pt x="10490" y="43830"/>
                </a:lnTo>
                <a:lnTo>
                  <a:pt x="47504" y="43830"/>
                </a:lnTo>
                <a:lnTo>
                  <a:pt x="44106" y="40569"/>
                </a:lnTo>
                <a:lnTo>
                  <a:pt x="37205" y="37133"/>
                </a:lnTo>
                <a:lnTo>
                  <a:pt x="44200" y="34307"/>
                </a:lnTo>
                <a:lnTo>
                  <a:pt x="10490" y="34307"/>
                </a:lnTo>
                <a:lnTo>
                  <a:pt x="10490" y="9006"/>
                </a:lnTo>
                <a:lnTo>
                  <a:pt x="45009" y="9006"/>
                </a:lnTo>
                <a:lnTo>
                  <a:pt x="38336" y="2033"/>
                </a:lnTo>
                <a:lnTo>
                  <a:pt x="31970" y="0"/>
                </a:lnTo>
                <a:close/>
              </a:path>
              <a:path w="53339" h="81279">
                <a:moveTo>
                  <a:pt x="47504" y="43830"/>
                </a:moveTo>
                <a:lnTo>
                  <a:pt x="30530" y="43830"/>
                </a:lnTo>
                <a:lnTo>
                  <a:pt x="34203" y="45143"/>
                </a:lnTo>
                <a:lnTo>
                  <a:pt x="39758" y="50403"/>
                </a:lnTo>
                <a:lnTo>
                  <a:pt x="41148" y="53924"/>
                </a:lnTo>
                <a:lnTo>
                  <a:pt x="41148" y="61765"/>
                </a:lnTo>
                <a:lnTo>
                  <a:pt x="26912" y="72182"/>
                </a:lnTo>
                <a:lnTo>
                  <a:pt x="48148" y="72182"/>
                </a:lnTo>
                <a:lnTo>
                  <a:pt x="51139" y="68406"/>
                </a:lnTo>
                <a:lnTo>
                  <a:pt x="52980" y="58639"/>
                </a:lnTo>
                <a:lnTo>
                  <a:pt x="51994" y="51323"/>
                </a:lnTo>
                <a:lnTo>
                  <a:pt x="49036" y="45300"/>
                </a:lnTo>
                <a:lnTo>
                  <a:pt x="47504" y="43830"/>
                </a:lnTo>
                <a:close/>
              </a:path>
              <a:path w="53339" h="81279">
                <a:moveTo>
                  <a:pt x="45009" y="9006"/>
                </a:moveTo>
                <a:lnTo>
                  <a:pt x="23215" y="9006"/>
                </a:lnTo>
                <a:lnTo>
                  <a:pt x="27147" y="9204"/>
                </a:lnTo>
                <a:lnTo>
                  <a:pt x="30966" y="9997"/>
                </a:lnTo>
                <a:lnTo>
                  <a:pt x="32788" y="11336"/>
                </a:lnTo>
                <a:lnTo>
                  <a:pt x="36262" y="15900"/>
                </a:lnTo>
                <a:lnTo>
                  <a:pt x="37129" y="18731"/>
                </a:lnTo>
                <a:lnTo>
                  <a:pt x="37129" y="25326"/>
                </a:lnTo>
                <a:lnTo>
                  <a:pt x="23413" y="34307"/>
                </a:lnTo>
                <a:lnTo>
                  <a:pt x="44383" y="34307"/>
                </a:lnTo>
                <a:lnTo>
                  <a:pt x="48070" y="28623"/>
                </a:lnTo>
                <a:lnTo>
                  <a:pt x="48070" y="14932"/>
                </a:lnTo>
                <a:lnTo>
                  <a:pt x="46122" y="10170"/>
                </a:lnTo>
                <a:lnTo>
                  <a:pt x="45009" y="90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3" name="object 93"/>
          <p:cNvGrpSpPr/>
          <p:nvPr/>
        </p:nvGrpSpPr>
        <p:grpSpPr>
          <a:xfrm>
            <a:off x="5021251" y="3176709"/>
            <a:ext cx="1040765" cy="143510"/>
            <a:chOff x="5021251" y="3176709"/>
            <a:chExt cx="1040765" cy="143510"/>
          </a:xfrm>
        </p:grpSpPr>
        <p:sp>
          <p:nvSpPr>
            <p:cNvPr id="94" name="object 94"/>
            <p:cNvSpPr/>
            <p:nvPr/>
          </p:nvSpPr>
          <p:spPr>
            <a:xfrm>
              <a:off x="5021251" y="3207146"/>
              <a:ext cx="260350" cy="113030"/>
            </a:xfrm>
            <a:custGeom>
              <a:avLst/>
              <a:gdLst/>
              <a:ahLst/>
              <a:cxnLst/>
              <a:rect l="l" t="t" r="r" b="b"/>
              <a:pathLst>
                <a:path w="260350" h="113029">
                  <a:moveTo>
                    <a:pt x="10195" y="2081"/>
                  </a:moveTo>
                  <a:lnTo>
                    <a:pt x="0" y="2081"/>
                  </a:lnTo>
                  <a:lnTo>
                    <a:pt x="0" y="29913"/>
                  </a:lnTo>
                  <a:lnTo>
                    <a:pt x="1997" y="35841"/>
                  </a:lnTo>
                  <a:lnTo>
                    <a:pt x="9983" y="44373"/>
                  </a:lnTo>
                  <a:lnTo>
                    <a:pt x="16123" y="46508"/>
                  </a:lnTo>
                  <a:lnTo>
                    <a:pt x="42713" y="46508"/>
                  </a:lnTo>
                  <a:lnTo>
                    <a:pt x="42713" y="83045"/>
                  </a:lnTo>
                  <a:lnTo>
                    <a:pt x="53056" y="83045"/>
                  </a:lnTo>
                  <a:lnTo>
                    <a:pt x="53056" y="37652"/>
                  </a:lnTo>
                  <a:lnTo>
                    <a:pt x="21308" y="37652"/>
                  </a:lnTo>
                  <a:lnTo>
                    <a:pt x="16894" y="36526"/>
                  </a:lnTo>
                  <a:lnTo>
                    <a:pt x="11534" y="32011"/>
                  </a:lnTo>
                  <a:lnTo>
                    <a:pt x="10195" y="26168"/>
                  </a:lnTo>
                  <a:lnTo>
                    <a:pt x="10195" y="2081"/>
                  </a:lnTo>
                  <a:close/>
                </a:path>
                <a:path w="260350" h="113029">
                  <a:moveTo>
                    <a:pt x="53056" y="2081"/>
                  </a:moveTo>
                  <a:lnTo>
                    <a:pt x="42713" y="2081"/>
                  </a:lnTo>
                  <a:lnTo>
                    <a:pt x="42713" y="37652"/>
                  </a:lnTo>
                  <a:lnTo>
                    <a:pt x="53056" y="37652"/>
                  </a:lnTo>
                  <a:lnTo>
                    <a:pt x="53056" y="2081"/>
                  </a:lnTo>
                  <a:close/>
                </a:path>
                <a:path w="260350" h="113029">
                  <a:moveTo>
                    <a:pt x="86767" y="2081"/>
                  </a:moveTo>
                  <a:lnTo>
                    <a:pt x="76424" y="2081"/>
                  </a:lnTo>
                  <a:lnTo>
                    <a:pt x="76424" y="112662"/>
                  </a:lnTo>
                  <a:lnTo>
                    <a:pt x="86767" y="112662"/>
                  </a:lnTo>
                  <a:lnTo>
                    <a:pt x="86767" y="69131"/>
                  </a:lnTo>
                  <a:lnTo>
                    <a:pt x="98136" y="69131"/>
                  </a:lnTo>
                  <a:lnTo>
                    <a:pt x="96851" y="68411"/>
                  </a:lnTo>
                  <a:lnTo>
                    <a:pt x="92905" y="64516"/>
                  </a:lnTo>
                  <a:lnTo>
                    <a:pt x="87397" y="54691"/>
                  </a:lnTo>
                  <a:lnTo>
                    <a:pt x="86022" y="49161"/>
                  </a:lnTo>
                  <a:lnTo>
                    <a:pt x="86022" y="33632"/>
                  </a:lnTo>
                  <a:lnTo>
                    <a:pt x="89110" y="25794"/>
                  </a:lnTo>
                  <a:lnTo>
                    <a:pt x="97764" y="16967"/>
                  </a:lnTo>
                  <a:lnTo>
                    <a:pt x="86767" y="16967"/>
                  </a:lnTo>
                  <a:lnTo>
                    <a:pt x="86767" y="2081"/>
                  </a:lnTo>
                  <a:close/>
                </a:path>
                <a:path w="260350" h="113029">
                  <a:moveTo>
                    <a:pt x="98136" y="69131"/>
                  </a:moveTo>
                  <a:lnTo>
                    <a:pt x="86767" y="69131"/>
                  </a:lnTo>
                  <a:lnTo>
                    <a:pt x="91133" y="74437"/>
                  </a:lnTo>
                  <a:lnTo>
                    <a:pt x="96019" y="78430"/>
                  </a:lnTo>
                  <a:lnTo>
                    <a:pt x="106833" y="83790"/>
                  </a:lnTo>
                  <a:lnTo>
                    <a:pt x="112763" y="85129"/>
                  </a:lnTo>
                  <a:lnTo>
                    <a:pt x="119213" y="85129"/>
                  </a:lnTo>
                  <a:lnTo>
                    <a:pt x="127494" y="84350"/>
                  </a:lnTo>
                  <a:lnTo>
                    <a:pt x="135146" y="82013"/>
                  </a:lnTo>
                  <a:lnTo>
                    <a:pt x="142171" y="78119"/>
                  </a:lnTo>
                  <a:lnTo>
                    <a:pt x="145122" y="75604"/>
                  </a:lnTo>
                  <a:lnTo>
                    <a:pt x="112539" y="75604"/>
                  </a:lnTo>
                  <a:lnTo>
                    <a:pt x="107121" y="74164"/>
                  </a:lnTo>
                  <a:lnTo>
                    <a:pt x="98136" y="69131"/>
                  </a:lnTo>
                  <a:close/>
                </a:path>
                <a:path w="260350" h="113029">
                  <a:moveTo>
                    <a:pt x="145628" y="10044"/>
                  </a:moveTo>
                  <a:lnTo>
                    <a:pt x="123901" y="10044"/>
                  </a:lnTo>
                  <a:lnTo>
                    <a:pt x="129258" y="11470"/>
                  </a:lnTo>
                  <a:lnTo>
                    <a:pt x="139082" y="17176"/>
                  </a:lnTo>
                  <a:lnTo>
                    <a:pt x="142988" y="21182"/>
                  </a:lnTo>
                  <a:lnTo>
                    <a:pt x="148791" y="31501"/>
                  </a:lnTo>
                  <a:lnTo>
                    <a:pt x="150242" y="36958"/>
                  </a:lnTo>
                  <a:lnTo>
                    <a:pt x="150242" y="48420"/>
                  </a:lnTo>
                  <a:lnTo>
                    <a:pt x="123850" y="75604"/>
                  </a:lnTo>
                  <a:lnTo>
                    <a:pt x="145122" y="75604"/>
                  </a:lnTo>
                  <a:lnTo>
                    <a:pt x="160736" y="42340"/>
                  </a:lnTo>
                  <a:lnTo>
                    <a:pt x="159968" y="33913"/>
                  </a:lnTo>
                  <a:lnTo>
                    <a:pt x="157666" y="26118"/>
                  </a:lnTo>
                  <a:lnTo>
                    <a:pt x="153828" y="18957"/>
                  </a:lnTo>
                  <a:lnTo>
                    <a:pt x="148456" y="12428"/>
                  </a:lnTo>
                  <a:lnTo>
                    <a:pt x="145628" y="10044"/>
                  </a:lnTo>
                  <a:close/>
                </a:path>
                <a:path w="260350" h="113029">
                  <a:moveTo>
                    <a:pt x="118915" y="0"/>
                  </a:moveTo>
                  <a:lnTo>
                    <a:pt x="112316" y="0"/>
                  </a:lnTo>
                  <a:lnTo>
                    <a:pt x="106340" y="1414"/>
                  </a:lnTo>
                  <a:lnTo>
                    <a:pt x="95623" y="7067"/>
                  </a:lnTo>
                  <a:lnTo>
                    <a:pt x="90886" y="11311"/>
                  </a:lnTo>
                  <a:lnTo>
                    <a:pt x="86767" y="16967"/>
                  </a:lnTo>
                  <a:lnTo>
                    <a:pt x="97764" y="16967"/>
                  </a:lnTo>
                  <a:lnTo>
                    <a:pt x="101462" y="13194"/>
                  </a:lnTo>
                  <a:lnTo>
                    <a:pt x="109066" y="10044"/>
                  </a:lnTo>
                  <a:lnTo>
                    <a:pt x="145628" y="10044"/>
                  </a:lnTo>
                  <a:lnTo>
                    <a:pt x="142095" y="7067"/>
                  </a:lnTo>
                  <a:lnTo>
                    <a:pt x="134931" y="3107"/>
                  </a:lnTo>
                  <a:lnTo>
                    <a:pt x="127235" y="776"/>
                  </a:lnTo>
                  <a:lnTo>
                    <a:pt x="118915" y="0"/>
                  </a:lnTo>
                  <a:close/>
                </a:path>
                <a:path w="260350" h="113029">
                  <a:moveTo>
                    <a:pt x="217886" y="0"/>
                  </a:moveTo>
                  <a:lnTo>
                    <a:pt x="208113" y="981"/>
                  </a:lnTo>
                  <a:lnTo>
                    <a:pt x="208277" y="981"/>
                  </a:lnTo>
                  <a:lnTo>
                    <a:pt x="199544" y="3925"/>
                  </a:lnTo>
                  <a:lnTo>
                    <a:pt x="199675" y="3925"/>
                  </a:lnTo>
                  <a:lnTo>
                    <a:pt x="192311" y="8622"/>
                  </a:lnTo>
                  <a:lnTo>
                    <a:pt x="185813" y="15328"/>
                  </a:lnTo>
                  <a:lnTo>
                    <a:pt x="181669" y="21587"/>
                  </a:lnTo>
                  <a:lnTo>
                    <a:pt x="178726" y="28219"/>
                  </a:lnTo>
                  <a:lnTo>
                    <a:pt x="176954" y="35293"/>
                  </a:lnTo>
                  <a:lnTo>
                    <a:pt x="176363" y="42786"/>
                  </a:lnTo>
                  <a:lnTo>
                    <a:pt x="177061" y="50760"/>
                  </a:lnTo>
                  <a:lnTo>
                    <a:pt x="179153" y="58311"/>
                  </a:lnTo>
                  <a:lnTo>
                    <a:pt x="182641" y="65439"/>
                  </a:lnTo>
                  <a:lnTo>
                    <a:pt x="187424" y="72007"/>
                  </a:lnTo>
                  <a:lnTo>
                    <a:pt x="187524" y="72144"/>
                  </a:lnTo>
                  <a:lnTo>
                    <a:pt x="193645" y="77826"/>
                  </a:lnTo>
                  <a:lnTo>
                    <a:pt x="200845" y="81883"/>
                  </a:lnTo>
                  <a:lnTo>
                    <a:pt x="209123" y="84318"/>
                  </a:lnTo>
                  <a:lnTo>
                    <a:pt x="218480" y="85129"/>
                  </a:lnTo>
                  <a:lnTo>
                    <a:pt x="224434" y="85129"/>
                  </a:lnTo>
                  <a:lnTo>
                    <a:pt x="229226" y="84318"/>
                  </a:lnTo>
                  <a:lnTo>
                    <a:pt x="229528" y="84318"/>
                  </a:lnTo>
                  <a:lnTo>
                    <a:pt x="239191" y="80604"/>
                  </a:lnTo>
                  <a:lnTo>
                    <a:pt x="243436" y="77962"/>
                  </a:lnTo>
                  <a:lnTo>
                    <a:pt x="245994" y="75604"/>
                  </a:lnTo>
                  <a:lnTo>
                    <a:pt x="209055" y="75604"/>
                  </a:lnTo>
                  <a:lnTo>
                    <a:pt x="201888" y="72590"/>
                  </a:lnTo>
                  <a:lnTo>
                    <a:pt x="190277" y="60534"/>
                  </a:lnTo>
                  <a:lnTo>
                    <a:pt x="187275" y="52809"/>
                  </a:lnTo>
                  <a:lnTo>
                    <a:pt x="187077" y="43384"/>
                  </a:lnTo>
                  <a:lnTo>
                    <a:pt x="259854" y="43384"/>
                  </a:lnTo>
                  <a:lnTo>
                    <a:pt x="259242" y="35430"/>
                  </a:lnTo>
                  <a:lnTo>
                    <a:pt x="258996" y="34376"/>
                  </a:lnTo>
                  <a:lnTo>
                    <a:pt x="188121" y="34376"/>
                  </a:lnTo>
                  <a:lnTo>
                    <a:pt x="190256" y="26935"/>
                  </a:lnTo>
                  <a:lnTo>
                    <a:pt x="193407" y="21356"/>
                  </a:lnTo>
                  <a:lnTo>
                    <a:pt x="203277" y="12524"/>
                  </a:lnTo>
                  <a:lnTo>
                    <a:pt x="210096" y="9969"/>
                  </a:lnTo>
                  <a:lnTo>
                    <a:pt x="245339" y="9969"/>
                  </a:lnTo>
                  <a:lnTo>
                    <a:pt x="244229" y="8831"/>
                  </a:lnTo>
                  <a:lnTo>
                    <a:pt x="236490" y="3925"/>
                  </a:lnTo>
                  <a:lnTo>
                    <a:pt x="227709" y="981"/>
                  </a:lnTo>
                  <a:lnTo>
                    <a:pt x="217886" y="0"/>
                  </a:lnTo>
                  <a:close/>
                </a:path>
                <a:path w="260350" h="113029">
                  <a:moveTo>
                    <a:pt x="248396" y="56182"/>
                  </a:moveTo>
                  <a:lnTo>
                    <a:pt x="221706" y="75604"/>
                  </a:lnTo>
                  <a:lnTo>
                    <a:pt x="245994" y="75604"/>
                  </a:lnTo>
                  <a:lnTo>
                    <a:pt x="250973" y="71014"/>
                  </a:lnTo>
                  <a:lnTo>
                    <a:pt x="254300" y="66448"/>
                  </a:lnTo>
                  <a:lnTo>
                    <a:pt x="257177" y="60793"/>
                  </a:lnTo>
                  <a:lnTo>
                    <a:pt x="248396" y="56182"/>
                  </a:lnTo>
                  <a:close/>
                </a:path>
                <a:path w="260350" h="113029">
                  <a:moveTo>
                    <a:pt x="245339" y="9969"/>
                  </a:moveTo>
                  <a:lnTo>
                    <a:pt x="222846" y="9969"/>
                  </a:lnTo>
                  <a:lnTo>
                    <a:pt x="227434" y="10988"/>
                  </a:lnTo>
                  <a:lnTo>
                    <a:pt x="236167" y="15055"/>
                  </a:lnTo>
                  <a:lnTo>
                    <a:pt x="239676" y="17734"/>
                  </a:lnTo>
                  <a:lnTo>
                    <a:pt x="244984" y="24380"/>
                  </a:lnTo>
                  <a:lnTo>
                    <a:pt x="247007" y="28822"/>
                  </a:lnTo>
                  <a:lnTo>
                    <a:pt x="248396" y="34376"/>
                  </a:lnTo>
                  <a:lnTo>
                    <a:pt x="258996" y="34376"/>
                  </a:lnTo>
                  <a:lnTo>
                    <a:pt x="257562" y="28219"/>
                  </a:lnTo>
                  <a:lnTo>
                    <a:pt x="254778" y="21587"/>
                  </a:lnTo>
                  <a:lnTo>
                    <a:pt x="250927" y="15699"/>
                  </a:lnTo>
                  <a:lnTo>
                    <a:pt x="245339" y="99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294387" y="3176709"/>
              <a:ext cx="489631" cy="115638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5807541" y="3209227"/>
              <a:ext cx="67939" cy="80963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895953" y="3209227"/>
              <a:ext cx="165600" cy="80963"/>
            </a:xfrm>
            <a:prstGeom prst="rect">
              <a:avLst/>
            </a:prstGeom>
          </p:spPr>
        </p:pic>
      </p:grpSp>
      <p:pic>
        <p:nvPicPr>
          <p:cNvPr id="98" name="object 98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731243" y="3207146"/>
            <a:ext cx="3206127" cy="301637"/>
          </a:xfrm>
          <a:prstGeom prst="rect">
            <a:avLst/>
          </a:prstGeom>
        </p:spPr>
      </p:pic>
      <p:pic>
        <p:nvPicPr>
          <p:cNvPr id="99" name="object 99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731243" y="3582050"/>
            <a:ext cx="1304801" cy="112662"/>
          </a:xfrm>
          <a:prstGeom prst="rect">
            <a:avLst/>
          </a:prstGeom>
        </p:spPr>
      </p:pic>
      <p:grpSp>
        <p:nvGrpSpPr>
          <p:cNvPr id="100" name="object 100"/>
          <p:cNvGrpSpPr/>
          <p:nvPr/>
        </p:nvGrpSpPr>
        <p:grpSpPr>
          <a:xfrm>
            <a:off x="2181852" y="3582050"/>
            <a:ext cx="800100" cy="85725"/>
            <a:chOff x="2181852" y="3582050"/>
            <a:chExt cx="800100" cy="85725"/>
          </a:xfrm>
        </p:grpSpPr>
        <p:pic>
          <p:nvPicPr>
            <p:cNvPr id="101" name="object 10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181852" y="3582050"/>
              <a:ext cx="84307" cy="85129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2286121" y="3582050"/>
              <a:ext cx="274320" cy="85725"/>
            </a:xfrm>
            <a:custGeom>
              <a:avLst/>
              <a:gdLst/>
              <a:ahLst/>
              <a:cxnLst/>
              <a:rect l="l" t="t" r="r" b="b"/>
              <a:pathLst>
                <a:path w="274319" h="85725">
                  <a:moveTo>
                    <a:pt x="67939" y="2081"/>
                  </a:moveTo>
                  <a:lnTo>
                    <a:pt x="0" y="2081"/>
                  </a:lnTo>
                  <a:lnTo>
                    <a:pt x="0" y="83045"/>
                  </a:lnTo>
                  <a:lnTo>
                    <a:pt x="10415" y="83045"/>
                  </a:lnTo>
                  <a:lnTo>
                    <a:pt x="10415" y="11906"/>
                  </a:lnTo>
                  <a:lnTo>
                    <a:pt x="67939" y="11906"/>
                  </a:lnTo>
                  <a:lnTo>
                    <a:pt x="67939" y="2081"/>
                  </a:lnTo>
                  <a:close/>
                </a:path>
                <a:path w="274319" h="85725">
                  <a:moveTo>
                    <a:pt x="67939" y="11906"/>
                  </a:moveTo>
                  <a:lnTo>
                    <a:pt x="57520" y="11906"/>
                  </a:lnTo>
                  <a:lnTo>
                    <a:pt x="57520" y="83045"/>
                  </a:lnTo>
                  <a:lnTo>
                    <a:pt x="67939" y="83045"/>
                  </a:lnTo>
                  <a:lnTo>
                    <a:pt x="67939" y="11906"/>
                  </a:lnTo>
                  <a:close/>
                </a:path>
                <a:path w="274319" h="85725">
                  <a:moveTo>
                    <a:pt x="135976" y="0"/>
                  </a:moveTo>
                  <a:lnTo>
                    <a:pt x="129330" y="0"/>
                  </a:lnTo>
                  <a:lnTo>
                    <a:pt x="121009" y="776"/>
                  </a:lnTo>
                  <a:lnTo>
                    <a:pt x="90578" y="26118"/>
                  </a:lnTo>
                  <a:lnTo>
                    <a:pt x="87509" y="42340"/>
                  </a:lnTo>
                  <a:lnTo>
                    <a:pt x="88269" y="50932"/>
                  </a:lnTo>
                  <a:lnTo>
                    <a:pt x="113097" y="82013"/>
                  </a:lnTo>
                  <a:lnTo>
                    <a:pt x="129031" y="85129"/>
                  </a:lnTo>
                  <a:lnTo>
                    <a:pt x="135479" y="85129"/>
                  </a:lnTo>
                  <a:lnTo>
                    <a:pt x="141419" y="83790"/>
                  </a:lnTo>
                  <a:lnTo>
                    <a:pt x="152284" y="78430"/>
                  </a:lnTo>
                  <a:lnTo>
                    <a:pt x="155751" y="75604"/>
                  </a:lnTo>
                  <a:lnTo>
                    <a:pt x="124416" y="75604"/>
                  </a:lnTo>
                  <a:lnTo>
                    <a:pt x="119162" y="74164"/>
                  </a:lnTo>
                  <a:lnTo>
                    <a:pt x="97999" y="48420"/>
                  </a:lnTo>
                  <a:lnTo>
                    <a:pt x="97999" y="36958"/>
                  </a:lnTo>
                  <a:lnTo>
                    <a:pt x="124344" y="10044"/>
                  </a:lnTo>
                  <a:lnTo>
                    <a:pt x="156070" y="10044"/>
                  </a:lnTo>
                  <a:lnTo>
                    <a:pt x="152755" y="7067"/>
                  </a:lnTo>
                  <a:lnTo>
                    <a:pt x="141991" y="1414"/>
                  </a:lnTo>
                  <a:lnTo>
                    <a:pt x="135976" y="0"/>
                  </a:lnTo>
                  <a:close/>
                </a:path>
                <a:path w="274319" h="85725">
                  <a:moveTo>
                    <a:pt x="171820" y="69131"/>
                  </a:moveTo>
                  <a:lnTo>
                    <a:pt x="161550" y="69131"/>
                  </a:lnTo>
                  <a:lnTo>
                    <a:pt x="161550" y="83045"/>
                  </a:lnTo>
                  <a:lnTo>
                    <a:pt x="171820" y="83045"/>
                  </a:lnTo>
                  <a:lnTo>
                    <a:pt x="171820" y="69131"/>
                  </a:lnTo>
                  <a:close/>
                </a:path>
                <a:path w="274319" h="85725">
                  <a:moveTo>
                    <a:pt x="156070" y="10044"/>
                  </a:moveTo>
                  <a:lnTo>
                    <a:pt x="139176" y="10044"/>
                  </a:lnTo>
                  <a:lnTo>
                    <a:pt x="146780" y="13194"/>
                  </a:lnTo>
                  <a:lnTo>
                    <a:pt x="159131" y="25794"/>
                  </a:lnTo>
                  <a:lnTo>
                    <a:pt x="162219" y="33632"/>
                  </a:lnTo>
                  <a:lnTo>
                    <a:pt x="162219" y="49161"/>
                  </a:lnTo>
                  <a:lnTo>
                    <a:pt x="135778" y="75604"/>
                  </a:lnTo>
                  <a:lnTo>
                    <a:pt x="155751" y="75604"/>
                  </a:lnTo>
                  <a:lnTo>
                    <a:pt x="157184" y="74437"/>
                  </a:lnTo>
                  <a:lnTo>
                    <a:pt x="161550" y="69131"/>
                  </a:lnTo>
                  <a:lnTo>
                    <a:pt x="171820" y="69131"/>
                  </a:lnTo>
                  <a:lnTo>
                    <a:pt x="171820" y="16967"/>
                  </a:lnTo>
                  <a:lnTo>
                    <a:pt x="161550" y="16967"/>
                  </a:lnTo>
                  <a:lnTo>
                    <a:pt x="157596" y="11470"/>
                  </a:lnTo>
                  <a:lnTo>
                    <a:pt x="157482" y="11311"/>
                  </a:lnTo>
                  <a:lnTo>
                    <a:pt x="156070" y="10044"/>
                  </a:lnTo>
                  <a:close/>
                </a:path>
                <a:path w="274319" h="85725">
                  <a:moveTo>
                    <a:pt x="171820" y="2081"/>
                  </a:moveTo>
                  <a:lnTo>
                    <a:pt x="161550" y="2081"/>
                  </a:lnTo>
                  <a:lnTo>
                    <a:pt x="161550" y="16967"/>
                  </a:lnTo>
                  <a:lnTo>
                    <a:pt x="171820" y="16967"/>
                  </a:lnTo>
                  <a:lnTo>
                    <a:pt x="171820" y="2081"/>
                  </a:lnTo>
                  <a:close/>
                </a:path>
                <a:path w="274319" h="85725">
                  <a:moveTo>
                    <a:pt x="242139" y="0"/>
                  </a:moveTo>
                  <a:lnTo>
                    <a:pt x="228248" y="0"/>
                  </a:lnTo>
                  <a:lnTo>
                    <a:pt x="220532" y="1887"/>
                  </a:lnTo>
                  <a:lnTo>
                    <a:pt x="206744" y="9425"/>
                  </a:lnTo>
                  <a:lnTo>
                    <a:pt x="201322" y="14673"/>
                  </a:lnTo>
                  <a:lnTo>
                    <a:pt x="193436" y="28116"/>
                  </a:lnTo>
                  <a:lnTo>
                    <a:pt x="191462" y="35396"/>
                  </a:lnTo>
                  <a:lnTo>
                    <a:pt x="191462" y="43233"/>
                  </a:lnTo>
                  <a:lnTo>
                    <a:pt x="210848" y="78264"/>
                  </a:lnTo>
                  <a:lnTo>
                    <a:pt x="235962" y="85129"/>
                  </a:lnTo>
                  <a:lnTo>
                    <a:pt x="244295" y="85129"/>
                  </a:lnTo>
                  <a:lnTo>
                    <a:pt x="251726" y="83531"/>
                  </a:lnTo>
                  <a:lnTo>
                    <a:pt x="264773" y="77130"/>
                  </a:lnTo>
                  <a:lnTo>
                    <a:pt x="266535" y="75604"/>
                  </a:lnTo>
                  <a:lnTo>
                    <a:pt x="229910" y="75604"/>
                  </a:lnTo>
                  <a:lnTo>
                    <a:pt x="224047" y="74164"/>
                  </a:lnTo>
                  <a:lnTo>
                    <a:pt x="213577" y="68411"/>
                  </a:lnTo>
                  <a:lnTo>
                    <a:pt x="209459" y="64368"/>
                  </a:lnTo>
                  <a:lnTo>
                    <a:pt x="203457" y="53949"/>
                  </a:lnTo>
                  <a:lnTo>
                    <a:pt x="201956" y="48392"/>
                  </a:lnTo>
                  <a:lnTo>
                    <a:pt x="201956" y="33412"/>
                  </a:lnTo>
                  <a:lnTo>
                    <a:pt x="236336" y="9820"/>
                  </a:lnTo>
                  <a:lnTo>
                    <a:pt x="266262" y="9820"/>
                  </a:lnTo>
                  <a:lnTo>
                    <a:pt x="261512" y="6225"/>
                  </a:lnTo>
                  <a:lnTo>
                    <a:pt x="257281" y="4093"/>
                  </a:lnTo>
                  <a:lnTo>
                    <a:pt x="247309" y="817"/>
                  </a:lnTo>
                  <a:lnTo>
                    <a:pt x="242139" y="0"/>
                  </a:lnTo>
                  <a:close/>
                </a:path>
                <a:path w="274319" h="85725">
                  <a:moveTo>
                    <a:pt x="265579" y="61391"/>
                  </a:moveTo>
                  <a:lnTo>
                    <a:pt x="259514" y="67609"/>
                  </a:lnTo>
                  <a:lnTo>
                    <a:pt x="252630" y="72050"/>
                  </a:lnTo>
                  <a:lnTo>
                    <a:pt x="244928" y="74715"/>
                  </a:lnTo>
                  <a:lnTo>
                    <a:pt x="236409" y="75604"/>
                  </a:lnTo>
                  <a:lnTo>
                    <a:pt x="266535" y="75604"/>
                  </a:lnTo>
                  <a:lnTo>
                    <a:pt x="269971" y="72627"/>
                  </a:lnTo>
                  <a:lnTo>
                    <a:pt x="273841" y="66823"/>
                  </a:lnTo>
                  <a:lnTo>
                    <a:pt x="265579" y="61391"/>
                  </a:lnTo>
                  <a:close/>
                </a:path>
                <a:path w="274319" h="85725">
                  <a:moveTo>
                    <a:pt x="266262" y="9820"/>
                  </a:moveTo>
                  <a:lnTo>
                    <a:pt x="236336" y="9820"/>
                  </a:lnTo>
                  <a:lnTo>
                    <a:pt x="245112" y="10709"/>
                  </a:lnTo>
                  <a:lnTo>
                    <a:pt x="252911" y="13374"/>
                  </a:lnTo>
                  <a:lnTo>
                    <a:pt x="259734" y="17816"/>
                  </a:lnTo>
                  <a:lnTo>
                    <a:pt x="265579" y="24034"/>
                  </a:lnTo>
                  <a:lnTo>
                    <a:pt x="273841" y="18900"/>
                  </a:lnTo>
                  <a:lnTo>
                    <a:pt x="271411" y="14832"/>
                  </a:lnTo>
                  <a:lnTo>
                    <a:pt x="268460" y="11484"/>
                  </a:lnTo>
                  <a:lnTo>
                    <a:pt x="266262" y="98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2578762" y="3582050"/>
              <a:ext cx="402875" cy="85129"/>
            </a:xfrm>
            <a:prstGeom prst="rect">
              <a:avLst/>
            </a:prstGeom>
          </p:spPr>
        </p:pic>
      </p:grpSp>
      <p:pic>
        <p:nvPicPr>
          <p:cNvPr id="104" name="object 104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3127924" y="3584131"/>
            <a:ext cx="230385" cy="91752"/>
          </a:xfrm>
          <a:prstGeom prst="rect">
            <a:avLst/>
          </a:prstGeom>
        </p:spPr>
      </p:pic>
      <p:sp>
        <p:nvSpPr>
          <p:cNvPr id="105" name="object 105"/>
          <p:cNvSpPr/>
          <p:nvPr/>
        </p:nvSpPr>
        <p:spPr>
          <a:xfrm>
            <a:off x="1887019" y="3770057"/>
            <a:ext cx="53340" cy="81280"/>
          </a:xfrm>
          <a:custGeom>
            <a:avLst/>
            <a:gdLst/>
            <a:ahLst/>
            <a:cxnLst/>
            <a:rect l="l" t="t" r="r" b="b"/>
            <a:pathLst>
              <a:path w="53339" h="81279">
                <a:moveTo>
                  <a:pt x="31970" y="0"/>
                </a:moveTo>
                <a:lnTo>
                  <a:pt x="0" y="0"/>
                </a:lnTo>
                <a:lnTo>
                  <a:pt x="0" y="80963"/>
                </a:lnTo>
                <a:lnTo>
                  <a:pt x="23515" y="80963"/>
                </a:lnTo>
                <a:lnTo>
                  <a:pt x="36406" y="79568"/>
                </a:lnTo>
                <a:lnTo>
                  <a:pt x="45614" y="75383"/>
                </a:lnTo>
                <a:lnTo>
                  <a:pt x="48148" y="72182"/>
                </a:lnTo>
                <a:lnTo>
                  <a:pt x="10490" y="72182"/>
                </a:lnTo>
                <a:lnTo>
                  <a:pt x="10490" y="43830"/>
                </a:lnTo>
                <a:lnTo>
                  <a:pt x="47504" y="43830"/>
                </a:lnTo>
                <a:lnTo>
                  <a:pt x="44106" y="40570"/>
                </a:lnTo>
                <a:lnTo>
                  <a:pt x="37205" y="37133"/>
                </a:lnTo>
                <a:lnTo>
                  <a:pt x="44200" y="34307"/>
                </a:lnTo>
                <a:lnTo>
                  <a:pt x="10490" y="34307"/>
                </a:lnTo>
                <a:lnTo>
                  <a:pt x="10490" y="9006"/>
                </a:lnTo>
                <a:lnTo>
                  <a:pt x="45009" y="9006"/>
                </a:lnTo>
                <a:lnTo>
                  <a:pt x="38336" y="2034"/>
                </a:lnTo>
                <a:lnTo>
                  <a:pt x="31970" y="0"/>
                </a:lnTo>
                <a:close/>
              </a:path>
              <a:path w="53339" h="81279">
                <a:moveTo>
                  <a:pt x="47504" y="43830"/>
                </a:moveTo>
                <a:lnTo>
                  <a:pt x="30532" y="43830"/>
                </a:lnTo>
                <a:lnTo>
                  <a:pt x="34203" y="45143"/>
                </a:lnTo>
                <a:lnTo>
                  <a:pt x="39758" y="50403"/>
                </a:lnTo>
                <a:lnTo>
                  <a:pt x="41147" y="53924"/>
                </a:lnTo>
                <a:lnTo>
                  <a:pt x="41147" y="61765"/>
                </a:lnTo>
                <a:lnTo>
                  <a:pt x="26913" y="72182"/>
                </a:lnTo>
                <a:lnTo>
                  <a:pt x="48148" y="72182"/>
                </a:lnTo>
                <a:lnTo>
                  <a:pt x="51139" y="68407"/>
                </a:lnTo>
                <a:lnTo>
                  <a:pt x="52980" y="58640"/>
                </a:lnTo>
                <a:lnTo>
                  <a:pt x="51994" y="51324"/>
                </a:lnTo>
                <a:lnTo>
                  <a:pt x="49036" y="45300"/>
                </a:lnTo>
                <a:lnTo>
                  <a:pt x="47504" y="43830"/>
                </a:lnTo>
                <a:close/>
              </a:path>
              <a:path w="53339" h="81279">
                <a:moveTo>
                  <a:pt x="45009" y="9006"/>
                </a:moveTo>
                <a:lnTo>
                  <a:pt x="23216" y="9006"/>
                </a:lnTo>
                <a:lnTo>
                  <a:pt x="27147" y="9204"/>
                </a:lnTo>
                <a:lnTo>
                  <a:pt x="30967" y="9997"/>
                </a:lnTo>
                <a:lnTo>
                  <a:pt x="32788" y="11336"/>
                </a:lnTo>
                <a:lnTo>
                  <a:pt x="36262" y="15901"/>
                </a:lnTo>
                <a:lnTo>
                  <a:pt x="37129" y="18731"/>
                </a:lnTo>
                <a:lnTo>
                  <a:pt x="37129" y="25326"/>
                </a:lnTo>
                <a:lnTo>
                  <a:pt x="23413" y="34307"/>
                </a:lnTo>
                <a:lnTo>
                  <a:pt x="44383" y="34307"/>
                </a:lnTo>
                <a:lnTo>
                  <a:pt x="48070" y="28623"/>
                </a:lnTo>
                <a:lnTo>
                  <a:pt x="48070" y="14932"/>
                </a:lnTo>
                <a:lnTo>
                  <a:pt x="46122" y="10170"/>
                </a:lnTo>
                <a:lnTo>
                  <a:pt x="45009" y="90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225484" y="3767835"/>
            <a:ext cx="804545" cy="113030"/>
          </a:xfrm>
          <a:custGeom>
            <a:avLst/>
            <a:gdLst/>
            <a:ahLst/>
            <a:cxnLst/>
            <a:rect l="l" t="t" r="r" b="b"/>
            <a:pathLst>
              <a:path w="804544" h="113029">
                <a:moveTo>
                  <a:pt x="84315" y="42481"/>
                </a:moveTo>
                <a:lnTo>
                  <a:pt x="83553" y="34061"/>
                </a:lnTo>
                <a:lnTo>
                  <a:pt x="81241" y="26263"/>
                </a:lnTo>
                <a:lnTo>
                  <a:pt x="77406" y="19100"/>
                </a:lnTo>
                <a:lnTo>
                  <a:pt x="73825" y="14757"/>
                </a:lnTo>
                <a:lnTo>
                  <a:pt x="73825" y="37109"/>
                </a:lnTo>
                <a:lnTo>
                  <a:pt x="73825" y="48564"/>
                </a:lnTo>
                <a:lnTo>
                  <a:pt x="47434" y="75755"/>
                </a:lnTo>
                <a:lnTo>
                  <a:pt x="36118" y="75755"/>
                </a:lnTo>
                <a:lnTo>
                  <a:pt x="9601" y="49301"/>
                </a:lnTo>
                <a:lnTo>
                  <a:pt x="9601" y="33782"/>
                </a:lnTo>
                <a:lnTo>
                  <a:pt x="12687" y="25946"/>
                </a:lnTo>
                <a:lnTo>
                  <a:pt x="21348" y="17106"/>
                </a:lnTo>
                <a:lnTo>
                  <a:pt x="25044" y="13335"/>
                </a:lnTo>
                <a:lnTo>
                  <a:pt x="32651" y="10185"/>
                </a:lnTo>
                <a:lnTo>
                  <a:pt x="47485" y="10185"/>
                </a:lnTo>
                <a:lnTo>
                  <a:pt x="73825" y="37109"/>
                </a:lnTo>
                <a:lnTo>
                  <a:pt x="73825" y="14757"/>
                </a:lnTo>
                <a:lnTo>
                  <a:pt x="42494" y="152"/>
                </a:lnTo>
                <a:lnTo>
                  <a:pt x="35902" y="152"/>
                </a:lnTo>
                <a:lnTo>
                  <a:pt x="29921" y="1562"/>
                </a:lnTo>
                <a:lnTo>
                  <a:pt x="19202" y="7213"/>
                </a:lnTo>
                <a:lnTo>
                  <a:pt x="14465" y="11455"/>
                </a:lnTo>
                <a:lnTo>
                  <a:pt x="10350" y="17106"/>
                </a:lnTo>
                <a:lnTo>
                  <a:pt x="10350" y="2222"/>
                </a:lnTo>
                <a:lnTo>
                  <a:pt x="0" y="2222"/>
                </a:lnTo>
                <a:lnTo>
                  <a:pt x="0" y="112814"/>
                </a:lnTo>
                <a:lnTo>
                  <a:pt x="10350" y="112814"/>
                </a:lnTo>
                <a:lnTo>
                  <a:pt x="10350" y="69278"/>
                </a:lnTo>
                <a:lnTo>
                  <a:pt x="14719" y="74587"/>
                </a:lnTo>
                <a:lnTo>
                  <a:pt x="19596" y="78574"/>
                </a:lnTo>
                <a:lnTo>
                  <a:pt x="30416" y="83934"/>
                </a:lnTo>
                <a:lnTo>
                  <a:pt x="36347" y="85280"/>
                </a:lnTo>
                <a:lnTo>
                  <a:pt x="42799" y="85280"/>
                </a:lnTo>
                <a:lnTo>
                  <a:pt x="77470" y="66243"/>
                </a:lnTo>
                <a:lnTo>
                  <a:pt x="83553" y="51079"/>
                </a:lnTo>
                <a:lnTo>
                  <a:pt x="84315" y="42481"/>
                </a:lnTo>
                <a:close/>
              </a:path>
              <a:path w="804544" h="113029">
                <a:moveTo>
                  <a:pt x="183438" y="43535"/>
                </a:moveTo>
                <a:lnTo>
                  <a:pt x="171970" y="13246"/>
                </a:lnTo>
                <a:lnTo>
                  <a:pt x="171970" y="34518"/>
                </a:lnTo>
                <a:lnTo>
                  <a:pt x="111696" y="34518"/>
                </a:lnTo>
                <a:lnTo>
                  <a:pt x="113842" y="27076"/>
                </a:lnTo>
                <a:lnTo>
                  <a:pt x="116992" y="21501"/>
                </a:lnTo>
                <a:lnTo>
                  <a:pt x="126860" y="12674"/>
                </a:lnTo>
                <a:lnTo>
                  <a:pt x="133680" y="10109"/>
                </a:lnTo>
                <a:lnTo>
                  <a:pt x="146431" y="10109"/>
                </a:lnTo>
                <a:lnTo>
                  <a:pt x="171970" y="34518"/>
                </a:lnTo>
                <a:lnTo>
                  <a:pt x="171970" y="13246"/>
                </a:lnTo>
                <a:lnTo>
                  <a:pt x="141465" y="152"/>
                </a:lnTo>
                <a:lnTo>
                  <a:pt x="131699" y="1130"/>
                </a:lnTo>
                <a:lnTo>
                  <a:pt x="131851" y="1130"/>
                </a:lnTo>
                <a:lnTo>
                  <a:pt x="123126" y="4076"/>
                </a:lnTo>
                <a:lnTo>
                  <a:pt x="123253" y="4076"/>
                </a:lnTo>
                <a:lnTo>
                  <a:pt x="115887" y="8763"/>
                </a:lnTo>
                <a:lnTo>
                  <a:pt x="109397" y="15468"/>
                </a:lnTo>
                <a:lnTo>
                  <a:pt x="105244" y="21729"/>
                </a:lnTo>
                <a:lnTo>
                  <a:pt x="102311" y="28359"/>
                </a:lnTo>
                <a:lnTo>
                  <a:pt x="100533" y="35433"/>
                </a:lnTo>
                <a:lnTo>
                  <a:pt x="99949" y="42926"/>
                </a:lnTo>
                <a:lnTo>
                  <a:pt x="100647" y="50901"/>
                </a:lnTo>
                <a:lnTo>
                  <a:pt x="102730" y="58458"/>
                </a:lnTo>
                <a:lnTo>
                  <a:pt x="106222" y="65582"/>
                </a:lnTo>
                <a:lnTo>
                  <a:pt x="110998" y="72148"/>
                </a:lnTo>
                <a:lnTo>
                  <a:pt x="111099" y="72288"/>
                </a:lnTo>
                <a:lnTo>
                  <a:pt x="117221" y="77978"/>
                </a:lnTo>
                <a:lnTo>
                  <a:pt x="124421" y="82029"/>
                </a:lnTo>
                <a:lnTo>
                  <a:pt x="132702" y="84467"/>
                </a:lnTo>
                <a:lnTo>
                  <a:pt x="142062" y="85280"/>
                </a:lnTo>
                <a:lnTo>
                  <a:pt x="148018" y="85280"/>
                </a:lnTo>
                <a:lnTo>
                  <a:pt x="152806" y="84467"/>
                </a:lnTo>
                <a:lnTo>
                  <a:pt x="153111" y="84467"/>
                </a:lnTo>
                <a:lnTo>
                  <a:pt x="180759" y="60934"/>
                </a:lnTo>
                <a:lnTo>
                  <a:pt x="171970" y="56324"/>
                </a:lnTo>
                <a:lnTo>
                  <a:pt x="168795" y="61633"/>
                </a:lnTo>
                <a:lnTo>
                  <a:pt x="165735" y="65582"/>
                </a:lnTo>
                <a:lnTo>
                  <a:pt x="160388" y="70243"/>
                </a:lnTo>
                <a:lnTo>
                  <a:pt x="157073" y="72148"/>
                </a:lnTo>
                <a:lnTo>
                  <a:pt x="149288" y="75031"/>
                </a:lnTo>
                <a:lnTo>
                  <a:pt x="145288" y="75755"/>
                </a:lnTo>
                <a:lnTo>
                  <a:pt x="132638" y="75755"/>
                </a:lnTo>
                <a:lnTo>
                  <a:pt x="125463" y="72732"/>
                </a:lnTo>
                <a:lnTo>
                  <a:pt x="113855" y="60680"/>
                </a:lnTo>
                <a:lnTo>
                  <a:pt x="110858" y="52959"/>
                </a:lnTo>
                <a:lnTo>
                  <a:pt x="110655" y="43535"/>
                </a:lnTo>
                <a:lnTo>
                  <a:pt x="183438" y="43535"/>
                </a:lnTo>
                <a:close/>
              </a:path>
              <a:path w="804544" h="113029">
                <a:moveTo>
                  <a:pt x="250278" y="60121"/>
                </a:moveTo>
                <a:lnTo>
                  <a:pt x="249377" y="53073"/>
                </a:lnTo>
                <a:lnTo>
                  <a:pt x="246634" y="47155"/>
                </a:lnTo>
                <a:lnTo>
                  <a:pt x="242074" y="42392"/>
                </a:lnTo>
                <a:lnTo>
                  <a:pt x="235699" y="38773"/>
                </a:lnTo>
                <a:lnTo>
                  <a:pt x="243141" y="35737"/>
                </a:lnTo>
                <a:lnTo>
                  <a:pt x="246862" y="30010"/>
                </a:lnTo>
                <a:lnTo>
                  <a:pt x="246862" y="15227"/>
                </a:lnTo>
                <a:lnTo>
                  <a:pt x="244576" y="10045"/>
                </a:lnTo>
                <a:lnTo>
                  <a:pt x="235458" y="2006"/>
                </a:lnTo>
                <a:lnTo>
                  <a:pt x="229793" y="0"/>
                </a:lnTo>
                <a:lnTo>
                  <a:pt x="214858" y="0"/>
                </a:lnTo>
                <a:lnTo>
                  <a:pt x="207124" y="3048"/>
                </a:lnTo>
                <a:lnTo>
                  <a:pt x="199834" y="9144"/>
                </a:lnTo>
                <a:lnTo>
                  <a:pt x="205714" y="16370"/>
                </a:lnTo>
                <a:lnTo>
                  <a:pt x="211366" y="12001"/>
                </a:lnTo>
                <a:lnTo>
                  <a:pt x="216992" y="9817"/>
                </a:lnTo>
                <a:lnTo>
                  <a:pt x="227418" y="9817"/>
                </a:lnTo>
                <a:lnTo>
                  <a:pt x="230987" y="11125"/>
                </a:lnTo>
                <a:lnTo>
                  <a:pt x="235648" y="16332"/>
                </a:lnTo>
                <a:lnTo>
                  <a:pt x="236816" y="19443"/>
                </a:lnTo>
                <a:lnTo>
                  <a:pt x="236816" y="27330"/>
                </a:lnTo>
                <a:lnTo>
                  <a:pt x="235369" y="30607"/>
                </a:lnTo>
                <a:lnTo>
                  <a:pt x="229565" y="35166"/>
                </a:lnTo>
                <a:lnTo>
                  <a:pt x="226377" y="36309"/>
                </a:lnTo>
                <a:lnTo>
                  <a:pt x="217474" y="36309"/>
                </a:lnTo>
                <a:lnTo>
                  <a:pt x="217474" y="45237"/>
                </a:lnTo>
                <a:lnTo>
                  <a:pt x="227990" y="45237"/>
                </a:lnTo>
                <a:lnTo>
                  <a:pt x="231559" y="46609"/>
                </a:lnTo>
                <a:lnTo>
                  <a:pt x="237617" y="52057"/>
                </a:lnTo>
                <a:lnTo>
                  <a:pt x="239128" y="55689"/>
                </a:lnTo>
                <a:lnTo>
                  <a:pt x="239128" y="64808"/>
                </a:lnTo>
                <a:lnTo>
                  <a:pt x="237617" y="68529"/>
                </a:lnTo>
                <a:lnTo>
                  <a:pt x="231622" y="74193"/>
                </a:lnTo>
                <a:lnTo>
                  <a:pt x="227495" y="75603"/>
                </a:lnTo>
                <a:lnTo>
                  <a:pt x="214401" y="75603"/>
                </a:lnTo>
                <a:lnTo>
                  <a:pt x="207975" y="72771"/>
                </a:lnTo>
                <a:lnTo>
                  <a:pt x="202958" y="67119"/>
                </a:lnTo>
                <a:lnTo>
                  <a:pt x="196405" y="74561"/>
                </a:lnTo>
                <a:lnTo>
                  <a:pt x="201879" y="79273"/>
                </a:lnTo>
                <a:lnTo>
                  <a:pt x="208153" y="82651"/>
                </a:lnTo>
                <a:lnTo>
                  <a:pt x="215226" y="84670"/>
                </a:lnTo>
                <a:lnTo>
                  <a:pt x="223126" y="85344"/>
                </a:lnTo>
                <a:lnTo>
                  <a:pt x="232156" y="85344"/>
                </a:lnTo>
                <a:lnTo>
                  <a:pt x="238937" y="82753"/>
                </a:lnTo>
                <a:lnTo>
                  <a:pt x="248018" y="72390"/>
                </a:lnTo>
                <a:lnTo>
                  <a:pt x="250278" y="66573"/>
                </a:lnTo>
                <a:lnTo>
                  <a:pt x="250278" y="60121"/>
                </a:lnTo>
                <a:close/>
              </a:path>
              <a:path w="804544" h="113029">
                <a:moveTo>
                  <a:pt x="336156" y="2222"/>
                </a:moveTo>
                <a:lnTo>
                  <a:pt x="325069" y="2222"/>
                </a:lnTo>
                <a:lnTo>
                  <a:pt x="298043" y="64592"/>
                </a:lnTo>
                <a:lnTo>
                  <a:pt x="270217" y="2222"/>
                </a:lnTo>
                <a:lnTo>
                  <a:pt x="259207" y="2222"/>
                </a:lnTo>
                <a:lnTo>
                  <a:pt x="292468" y="77089"/>
                </a:lnTo>
                <a:lnTo>
                  <a:pt x="276847" y="112814"/>
                </a:lnTo>
                <a:lnTo>
                  <a:pt x="287858" y="112814"/>
                </a:lnTo>
                <a:lnTo>
                  <a:pt x="336156" y="2222"/>
                </a:lnTo>
                <a:close/>
              </a:path>
              <a:path w="804544" h="113029">
                <a:moveTo>
                  <a:pt x="418604" y="83185"/>
                </a:moveTo>
                <a:lnTo>
                  <a:pt x="381330" y="2222"/>
                </a:lnTo>
                <a:lnTo>
                  <a:pt x="379463" y="2222"/>
                </a:lnTo>
                <a:lnTo>
                  <a:pt x="342417" y="83185"/>
                </a:lnTo>
                <a:lnTo>
                  <a:pt x="353568" y="83185"/>
                </a:lnTo>
                <a:lnTo>
                  <a:pt x="380428" y="24257"/>
                </a:lnTo>
                <a:lnTo>
                  <a:pt x="407517" y="83185"/>
                </a:lnTo>
                <a:lnTo>
                  <a:pt x="418604" y="83185"/>
                </a:lnTo>
                <a:close/>
              </a:path>
              <a:path w="804544" h="113029">
                <a:moveTo>
                  <a:pt x="490435" y="53505"/>
                </a:moveTo>
                <a:lnTo>
                  <a:pt x="488823" y="48628"/>
                </a:lnTo>
                <a:lnTo>
                  <a:pt x="485178" y="43827"/>
                </a:lnTo>
                <a:lnTo>
                  <a:pt x="482371" y="40144"/>
                </a:lnTo>
                <a:lnTo>
                  <a:pt x="479132" y="37833"/>
                </a:lnTo>
                <a:lnTo>
                  <a:pt x="479132" y="56705"/>
                </a:lnTo>
                <a:lnTo>
                  <a:pt x="479132" y="59524"/>
                </a:lnTo>
                <a:lnTo>
                  <a:pt x="477888" y="65659"/>
                </a:lnTo>
                <a:lnTo>
                  <a:pt x="477812" y="66040"/>
                </a:lnTo>
                <a:lnTo>
                  <a:pt x="473849" y="70688"/>
                </a:lnTo>
                <a:lnTo>
                  <a:pt x="467245" y="73482"/>
                </a:lnTo>
                <a:lnTo>
                  <a:pt x="457987" y="74409"/>
                </a:lnTo>
                <a:lnTo>
                  <a:pt x="446011" y="74409"/>
                </a:lnTo>
                <a:lnTo>
                  <a:pt x="446011" y="43827"/>
                </a:lnTo>
                <a:lnTo>
                  <a:pt x="462203" y="43827"/>
                </a:lnTo>
                <a:lnTo>
                  <a:pt x="479132" y="56705"/>
                </a:lnTo>
                <a:lnTo>
                  <a:pt x="479132" y="37833"/>
                </a:lnTo>
                <a:lnTo>
                  <a:pt x="478536" y="37401"/>
                </a:lnTo>
                <a:lnTo>
                  <a:pt x="469607" y="34912"/>
                </a:lnTo>
                <a:lnTo>
                  <a:pt x="463423" y="34302"/>
                </a:lnTo>
                <a:lnTo>
                  <a:pt x="445643" y="34302"/>
                </a:lnTo>
                <a:lnTo>
                  <a:pt x="445643" y="2222"/>
                </a:lnTo>
                <a:lnTo>
                  <a:pt x="435292" y="2222"/>
                </a:lnTo>
                <a:lnTo>
                  <a:pt x="435292" y="83185"/>
                </a:lnTo>
                <a:lnTo>
                  <a:pt x="471703" y="83185"/>
                </a:lnTo>
                <a:lnTo>
                  <a:pt x="478777" y="80822"/>
                </a:lnTo>
                <a:lnTo>
                  <a:pt x="485089" y="74409"/>
                </a:lnTo>
                <a:lnTo>
                  <a:pt x="488111" y="71348"/>
                </a:lnTo>
                <a:lnTo>
                  <a:pt x="490435" y="65659"/>
                </a:lnTo>
                <a:lnTo>
                  <a:pt x="490435" y="53505"/>
                </a:lnTo>
                <a:close/>
              </a:path>
              <a:path w="804544" h="113029">
                <a:moveTo>
                  <a:pt x="552526" y="2222"/>
                </a:moveTo>
                <a:lnTo>
                  <a:pt x="499249" y="2222"/>
                </a:lnTo>
                <a:lnTo>
                  <a:pt x="499249" y="11239"/>
                </a:lnTo>
                <a:lnTo>
                  <a:pt x="520598" y="11239"/>
                </a:lnTo>
                <a:lnTo>
                  <a:pt x="520598" y="83185"/>
                </a:lnTo>
                <a:lnTo>
                  <a:pt x="531101" y="83185"/>
                </a:lnTo>
                <a:lnTo>
                  <a:pt x="531101" y="11239"/>
                </a:lnTo>
                <a:lnTo>
                  <a:pt x="552526" y="11239"/>
                </a:lnTo>
                <a:lnTo>
                  <a:pt x="552526" y="2222"/>
                </a:lnTo>
                <a:close/>
              </a:path>
              <a:path w="804544" h="113029">
                <a:moveTo>
                  <a:pt x="647331" y="2222"/>
                </a:moveTo>
                <a:lnTo>
                  <a:pt x="637730" y="2222"/>
                </a:lnTo>
                <a:lnTo>
                  <a:pt x="637730" y="33782"/>
                </a:lnTo>
                <a:lnTo>
                  <a:pt x="637730" y="49301"/>
                </a:lnTo>
                <a:lnTo>
                  <a:pt x="611289" y="75755"/>
                </a:lnTo>
                <a:lnTo>
                  <a:pt x="599935" y="75755"/>
                </a:lnTo>
                <a:lnTo>
                  <a:pt x="573519" y="48564"/>
                </a:lnTo>
                <a:lnTo>
                  <a:pt x="573519" y="37109"/>
                </a:lnTo>
                <a:lnTo>
                  <a:pt x="599859" y="10185"/>
                </a:lnTo>
                <a:lnTo>
                  <a:pt x="614692" y="10185"/>
                </a:lnTo>
                <a:lnTo>
                  <a:pt x="622287" y="13335"/>
                </a:lnTo>
                <a:lnTo>
                  <a:pt x="634644" y="25946"/>
                </a:lnTo>
                <a:lnTo>
                  <a:pt x="637730" y="33782"/>
                </a:lnTo>
                <a:lnTo>
                  <a:pt x="637730" y="2222"/>
                </a:lnTo>
                <a:lnTo>
                  <a:pt x="637070" y="2222"/>
                </a:lnTo>
                <a:lnTo>
                  <a:pt x="637070" y="17106"/>
                </a:lnTo>
                <a:lnTo>
                  <a:pt x="633107" y="11620"/>
                </a:lnTo>
                <a:lnTo>
                  <a:pt x="611492" y="152"/>
                </a:lnTo>
                <a:lnTo>
                  <a:pt x="604850" y="152"/>
                </a:lnTo>
                <a:lnTo>
                  <a:pt x="569925" y="19100"/>
                </a:lnTo>
                <a:lnTo>
                  <a:pt x="563029" y="42481"/>
                </a:lnTo>
                <a:lnTo>
                  <a:pt x="563778" y="51079"/>
                </a:lnTo>
                <a:lnTo>
                  <a:pt x="588606" y="82156"/>
                </a:lnTo>
                <a:lnTo>
                  <a:pt x="604545" y="85280"/>
                </a:lnTo>
                <a:lnTo>
                  <a:pt x="610997" y="85280"/>
                </a:lnTo>
                <a:lnTo>
                  <a:pt x="637070" y="69278"/>
                </a:lnTo>
                <a:lnTo>
                  <a:pt x="637070" y="83185"/>
                </a:lnTo>
                <a:lnTo>
                  <a:pt x="647331" y="83185"/>
                </a:lnTo>
                <a:lnTo>
                  <a:pt x="647331" y="69278"/>
                </a:lnTo>
                <a:lnTo>
                  <a:pt x="647331" y="17106"/>
                </a:lnTo>
                <a:lnTo>
                  <a:pt x="647331" y="2222"/>
                </a:lnTo>
                <a:close/>
              </a:path>
              <a:path w="804544" h="113029">
                <a:moveTo>
                  <a:pt x="714057" y="2222"/>
                </a:moveTo>
                <a:lnTo>
                  <a:pt x="660781" y="2222"/>
                </a:lnTo>
                <a:lnTo>
                  <a:pt x="660781" y="11239"/>
                </a:lnTo>
                <a:lnTo>
                  <a:pt x="682142" y="11239"/>
                </a:lnTo>
                <a:lnTo>
                  <a:pt x="682142" y="83185"/>
                </a:lnTo>
                <a:lnTo>
                  <a:pt x="692632" y="83185"/>
                </a:lnTo>
                <a:lnTo>
                  <a:pt x="692632" y="11239"/>
                </a:lnTo>
                <a:lnTo>
                  <a:pt x="714057" y="11239"/>
                </a:lnTo>
                <a:lnTo>
                  <a:pt x="714057" y="2222"/>
                </a:lnTo>
                <a:close/>
              </a:path>
              <a:path w="804544" h="113029">
                <a:moveTo>
                  <a:pt x="804316" y="43535"/>
                </a:moveTo>
                <a:lnTo>
                  <a:pt x="803706" y="35572"/>
                </a:lnTo>
                <a:lnTo>
                  <a:pt x="803452" y="34518"/>
                </a:lnTo>
                <a:lnTo>
                  <a:pt x="802017" y="28359"/>
                </a:lnTo>
                <a:lnTo>
                  <a:pt x="799236" y="21729"/>
                </a:lnTo>
                <a:lnTo>
                  <a:pt x="795388" y="15849"/>
                </a:lnTo>
                <a:lnTo>
                  <a:pt x="792861" y="13258"/>
                </a:lnTo>
                <a:lnTo>
                  <a:pt x="792861" y="34518"/>
                </a:lnTo>
                <a:lnTo>
                  <a:pt x="732586" y="34518"/>
                </a:lnTo>
                <a:lnTo>
                  <a:pt x="734720" y="27076"/>
                </a:lnTo>
                <a:lnTo>
                  <a:pt x="737870" y="21501"/>
                </a:lnTo>
                <a:lnTo>
                  <a:pt x="747737" y="12674"/>
                </a:lnTo>
                <a:lnTo>
                  <a:pt x="754557" y="10109"/>
                </a:lnTo>
                <a:lnTo>
                  <a:pt x="767308" y="10109"/>
                </a:lnTo>
                <a:lnTo>
                  <a:pt x="792861" y="34518"/>
                </a:lnTo>
                <a:lnTo>
                  <a:pt x="792861" y="13258"/>
                </a:lnTo>
                <a:lnTo>
                  <a:pt x="762342" y="152"/>
                </a:lnTo>
                <a:lnTo>
                  <a:pt x="752576" y="1130"/>
                </a:lnTo>
                <a:lnTo>
                  <a:pt x="752741" y="1130"/>
                </a:lnTo>
                <a:lnTo>
                  <a:pt x="744004" y="4076"/>
                </a:lnTo>
                <a:lnTo>
                  <a:pt x="744131" y="4076"/>
                </a:lnTo>
                <a:lnTo>
                  <a:pt x="736777" y="8763"/>
                </a:lnTo>
                <a:lnTo>
                  <a:pt x="730275" y="15468"/>
                </a:lnTo>
                <a:lnTo>
                  <a:pt x="726135" y="21729"/>
                </a:lnTo>
                <a:lnTo>
                  <a:pt x="723188" y="28359"/>
                </a:lnTo>
                <a:lnTo>
                  <a:pt x="721410" y="35433"/>
                </a:lnTo>
                <a:lnTo>
                  <a:pt x="720826" y="42926"/>
                </a:lnTo>
                <a:lnTo>
                  <a:pt x="721525" y="50901"/>
                </a:lnTo>
                <a:lnTo>
                  <a:pt x="723620" y="58458"/>
                </a:lnTo>
                <a:lnTo>
                  <a:pt x="727100" y="65582"/>
                </a:lnTo>
                <a:lnTo>
                  <a:pt x="731888" y="72148"/>
                </a:lnTo>
                <a:lnTo>
                  <a:pt x="731989" y="72288"/>
                </a:lnTo>
                <a:lnTo>
                  <a:pt x="738111" y="77978"/>
                </a:lnTo>
                <a:lnTo>
                  <a:pt x="745299" y="82029"/>
                </a:lnTo>
                <a:lnTo>
                  <a:pt x="753579" y="84467"/>
                </a:lnTo>
                <a:lnTo>
                  <a:pt x="762939" y="85280"/>
                </a:lnTo>
                <a:lnTo>
                  <a:pt x="768896" y="85280"/>
                </a:lnTo>
                <a:lnTo>
                  <a:pt x="773684" y="84467"/>
                </a:lnTo>
                <a:lnTo>
                  <a:pt x="773988" y="84467"/>
                </a:lnTo>
                <a:lnTo>
                  <a:pt x="801636" y="60934"/>
                </a:lnTo>
                <a:lnTo>
                  <a:pt x="792861" y="56324"/>
                </a:lnTo>
                <a:lnTo>
                  <a:pt x="789686" y="61633"/>
                </a:lnTo>
                <a:lnTo>
                  <a:pt x="786612" y="65582"/>
                </a:lnTo>
                <a:lnTo>
                  <a:pt x="781278" y="70243"/>
                </a:lnTo>
                <a:lnTo>
                  <a:pt x="777963" y="72148"/>
                </a:lnTo>
                <a:lnTo>
                  <a:pt x="770178" y="75031"/>
                </a:lnTo>
                <a:lnTo>
                  <a:pt x="766165" y="75755"/>
                </a:lnTo>
                <a:lnTo>
                  <a:pt x="753516" y="75755"/>
                </a:lnTo>
                <a:lnTo>
                  <a:pt x="746353" y="72732"/>
                </a:lnTo>
                <a:lnTo>
                  <a:pt x="734733" y="60680"/>
                </a:lnTo>
                <a:lnTo>
                  <a:pt x="731735" y="52959"/>
                </a:lnTo>
                <a:lnTo>
                  <a:pt x="731532" y="43535"/>
                </a:lnTo>
                <a:lnTo>
                  <a:pt x="804316" y="435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7" name="object 107"/>
          <p:cNvGrpSpPr/>
          <p:nvPr/>
        </p:nvGrpSpPr>
        <p:grpSpPr>
          <a:xfrm>
            <a:off x="721194" y="2990780"/>
            <a:ext cx="6294120" cy="1424305"/>
            <a:chOff x="721194" y="2990780"/>
            <a:chExt cx="6294120" cy="1424305"/>
          </a:xfrm>
        </p:grpSpPr>
        <p:pic>
          <p:nvPicPr>
            <p:cNvPr id="108" name="object 108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727372" y="3767977"/>
              <a:ext cx="1166036" cy="282153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479290" y="2990780"/>
              <a:ext cx="5535449" cy="1423540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1391881" y="4209934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5" h="19050">
                  <a:moveTo>
                    <a:pt x="11686" y="0"/>
                  </a:moveTo>
                  <a:lnTo>
                    <a:pt x="9155" y="0"/>
                  </a:lnTo>
                  <a:lnTo>
                    <a:pt x="6624" y="0"/>
                  </a:lnTo>
                  <a:lnTo>
                    <a:pt x="4467" y="892"/>
                  </a:lnTo>
                  <a:lnTo>
                    <a:pt x="892" y="4466"/>
                  </a:lnTo>
                  <a:lnTo>
                    <a:pt x="0" y="6648"/>
                  </a:lnTo>
                  <a:lnTo>
                    <a:pt x="0" y="11760"/>
                  </a:lnTo>
                  <a:lnTo>
                    <a:pt x="892" y="13931"/>
                  </a:lnTo>
                  <a:lnTo>
                    <a:pt x="4467" y="17552"/>
                  </a:lnTo>
                  <a:lnTo>
                    <a:pt x="6624" y="18456"/>
                  </a:lnTo>
                  <a:lnTo>
                    <a:pt x="11686" y="18456"/>
                  </a:lnTo>
                  <a:lnTo>
                    <a:pt x="13843" y="17552"/>
                  </a:lnTo>
                  <a:lnTo>
                    <a:pt x="17414" y="13931"/>
                  </a:lnTo>
                  <a:lnTo>
                    <a:pt x="18307" y="11760"/>
                  </a:lnTo>
                  <a:lnTo>
                    <a:pt x="18307" y="6648"/>
                  </a:lnTo>
                  <a:lnTo>
                    <a:pt x="17414" y="4466"/>
                  </a:lnTo>
                  <a:lnTo>
                    <a:pt x="13843" y="892"/>
                  </a:lnTo>
                  <a:lnTo>
                    <a:pt x="116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721194" y="4116844"/>
              <a:ext cx="669269" cy="298145"/>
            </a:xfrm>
            <a:prstGeom prst="rect">
              <a:avLst/>
            </a:prstGeom>
          </p:spPr>
        </p:pic>
      </p:grpSp>
      <p:grpSp>
        <p:nvGrpSpPr>
          <p:cNvPr id="112" name="object 112"/>
          <p:cNvGrpSpPr/>
          <p:nvPr/>
        </p:nvGrpSpPr>
        <p:grpSpPr>
          <a:xfrm>
            <a:off x="726328" y="4483865"/>
            <a:ext cx="658495" cy="116839"/>
            <a:chOff x="726328" y="4483865"/>
            <a:chExt cx="658495" cy="116839"/>
          </a:xfrm>
        </p:grpSpPr>
        <p:pic>
          <p:nvPicPr>
            <p:cNvPr id="113" name="object 113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726328" y="4483865"/>
              <a:ext cx="349675" cy="116384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096203" y="4485949"/>
              <a:ext cx="288371" cy="114300"/>
            </a:xfrm>
            <a:prstGeom prst="rect">
              <a:avLst/>
            </a:prstGeom>
          </p:spPr>
        </p:pic>
      </p:grpSp>
      <p:pic>
        <p:nvPicPr>
          <p:cNvPr id="115" name="object 115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1460408" y="4483865"/>
            <a:ext cx="188827" cy="116384"/>
          </a:xfrm>
          <a:prstGeom prst="rect">
            <a:avLst/>
          </a:prstGeom>
        </p:spPr>
      </p:pic>
      <p:pic>
        <p:nvPicPr>
          <p:cNvPr id="116" name="object 116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1714737" y="4515120"/>
            <a:ext cx="230328" cy="85129"/>
          </a:xfrm>
          <a:prstGeom prst="rect">
            <a:avLst/>
          </a:prstGeom>
        </p:spPr>
      </p:pic>
      <p:pic>
        <p:nvPicPr>
          <p:cNvPr id="117" name="object 117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019265" y="4483865"/>
            <a:ext cx="102991" cy="114300"/>
          </a:xfrm>
          <a:prstGeom prst="rect">
            <a:avLst/>
          </a:prstGeom>
        </p:spPr>
      </p:pic>
      <p:grpSp>
        <p:nvGrpSpPr>
          <p:cNvPr id="118" name="object 118"/>
          <p:cNvGrpSpPr/>
          <p:nvPr/>
        </p:nvGrpSpPr>
        <p:grpSpPr>
          <a:xfrm>
            <a:off x="2200211" y="4483865"/>
            <a:ext cx="745490" cy="116839"/>
            <a:chOff x="2200211" y="4483865"/>
            <a:chExt cx="745490" cy="116839"/>
          </a:xfrm>
        </p:grpSpPr>
        <p:pic>
          <p:nvPicPr>
            <p:cNvPr id="119" name="object 119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2200211" y="4515120"/>
              <a:ext cx="269453" cy="85129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2489864" y="4483865"/>
              <a:ext cx="300240" cy="116384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2810217" y="4515120"/>
              <a:ext cx="135093" cy="85129"/>
            </a:xfrm>
            <a:prstGeom prst="rect">
              <a:avLst/>
            </a:prstGeom>
          </p:spPr>
        </p:pic>
      </p:grpSp>
      <p:pic>
        <p:nvPicPr>
          <p:cNvPr id="122" name="object 122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3017386" y="4483865"/>
            <a:ext cx="134708" cy="116384"/>
          </a:xfrm>
          <a:prstGeom prst="rect">
            <a:avLst/>
          </a:prstGeom>
        </p:spPr>
      </p:pic>
      <p:grpSp>
        <p:nvGrpSpPr>
          <p:cNvPr id="123" name="object 123"/>
          <p:cNvGrpSpPr/>
          <p:nvPr/>
        </p:nvGrpSpPr>
        <p:grpSpPr>
          <a:xfrm>
            <a:off x="3216315" y="4485949"/>
            <a:ext cx="450850" cy="114300"/>
            <a:chOff x="3216315" y="4485949"/>
            <a:chExt cx="450850" cy="114300"/>
          </a:xfrm>
        </p:grpSpPr>
        <p:pic>
          <p:nvPicPr>
            <p:cNvPr id="124" name="object 124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3216315" y="4485949"/>
              <a:ext cx="143747" cy="112720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3379816" y="4487141"/>
              <a:ext cx="286740" cy="113108"/>
            </a:xfrm>
            <a:prstGeom prst="rect">
              <a:avLst/>
            </a:prstGeom>
          </p:spPr>
        </p:pic>
      </p:grpSp>
      <p:pic>
        <p:nvPicPr>
          <p:cNvPr id="126" name="object 126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3733919" y="4483865"/>
            <a:ext cx="134708" cy="116384"/>
          </a:xfrm>
          <a:prstGeom prst="rect">
            <a:avLst/>
          </a:prstGeom>
        </p:spPr>
      </p:pic>
      <p:pic>
        <p:nvPicPr>
          <p:cNvPr id="127" name="object 12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4942378" y="4485949"/>
            <a:ext cx="883897" cy="114969"/>
          </a:xfrm>
          <a:prstGeom prst="rect">
            <a:avLst/>
          </a:prstGeom>
        </p:spPr>
      </p:pic>
      <p:grpSp>
        <p:nvGrpSpPr>
          <p:cNvPr id="128" name="object 128"/>
          <p:cNvGrpSpPr/>
          <p:nvPr/>
        </p:nvGrpSpPr>
        <p:grpSpPr>
          <a:xfrm>
            <a:off x="5902159" y="4485949"/>
            <a:ext cx="282575" cy="114300"/>
            <a:chOff x="5902159" y="4485949"/>
            <a:chExt cx="282575" cy="114300"/>
          </a:xfrm>
        </p:grpSpPr>
        <p:pic>
          <p:nvPicPr>
            <p:cNvPr id="129" name="object 129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5902159" y="4515120"/>
              <a:ext cx="84312" cy="85129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6009454" y="4515120"/>
              <a:ext cx="70618" cy="83045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6100272" y="4485949"/>
              <a:ext cx="84311" cy="114300"/>
            </a:xfrm>
            <a:prstGeom prst="rect">
              <a:avLst/>
            </a:prstGeom>
          </p:spPr>
        </p:pic>
      </p:grpSp>
      <p:pic>
        <p:nvPicPr>
          <p:cNvPr id="132" name="object 132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727372" y="4672840"/>
            <a:ext cx="137758" cy="116384"/>
          </a:xfrm>
          <a:prstGeom prst="rect">
            <a:avLst/>
          </a:prstGeom>
        </p:spPr>
      </p:pic>
      <p:pic>
        <p:nvPicPr>
          <p:cNvPr id="133" name="object 133"/>
          <p:cNvPicPr/>
          <p:nvPr/>
        </p:nvPicPr>
        <p:blipFill>
          <a:blip r:embed="rId89" cstate="print"/>
          <a:stretch>
            <a:fillRect/>
          </a:stretch>
        </p:blipFill>
        <p:spPr>
          <a:xfrm>
            <a:off x="962290" y="4704095"/>
            <a:ext cx="177911" cy="85129"/>
          </a:xfrm>
          <a:prstGeom prst="rect">
            <a:avLst/>
          </a:prstGeom>
        </p:spPr>
      </p:pic>
      <p:sp>
        <p:nvSpPr>
          <p:cNvPr id="134" name="object 134"/>
          <p:cNvSpPr/>
          <p:nvPr/>
        </p:nvSpPr>
        <p:spPr>
          <a:xfrm>
            <a:off x="2166975" y="4672850"/>
            <a:ext cx="614045" cy="117475"/>
          </a:xfrm>
          <a:custGeom>
            <a:avLst/>
            <a:gdLst/>
            <a:ahLst/>
            <a:cxnLst/>
            <a:rect l="l" t="t" r="r" b="b"/>
            <a:pathLst>
              <a:path w="614044" h="117475">
                <a:moveTo>
                  <a:pt x="64058" y="82080"/>
                </a:moveTo>
                <a:lnTo>
                  <a:pt x="39408" y="52552"/>
                </a:lnTo>
                <a:lnTo>
                  <a:pt x="31292" y="46558"/>
                </a:lnTo>
                <a:lnTo>
                  <a:pt x="26581" y="42913"/>
                </a:lnTo>
                <a:lnTo>
                  <a:pt x="18224" y="29679"/>
                </a:lnTo>
                <a:lnTo>
                  <a:pt x="18224" y="23380"/>
                </a:lnTo>
                <a:lnTo>
                  <a:pt x="19621" y="20091"/>
                </a:lnTo>
                <a:lnTo>
                  <a:pt x="25234" y="14732"/>
                </a:lnTo>
                <a:lnTo>
                  <a:pt x="28841" y="13385"/>
                </a:lnTo>
                <a:lnTo>
                  <a:pt x="36677" y="13385"/>
                </a:lnTo>
                <a:lnTo>
                  <a:pt x="39839" y="14262"/>
                </a:lnTo>
                <a:lnTo>
                  <a:pt x="45656" y="17729"/>
                </a:lnTo>
                <a:lnTo>
                  <a:pt x="49161" y="21323"/>
                </a:lnTo>
                <a:lnTo>
                  <a:pt x="53276" y="26784"/>
                </a:lnTo>
                <a:lnTo>
                  <a:pt x="62103" y="20091"/>
                </a:lnTo>
                <a:lnTo>
                  <a:pt x="62255" y="20091"/>
                </a:lnTo>
                <a:lnTo>
                  <a:pt x="57353" y="13385"/>
                </a:lnTo>
                <a:lnTo>
                  <a:pt x="57200" y="13169"/>
                </a:lnTo>
                <a:lnTo>
                  <a:pt x="52438" y="8470"/>
                </a:lnTo>
                <a:lnTo>
                  <a:pt x="43459" y="3352"/>
                </a:lnTo>
                <a:lnTo>
                  <a:pt x="38646" y="2082"/>
                </a:lnTo>
                <a:lnTo>
                  <a:pt x="28613" y="2082"/>
                </a:lnTo>
                <a:lnTo>
                  <a:pt x="6908" y="22987"/>
                </a:lnTo>
                <a:lnTo>
                  <a:pt x="6908" y="33756"/>
                </a:lnTo>
                <a:lnTo>
                  <a:pt x="8851" y="39331"/>
                </a:lnTo>
                <a:lnTo>
                  <a:pt x="12725" y="44500"/>
                </a:lnTo>
                <a:lnTo>
                  <a:pt x="14947" y="47574"/>
                </a:lnTo>
                <a:lnTo>
                  <a:pt x="20637" y="52552"/>
                </a:lnTo>
                <a:lnTo>
                  <a:pt x="29756" y="59448"/>
                </a:lnTo>
                <a:lnTo>
                  <a:pt x="36042" y="64401"/>
                </a:lnTo>
                <a:lnTo>
                  <a:pt x="52235" y="84137"/>
                </a:lnTo>
                <a:lnTo>
                  <a:pt x="52235" y="91033"/>
                </a:lnTo>
                <a:lnTo>
                  <a:pt x="51435" y="93903"/>
                </a:lnTo>
                <a:lnTo>
                  <a:pt x="51396" y="94081"/>
                </a:lnTo>
                <a:lnTo>
                  <a:pt x="35661" y="106413"/>
                </a:lnTo>
                <a:lnTo>
                  <a:pt x="31991" y="106413"/>
                </a:lnTo>
                <a:lnTo>
                  <a:pt x="25742" y="105283"/>
                </a:lnTo>
                <a:lnTo>
                  <a:pt x="19875" y="101892"/>
                </a:lnTo>
                <a:lnTo>
                  <a:pt x="14401" y="96240"/>
                </a:lnTo>
                <a:lnTo>
                  <a:pt x="9296" y="88328"/>
                </a:lnTo>
                <a:lnTo>
                  <a:pt x="0" y="93903"/>
                </a:lnTo>
                <a:lnTo>
                  <a:pt x="4559" y="102235"/>
                </a:lnTo>
                <a:lnTo>
                  <a:pt x="9550" y="108178"/>
                </a:lnTo>
                <a:lnTo>
                  <a:pt x="20358" y="115277"/>
                </a:lnTo>
                <a:lnTo>
                  <a:pt x="26390" y="117043"/>
                </a:lnTo>
                <a:lnTo>
                  <a:pt x="41668" y="117043"/>
                </a:lnTo>
                <a:lnTo>
                  <a:pt x="48996" y="114122"/>
                </a:lnTo>
                <a:lnTo>
                  <a:pt x="56946" y="106413"/>
                </a:lnTo>
                <a:lnTo>
                  <a:pt x="61048" y="102412"/>
                </a:lnTo>
                <a:lnTo>
                  <a:pt x="64058" y="95516"/>
                </a:lnTo>
                <a:lnTo>
                  <a:pt x="64058" y="82080"/>
                </a:lnTo>
                <a:close/>
              </a:path>
              <a:path w="614044" h="117475">
                <a:moveTo>
                  <a:pt x="94424" y="33324"/>
                </a:moveTo>
                <a:lnTo>
                  <a:pt x="83934" y="33324"/>
                </a:lnTo>
                <a:lnTo>
                  <a:pt x="83934" y="114300"/>
                </a:lnTo>
                <a:lnTo>
                  <a:pt x="94424" y="114300"/>
                </a:lnTo>
                <a:lnTo>
                  <a:pt x="94424" y="33324"/>
                </a:lnTo>
                <a:close/>
              </a:path>
              <a:path w="614044" h="117475">
                <a:moveTo>
                  <a:pt x="97777" y="6248"/>
                </a:moveTo>
                <a:lnTo>
                  <a:pt x="96926" y="4216"/>
                </a:lnTo>
                <a:lnTo>
                  <a:pt x="93560" y="838"/>
                </a:lnTo>
                <a:lnTo>
                  <a:pt x="91528" y="0"/>
                </a:lnTo>
                <a:lnTo>
                  <a:pt x="86817" y="0"/>
                </a:lnTo>
                <a:lnTo>
                  <a:pt x="84810" y="838"/>
                </a:lnTo>
                <a:lnTo>
                  <a:pt x="81432" y="4216"/>
                </a:lnTo>
                <a:lnTo>
                  <a:pt x="80581" y="6248"/>
                </a:lnTo>
                <a:lnTo>
                  <a:pt x="80581" y="10960"/>
                </a:lnTo>
                <a:lnTo>
                  <a:pt x="81432" y="12966"/>
                </a:lnTo>
                <a:lnTo>
                  <a:pt x="84810" y="16344"/>
                </a:lnTo>
                <a:lnTo>
                  <a:pt x="86817" y="17183"/>
                </a:lnTo>
                <a:lnTo>
                  <a:pt x="91528" y="17183"/>
                </a:lnTo>
                <a:lnTo>
                  <a:pt x="93560" y="16344"/>
                </a:lnTo>
                <a:lnTo>
                  <a:pt x="96926" y="12966"/>
                </a:lnTo>
                <a:lnTo>
                  <a:pt x="97777" y="10960"/>
                </a:lnTo>
                <a:lnTo>
                  <a:pt x="97777" y="6248"/>
                </a:lnTo>
                <a:close/>
              </a:path>
              <a:path w="614044" h="117475">
                <a:moveTo>
                  <a:pt x="152095" y="33324"/>
                </a:moveTo>
                <a:lnTo>
                  <a:pt x="135572" y="33324"/>
                </a:lnTo>
                <a:lnTo>
                  <a:pt x="135572" y="3276"/>
                </a:lnTo>
                <a:lnTo>
                  <a:pt x="125082" y="3276"/>
                </a:lnTo>
                <a:lnTo>
                  <a:pt x="125082" y="33324"/>
                </a:lnTo>
                <a:lnTo>
                  <a:pt x="110871" y="33324"/>
                </a:lnTo>
                <a:lnTo>
                  <a:pt x="110871" y="42265"/>
                </a:lnTo>
                <a:lnTo>
                  <a:pt x="125082" y="42265"/>
                </a:lnTo>
                <a:lnTo>
                  <a:pt x="125082" y="114300"/>
                </a:lnTo>
                <a:lnTo>
                  <a:pt x="135572" y="114300"/>
                </a:lnTo>
                <a:lnTo>
                  <a:pt x="135572" y="42265"/>
                </a:lnTo>
                <a:lnTo>
                  <a:pt x="152095" y="42265"/>
                </a:lnTo>
                <a:lnTo>
                  <a:pt x="152095" y="33324"/>
                </a:lnTo>
                <a:close/>
              </a:path>
              <a:path w="614044" h="117475">
                <a:moveTo>
                  <a:pt x="237464" y="33324"/>
                </a:moveTo>
                <a:lnTo>
                  <a:pt x="226822" y="33324"/>
                </a:lnTo>
                <a:lnTo>
                  <a:pt x="226822" y="81254"/>
                </a:lnTo>
                <a:lnTo>
                  <a:pt x="226301" y="87884"/>
                </a:lnTo>
                <a:lnTo>
                  <a:pt x="223723" y="95567"/>
                </a:lnTo>
                <a:lnTo>
                  <a:pt x="220929" y="99250"/>
                </a:lnTo>
                <a:lnTo>
                  <a:pt x="212839" y="104863"/>
                </a:lnTo>
                <a:lnTo>
                  <a:pt x="207911" y="106260"/>
                </a:lnTo>
                <a:lnTo>
                  <a:pt x="196303" y="106260"/>
                </a:lnTo>
                <a:lnTo>
                  <a:pt x="177114" y="80365"/>
                </a:lnTo>
                <a:lnTo>
                  <a:pt x="177114" y="33324"/>
                </a:lnTo>
                <a:lnTo>
                  <a:pt x="166624" y="33324"/>
                </a:lnTo>
                <a:lnTo>
                  <a:pt x="166624" y="72326"/>
                </a:lnTo>
                <a:lnTo>
                  <a:pt x="166865" y="80416"/>
                </a:lnTo>
                <a:lnTo>
                  <a:pt x="187642" y="114782"/>
                </a:lnTo>
                <a:lnTo>
                  <a:pt x="194221" y="116382"/>
                </a:lnTo>
                <a:lnTo>
                  <a:pt x="209994" y="116382"/>
                </a:lnTo>
                <a:lnTo>
                  <a:pt x="236486" y="87744"/>
                </a:lnTo>
                <a:lnTo>
                  <a:pt x="237464" y="73075"/>
                </a:lnTo>
                <a:lnTo>
                  <a:pt x="237464" y="33324"/>
                </a:lnTo>
                <a:close/>
              </a:path>
              <a:path w="614044" h="117475">
                <a:moveTo>
                  <a:pt x="340042" y="33324"/>
                </a:moveTo>
                <a:lnTo>
                  <a:pt x="330441" y="33324"/>
                </a:lnTo>
                <a:lnTo>
                  <a:pt x="330441" y="64884"/>
                </a:lnTo>
                <a:lnTo>
                  <a:pt x="330441" y="80416"/>
                </a:lnTo>
                <a:lnTo>
                  <a:pt x="329069" y="85940"/>
                </a:lnTo>
                <a:lnTo>
                  <a:pt x="323684" y="95542"/>
                </a:lnTo>
                <a:lnTo>
                  <a:pt x="323557" y="95770"/>
                </a:lnTo>
                <a:lnTo>
                  <a:pt x="319633" y="99656"/>
                </a:lnTo>
                <a:lnTo>
                  <a:pt x="309410" y="105410"/>
                </a:lnTo>
                <a:lnTo>
                  <a:pt x="303999" y="106857"/>
                </a:lnTo>
                <a:lnTo>
                  <a:pt x="292646" y="106857"/>
                </a:lnTo>
                <a:lnTo>
                  <a:pt x="266230" y="79667"/>
                </a:lnTo>
                <a:lnTo>
                  <a:pt x="266230" y="68211"/>
                </a:lnTo>
                <a:lnTo>
                  <a:pt x="292569" y="41300"/>
                </a:lnTo>
                <a:lnTo>
                  <a:pt x="307403" y="41300"/>
                </a:lnTo>
                <a:lnTo>
                  <a:pt x="315010" y="44450"/>
                </a:lnTo>
                <a:lnTo>
                  <a:pt x="327355" y="57048"/>
                </a:lnTo>
                <a:lnTo>
                  <a:pt x="330441" y="64884"/>
                </a:lnTo>
                <a:lnTo>
                  <a:pt x="330441" y="33324"/>
                </a:lnTo>
                <a:lnTo>
                  <a:pt x="329780" y="33324"/>
                </a:lnTo>
                <a:lnTo>
                  <a:pt x="329780" y="48221"/>
                </a:lnTo>
                <a:lnTo>
                  <a:pt x="325818" y="42722"/>
                </a:lnTo>
                <a:lnTo>
                  <a:pt x="325704" y="42557"/>
                </a:lnTo>
                <a:lnTo>
                  <a:pt x="324294" y="41300"/>
                </a:lnTo>
                <a:lnTo>
                  <a:pt x="320979" y="38315"/>
                </a:lnTo>
                <a:lnTo>
                  <a:pt x="310222" y="32664"/>
                </a:lnTo>
                <a:lnTo>
                  <a:pt x="304203" y="31254"/>
                </a:lnTo>
                <a:lnTo>
                  <a:pt x="297561" y="31254"/>
                </a:lnTo>
                <a:lnTo>
                  <a:pt x="262636" y="50203"/>
                </a:lnTo>
                <a:lnTo>
                  <a:pt x="256590" y="64884"/>
                </a:lnTo>
                <a:lnTo>
                  <a:pt x="256501" y="65163"/>
                </a:lnTo>
                <a:lnTo>
                  <a:pt x="255739" y="73583"/>
                </a:lnTo>
                <a:lnTo>
                  <a:pt x="256489" y="82181"/>
                </a:lnTo>
                <a:lnTo>
                  <a:pt x="258775" y="90106"/>
                </a:lnTo>
                <a:lnTo>
                  <a:pt x="288975" y="115595"/>
                </a:lnTo>
                <a:lnTo>
                  <a:pt x="297256" y="116382"/>
                </a:lnTo>
                <a:lnTo>
                  <a:pt x="303707" y="116382"/>
                </a:lnTo>
                <a:lnTo>
                  <a:pt x="329780" y="100380"/>
                </a:lnTo>
                <a:lnTo>
                  <a:pt x="329780" y="114300"/>
                </a:lnTo>
                <a:lnTo>
                  <a:pt x="340042" y="114300"/>
                </a:lnTo>
                <a:lnTo>
                  <a:pt x="340042" y="100380"/>
                </a:lnTo>
                <a:lnTo>
                  <a:pt x="340042" y="48221"/>
                </a:lnTo>
                <a:lnTo>
                  <a:pt x="340042" y="33324"/>
                </a:lnTo>
                <a:close/>
              </a:path>
              <a:path w="614044" h="117475">
                <a:moveTo>
                  <a:pt x="399122" y="33324"/>
                </a:moveTo>
                <a:lnTo>
                  <a:pt x="382600" y="33324"/>
                </a:lnTo>
                <a:lnTo>
                  <a:pt x="382600" y="3276"/>
                </a:lnTo>
                <a:lnTo>
                  <a:pt x="372110" y="3276"/>
                </a:lnTo>
                <a:lnTo>
                  <a:pt x="372110" y="33324"/>
                </a:lnTo>
                <a:lnTo>
                  <a:pt x="357898" y="33324"/>
                </a:lnTo>
                <a:lnTo>
                  <a:pt x="357898" y="42265"/>
                </a:lnTo>
                <a:lnTo>
                  <a:pt x="372110" y="42265"/>
                </a:lnTo>
                <a:lnTo>
                  <a:pt x="372110" y="114300"/>
                </a:lnTo>
                <a:lnTo>
                  <a:pt x="382600" y="114300"/>
                </a:lnTo>
                <a:lnTo>
                  <a:pt x="382600" y="42265"/>
                </a:lnTo>
                <a:lnTo>
                  <a:pt x="399122" y="42265"/>
                </a:lnTo>
                <a:lnTo>
                  <a:pt x="399122" y="33324"/>
                </a:lnTo>
                <a:close/>
              </a:path>
              <a:path w="614044" h="117475">
                <a:moveTo>
                  <a:pt x="423595" y="33324"/>
                </a:moveTo>
                <a:lnTo>
                  <a:pt x="413105" y="33324"/>
                </a:lnTo>
                <a:lnTo>
                  <a:pt x="413105" y="114300"/>
                </a:lnTo>
                <a:lnTo>
                  <a:pt x="423595" y="114300"/>
                </a:lnTo>
                <a:lnTo>
                  <a:pt x="423595" y="33324"/>
                </a:lnTo>
                <a:close/>
              </a:path>
              <a:path w="614044" h="117475">
                <a:moveTo>
                  <a:pt x="426948" y="6248"/>
                </a:moveTo>
                <a:lnTo>
                  <a:pt x="426110" y="4216"/>
                </a:lnTo>
                <a:lnTo>
                  <a:pt x="422732" y="838"/>
                </a:lnTo>
                <a:lnTo>
                  <a:pt x="420700" y="0"/>
                </a:lnTo>
                <a:lnTo>
                  <a:pt x="415988" y="0"/>
                </a:lnTo>
                <a:lnTo>
                  <a:pt x="413981" y="838"/>
                </a:lnTo>
                <a:lnTo>
                  <a:pt x="410603" y="4216"/>
                </a:lnTo>
                <a:lnTo>
                  <a:pt x="409752" y="6248"/>
                </a:lnTo>
                <a:lnTo>
                  <a:pt x="409752" y="10960"/>
                </a:lnTo>
                <a:lnTo>
                  <a:pt x="410603" y="12966"/>
                </a:lnTo>
                <a:lnTo>
                  <a:pt x="413981" y="16344"/>
                </a:lnTo>
                <a:lnTo>
                  <a:pt x="415988" y="17183"/>
                </a:lnTo>
                <a:lnTo>
                  <a:pt x="420700" y="17183"/>
                </a:lnTo>
                <a:lnTo>
                  <a:pt x="422732" y="16344"/>
                </a:lnTo>
                <a:lnTo>
                  <a:pt x="426110" y="12966"/>
                </a:lnTo>
                <a:lnTo>
                  <a:pt x="426948" y="10960"/>
                </a:lnTo>
                <a:lnTo>
                  <a:pt x="426948" y="6248"/>
                </a:lnTo>
                <a:close/>
              </a:path>
              <a:path w="614044" h="117475">
                <a:moveTo>
                  <a:pt x="525614" y="74041"/>
                </a:moveTo>
                <a:lnTo>
                  <a:pt x="524929" y="65913"/>
                </a:lnTo>
                <a:lnTo>
                  <a:pt x="522846" y="58331"/>
                </a:lnTo>
                <a:lnTo>
                  <a:pt x="519379" y="51320"/>
                </a:lnTo>
                <a:lnTo>
                  <a:pt x="515048" y="45580"/>
                </a:lnTo>
                <a:lnTo>
                  <a:pt x="515048" y="65189"/>
                </a:lnTo>
                <a:lnTo>
                  <a:pt x="515048" y="80111"/>
                </a:lnTo>
                <a:lnTo>
                  <a:pt x="489254" y="106476"/>
                </a:lnTo>
                <a:lnTo>
                  <a:pt x="477748" y="106476"/>
                </a:lnTo>
                <a:lnTo>
                  <a:pt x="451954" y="80111"/>
                </a:lnTo>
                <a:lnTo>
                  <a:pt x="451954" y="65189"/>
                </a:lnTo>
                <a:lnTo>
                  <a:pt x="455053" y="57442"/>
                </a:lnTo>
                <a:lnTo>
                  <a:pt x="467461" y="44640"/>
                </a:lnTo>
                <a:lnTo>
                  <a:pt x="474865" y="41440"/>
                </a:lnTo>
                <a:lnTo>
                  <a:pt x="492086" y="41440"/>
                </a:lnTo>
                <a:lnTo>
                  <a:pt x="499491" y="44640"/>
                </a:lnTo>
                <a:lnTo>
                  <a:pt x="511937" y="57442"/>
                </a:lnTo>
                <a:lnTo>
                  <a:pt x="515048" y="65189"/>
                </a:lnTo>
                <a:lnTo>
                  <a:pt x="515048" y="45580"/>
                </a:lnTo>
                <a:lnTo>
                  <a:pt x="483501" y="31254"/>
                </a:lnTo>
                <a:lnTo>
                  <a:pt x="474535" y="32105"/>
                </a:lnTo>
                <a:lnTo>
                  <a:pt x="444106" y="58331"/>
                </a:lnTo>
                <a:lnTo>
                  <a:pt x="441312" y="74041"/>
                </a:lnTo>
                <a:lnTo>
                  <a:pt x="442048" y="82257"/>
                </a:lnTo>
                <a:lnTo>
                  <a:pt x="466598" y="113207"/>
                </a:lnTo>
                <a:lnTo>
                  <a:pt x="483501" y="116382"/>
                </a:lnTo>
                <a:lnTo>
                  <a:pt x="492340" y="115582"/>
                </a:lnTo>
                <a:lnTo>
                  <a:pt x="500354" y="113207"/>
                </a:lnTo>
                <a:lnTo>
                  <a:pt x="507504" y="109245"/>
                </a:lnTo>
                <a:lnTo>
                  <a:pt x="510654" y="106476"/>
                </a:lnTo>
                <a:lnTo>
                  <a:pt x="513829" y="103695"/>
                </a:lnTo>
                <a:lnTo>
                  <a:pt x="518985" y="97078"/>
                </a:lnTo>
                <a:lnTo>
                  <a:pt x="522668" y="89928"/>
                </a:lnTo>
                <a:lnTo>
                  <a:pt x="524878" y="82257"/>
                </a:lnTo>
                <a:lnTo>
                  <a:pt x="525614" y="74041"/>
                </a:lnTo>
                <a:close/>
              </a:path>
              <a:path w="614044" h="117475">
                <a:moveTo>
                  <a:pt x="613460" y="61607"/>
                </a:moveTo>
                <a:lnTo>
                  <a:pt x="589673" y="31254"/>
                </a:lnTo>
                <a:lnTo>
                  <a:pt x="577672" y="31254"/>
                </a:lnTo>
                <a:lnTo>
                  <a:pt x="572160" y="32626"/>
                </a:lnTo>
                <a:lnTo>
                  <a:pt x="562038" y="38138"/>
                </a:lnTo>
                <a:lnTo>
                  <a:pt x="557428" y="42291"/>
                </a:lnTo>
                <a:lnTo>
                  <a:pt x="553250" y="47840"/>
                </a:lnTo>
                <a:lnTo>
                  <a:pt x="553250" y="33324"/>
                </a:lnTo>
                <a:lnTo>
                  <a:pt x="542836" y="33324"/>
                </a:lnTo>
                <a:lnTo>
                  <a:pt x="542836" y="114300"/>
                </a:lnTo>
                <a:lnTo>
                  <a:pt x="553250" y="114300"/>
                </a:lnTo>
                <a:lnTo>
                  <a:pt x="553250" y="73939"/>
                </a:lnTo>
                <a:lnTo>
                  <a:pt x="553745" y="66598"/>
                </a:lnTo>
                <a:lnTo>
                  <a:pt x="556336" y="56426"/>
                </a:lnTo>
                <a:lnTo>
                  <a:pt x="559612" y="51269"/>
                </a:lnTo>
                <a:lnTo>
                  <a:pt x="569582" y="42926"/>
                </a:lnTo>
                <a:lnTo>
                  <a:pt x="575233" y="40843"/>
                </a:lnTo>
                <a:lnTo>
                  <a:pt x="587044" y="40843"/>
                </a:lnTo>
                <a:lnTo>
                  <a:pt x="603110" y="66344"/>
                </a:lnTo>
                <a:lnTo>
                  <a:pt x="603110" y="114300"/>
                </a:lnTo>
                <a:lnTo>
                  <a:pt x="613460" y="114300"/>
                </a:lnTo>
                <a:lnTo>
                  <a:pt x="613460" y="616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5" name="object 135"/>
          <p:cNvGrpSpPr/>
          <p:nvPr/>
        </p:nvGrpSpPr>
        <p:grpSpPr>
          <a:xfrm>
            <a:off x="2886544" y="4674924"/>
            <a:ext cx="279400" cy="114300"/>
            <a:chOff x="2886544" y="4674924"/>
            <a:chExt cx="279400" cy="114300"/>
          </a:xfrm>
        </p:grpSpPr>
        <p:pic>
          <p:nvPicPr>
            <p:cNvPr id="136" name="object 136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2886544" y="4704095"/>
              <a:ext cx="84311" cy="85129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2990790" y="4704095"/>
              <a:ext cx="70617" cy="83045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3081606" y="4674924"/>
              <a:ext cx="84312" cy="114300"/>
            </a:xfrm>
            <a:prstGeom prst="rect">
              <a:avLst/>
            </a:prstGeom>
          </p:spPr>
        </p:pic>
      </p:grpSp>
      <p:pic>
        <p:nvPicPr>
          <p:cNvPr id="139" name="object 139"/>
          <p:cNvPicPr/>
          <p:nvPr/>
        </p:nvPicPr>
        <p:blipFill>
          <a:blip r:embed="rId93" cstate="print"/>
          <a:stretch>
            <a:fillRect/>
          </a:stretch>
        </p:blipFill>
        <p:spPr>
          <a:xfrm>
            <a:off x="3268509" y="4672840"/>
            <a:ext cx="191721" cy="116384"/>
          </a:xfrm>
          <a:prstGeom prst="rect">
            <a:avLst/>
          </a:prstGeom>
        </p:spPr>
      </p:pic>
      <p:pic>
        <p:nvPicPr>
          <p:cNvPr id="140" name="object 140"/>
          <p:cNvPicPr/>
          <p:nvPr/>
        </p:nvPicPr>
        <p:blipFill>
          <a:blip r:embed="rId94" cstate="print"/>
          <a:stretch>
            <a:fillRect/>
          </a:stretch>
        </p:blipFill>
        <p:spPr>
          <a:xfrm>
            <a:off x="3546723" y="4674924"/>
            <a:ext cx="227973" cy="114300"/>
          </a:xfrm>
          <a:prstGeom prst="rect">
            <a:avLst/>
          </a:prstGeom>
        </p:spPr>
      </p:pic>
      <p:sp>
        <p:nvSpPr>
          <p:cNvPr id="141" name="object 141"/>
          <p:cNvSpPr/>
          <p:nvPr/>
        </p:nvSpPr>
        <p:spPr>
          <a:xfrm>
            <a:off x="5116042" y="4672850"/>
            <a:ext cx="585470" cy="116839"/>
          </a:xfrm>
          <a:custGeom>
            <a:avLst/>
            <a:gdLst/>
            <a:ahLst/>
            <a:cxnLst/>
            <a:rect l="l" t="t" r="r" b="b"/>
            <a:pathLst>
              <a:path w="585470" h="116839">
                <a:moveTo>
                  <a:pt x="121069" y="59969"/>
                </a:moveTo>
                <a:lnTo>
                  <a:pt x="99136" y="31254"/>
                </a:lnTo>
                <a:lnTo>
                  <a:pt x="87541" y="31254"/>
                </a:lnTo>
                <a:lnTo>
                  <a:pt x="81927" y="32893"/>
                </a:lnTo>
                <a:lnTo>
                  <a:pt x="71513" y="39497"/>
                </a:lnTo>
                <a:lnTo>
                  <a:pt x="67170" y="44323"/>
                </a:lnTo>
                <a:lnTo>
                  <a:pt x="63690" y="50673"/>
                </a:lnTo>
                <a:lnTo>
                  <a:pt x="62052" y="45910"/>
                </a:lnTo>
                <a:lnTo>
                  <a:pt x="42011" y="31254"/>
                </a:lnTo>
                <a:lnTo>
                  <a:pt x="32296" y="31254"/>
                </a:lnTo>
                <a:lnTo>
                  <a:pt x="26758" y="32842"/>
                </a:lnTo>
                <a:lnTo>
                  <a:pt x="17691" y="38392"/>
                </a:lnTo>
                <a:lnTo>
                  <a:pt x="13957" y="42164"/>
                </a:lnTo>
                <a:lnTo>
                  <a:pt x="10337" y="47320"/>
                </a:lnTo>
                <a:lnTo>
                  <a:pt x="10337" y="33324"/>
                </a:lnTo>
                <a:lnTo>
                  <a:pt x="0" y="33324"/>
                </a:lnTo>
                <a:lnTo>
                  <a:pt x="0" y="114300"/>
                </a:lnTo>
                <a:lnTo>
                  <a:pt x="10337" y="114300"/>
                </a:lnTo>
                <a:lnTo>
                  <a:pt x="10337" y="69875"/>
                </a:lnTo>
                <a:lnTo>
                  <a:pt x="11341" y="62357"/>
                </a:lnTo>
                <a:lnTo>
                  <a:pt x="15367" y="52527"/>
                </a:lnTo>
                <a:lnTo>
                  <a:pt x="18465" y="48628"/>
                </a:lnTo>
                <a:lnTo>
                  <a:pt x="26847" y="42824"/>
                </a:lnTo>
                <a:lnTo>
                  <a:pt x="31356" y="41363"/>
                </a:lnTo>
                <a:lnTo>
                  <a:pt x="40335" y="41363"/>
                </a:lnTo>
                <a:lnTo>
                  <a:pt x="55143" y="63068"/>
                </a:lnTo>
                <a:lnTo>
                  <a:pt x="55143" y="114300"/>
                </a:lnTo>
                <a:lnTo>
                  <a:pt x="65481" y="114300"/>
                </a:lnTo>
                <a:lnTo>
                  <a:pt x="65481" y="70980"/>
                </a:lnTo>
                <a:lnTo>
                  <a:pt x="66446" y="62699"/>
                </a:lnTo>
                <a:lnTo>
                  <a:pt x="70319" y="52781"/>
                </a:lnTo>
                <a:lnTo>
                  <a:pt x="73380" y="48806"/>
                </a:lnTo>
                <a:lnTo>
                  <a:pt x="81762" y="42862"/>
                </a:lnTo>
                <a:lnTo>
                  <a:pt x="86398" y="41363"/>
                </a:lnTo>
                <a:lnTo>
                  <a:pt x="95618" y="41363"/>
                </a:lnTo>
                <a:lnTo>
                  <a:pt x="110426" y="61417"/>
                </a:lnTo>
                <a:lnTo>
                  <a:pt x="110426" y="114300"/>
                </a:lnTo>
                <a:lnTo>
                  <a:pt x="121069" y="114300"/>
                </a:lnTo>
                <a:lnTo>
                  <a:pt x="121069" y="59969"/>
                </a:lnTo>
                <a:close/>
              </a:path>
              <a:path w="585470" h="116839">
                <a:moveTo>
                  <a:pt x="219900" y="74637"/>
                </a:moveTo>
                <a:lnTo>
                  <a:pt x="219290" y="66675"/>
                </a:lnTo>
                <a:lnTo>
                  <a:pt x="219036" y="65620"/>
                </a:lnTo>
                <a:lnTo>
                  <a:pt x="217601" y="59474"/>
                </a:lnTo>
                <a:lnTo>
                  <a:pt x="214820" y="52832"/>
                </a:lnTo>
                <a:lnTo>
                  <a:pt x="210972" y="46951"/>
                </a:lnTo>
                <a:lnTo>
                  <a:pt x="208445" y="44373"/>
                </a:lnTo>
                <a:lnTo>
                  <a:pt x="208445" y="65620"/>
                </a:lnTo>
                <a:lnTo>
                  <a:pt x="148170" y="65620"/>
                </a:lnTo>
                <a:lnTo>
                  <a:pt x="150304" y="58191"/>
                </a:lnTo>
                <a:lnTo>
                  <a:pt x="153454" y="52603"/>
                </a:lnTo>
                <a:lnTo>
                  <a:pt x="163322" y="43776"/>
                </a:lnTo>
                <a:lnTo>
                  <a:pt x="170141" y="41224"/>
                </a:lnTo>
                <a:lnTo>
                  <a:pt x="182892" y="41224"/>
                </a:lnTo>
                <a:lnTo>
                  <a:pt x="208445" y="65620"/>
                </a:lnTo>
                <a:lnTo>
                  <a:pt x="208445" y="44373"/>
                </a:lnTo>
                <a:lnTo>
                  <a:pt x="205384" y="41224"/>
                </a:lnTo>
                <a:lnTo>
                  <a:pt x="204279" y="40081"/>
                </a:lnTo>
                <a:lnTo>
                  <a:pt x="196532" y="35179"/>
                </a:lnTo>
                <a:lnTo>
                  <a:pt x="187756" y="32232"/>
                </a:lnTo>
                <a:lnTo>
                  <a:pt x="177927" y="31254"/>
                </a:lnTo>
                <a:lnTo>
                  <a:pt x="168160" y="32232"/>
                </a:lnTo>
                <a:lnTo>
                  <a:pt x="168325" y="32232"/>
                </a:lnTo>
                <a:lnTo>
                  <a:pt x="159588" y="35179"/>
                </a:lnTo>
                <a:lnTo>
                  <a:pt x="159715" y="35179"/>
                </a:lnTo>
                <a:lnTo>
                  <a:pt x="152361" y="39878"/>
                </a:lnTo>
                <a:lnTo>
                  <a:pt x="145859" y="46583"/>
                </a:lnTo>
                <a:lnTo>
                  <a:pt x="141719" y="52832"/>
                </a:lnTo>
                <a:lnTo>
                  <a:pt x="138772" y="59474"/>
                </a:lnTo>
                <a:lnTo>
                  <a:pt x="136994" y="66548"/>
                </a:lnTo>
                <a:lnTo>
                  <a:pt x="136410" y="74041"/>
                </a:lnTo>
                <a:lnTo>
                  <a:pt x="137109" y="82016"/>
                </a:lnTo>
                <a:lnTo>
                  <a:pt x="160883" y="113131"/>
                </a:lnTo>
                <a:lnTo>
                  <a:pt x="178523" y="116382"/>
                </a:lnTo>
                <a:lnTo>
                  <a:pt x="184480" y="116382"/>
                </a:lnTo>
                <a:lnTo>
                  <a:pt x="189268" y="115570"/>
                </a:lnTo>
                <a:lnTo>
                  <a:pt x="189572" y="115570"/>
                </a:lnTo>
                <a:lnTo>
                  <a:pt x="217220" y="92049"/>
                </a:lnTo>
                <a:lnTo>
                  <a:pt x="208445" y="87426"/>
                </a:lnTo>
                <a:lnTo>
                  <a:pt x="205270" y="92748"/>
                </a:lnTo>
                <a:lnTo>
                  <a:pt x="202196" y="96685"/>
                </a:lnTo>
                <a:lnTo>
                  <a:pt x="196862" y="101346"/>
                </a:lnTo>
                <a:lnTo>
                  <a:pt x="193548" y="103263"/>
                </a:lnTo>
                <a:lnTo>
                  <a:pt x="185762" y="106133"/>
                </a:lnTo>
                <a:lnTo>
                  <a:pt x="181749" y="106857"/>
                </a:lnTo>
                <a:lnTo>
                  <a:pt x="169100" y="106857"/>
                </a:lnTo>
                <a:lnTo>
                  <a:pt x="161937" y="103835"/>
                </a:lnTo>
                <a:lnTo>
                  <a:pt x="150317" y="91782"/>
                </a:lnTo>
                <a:lnTo>
                  <a:pt x="147320" y="84061"/>
                </a:lnTo>
                <a:lnTo>
                  <a:pt x="147116" y="74637"/>
                </a:lnTo>
                <a:lnTo>
                  <a:pt x="219900" y="74637"/>
                </a:lnTo>
                <a:close/>
              </a:path>
              <a:path w="585470" h="116839">
                <a:moveTo>
                  <a:pt x="321513" y="2082"/>
                </a:moveTo>
                <a:lnTo>
                  <a:pt x="311912" y="2082"/>
                </a:lnTo>
                <a:lnTo>
                  <a:pt x="311912" y="64884"/>
                </a:lnTo>
                <a:lnTo>
                  <a:pt x="311912" y="80416"/>
                </a:lnTo>
                <a:lnTo>
                  <a:pt x="310540" y="85940"/>
                </a:lnTo>
                <a:lnTo>
                  <a:pt x="305155" y="95542"/>
                </a:lnTo>
                <a:lnTo>
                  <a:pt x="305028" y="95770"/>
                </a:lnTo>
                <a:lnTo>
                  <a:pt x="301091" y="99656"/>
                </a:lnTo>
                <a:lnTo>
                  <a:pt x="290880" y="105410"/>
                </a:lnTo>
                <a:lnTo>
                  <a:pt x="285470" y="106857"/>
                </a:lnTo>
                <a:lnTo>
                  <a:pt x="274104" y="106857"/>
                </a:lnTo>
                <a:lnTo>
                  <a:pt x="247688" y="79667"/>
                </a:lnTo>
                <a:lnTo>
                  <a:pt x="247688" y="68211"/>
                </a:lnTo>
                <a:lnTo>
                  <a:pt x="274027" y="41300"/>
                </a:lnTo>
                <a:lnTo>
                  <a:pt x="288861" y="41300"/>
                </a:lnTo>
                <a:lnTo>
                  <a:pt x="296468" y="44450"/>
                </a:lnTo>
                <a:lnTo>
                  <a:pt x="308825" y="57048"/>
                </a:lnTo>
                <a:lnTo>
                  <a:pt x="311912" y="64884"/>
                </a:lnTo>
                <a:lnTo>
                  <a:pt x="311912" y="2082"/>
                </a:lnTo>
                <a:lnTo>
                  <a:pt x="311238" y="2082"/>
                </a:lnTo>
                <a:lnTo>
                  <a:pt x="311238" y="48221"/>
                </a:lnTo>
                <a:lnTo>
                  <a:pt x="307289" y="42722"/>
                </a:lnTo>
                <a:lnTo>
                  <a:pt x="307174" y="42557"/>
                </a:lnTo>
                <a:lnTo>
                  <a:pt x="305765" y="41300"/>
                </a:lnTo>
                <a:lnTo>
                  <a:pt x="302450" y="38315"/>
                </a:lnTo>
                <a:lnTo>
                  <a:pt x="291680" y="32664"/>
                </a:lnTo>
                <a:lnTo>
                  <a:pt x="285673" y="31254"/>
                </a:lnTo>
                <a:lnTo>
                  <a:pt x="279019" y="31254"/>
                </a:lnTo>
                <a:lnTo>
                  <a:pt x="244106" y="50203"/>
                </a:lnTo>
                <a:lnTo>
                  <a:pt x="238048" y="64884"/>
                </a:lnTo>
                <a:lnTo>
                  <a:pt x="237959" y="65163"/>
                </a:lnTo>
                <a:lnTo>
                  <a:pt x="237197" y="73583"/>
                </a:lnTo>
                <a:lnTo>
                  <a:pt x="237959" y="82181"/>
                </a:lnTo>
                <a:lnTo>
                  <a:pt x="240233" y="90106"/>
                </a:lnTo>
                <a:lnTo>
                  <a:pt x="270433" y="115595"/>
                </a:lnTo>
                <a:lnTo>
                  <a:pt x="278726" y="116382"/>
                </a:lnTo>
                <a:lnTo>
                  <a:pt x="285165" y="116382"/>
                </a:lnTo>
                <a:lnTo>
                  <a:pt x="311238" y="100380"/>
                </a:lnTo>
                <a:lnTo>
                  <a:pt x="311238" y="114300"/>
                </a:lnTo>
                <a:lnTo>
                  <a:pt x="321513" y="114300"/>
                </a:lnTo>
                <a:lnTo>
                  <a:pt x="321513" y="100380"/>
                </a:lnTo>
                <a:lnTo>
                  <a:pt x="321513" y="48221"/>
                </a:lnTo>
                <a:lnTo>
                  <a:pt x="321513" y="2082"/>
                </a:lnTo>
                <a:close/>
              </a:path>
              <a:path w="585470" h="116839">
                <a:moveTo>
                  <a:pt x="353263" y="33324"/>
                </a:moveTo>
                <a:lnTo>
                  <a:pt x="342773" y="33324"/>
                </a:lnTo>
                <a:lnTo>
                  <a:pt x="342773" y="114300"/>
                </a:lnTo>
                <a:lnTo>
                  <a:pt x="353263" y="114300"/>
                </a:lnTo>
                <a:lnTo>
                  <a:pt x="353263" y="33324"/>
                </a:lnTo>
                <a:close/>
              </a:path>
              <a:path w="585470" h="116839">
                <a:moveTo>
                  <a:pt x="356616" y="6248"/>
                </a:moveTo>
                <a:lnTo>
                  <a:pt x="355777" y="4216"/>
                </a:lnTo>
                <a:lnTo>
                  <a:pt x="352399" y="838"/>
                </a:lnTo>
                <a:lnTo>
                  <a:pt x="350367" y="0"/>
                </a:lnTo>
                <a:lnTo>
                  <a:pt x="345655" y="0"/>
                </a:lnTo>
                <a:lnTo>
                  <a:pt x="343649" y="838"/>
                </a:lnTo>
                <a:lnTo>
                  <a:pt x="340271" y="4216"/>
                </a:lnTo>
                <a:lnTo>
                  <a:pt x="339420" y="6248"/>
                </a:lnTo>
                <a:lnTo>
                  <a:pt x="339420" y="10960"/>
                </a:lnTo>
                <a:lnTo>
                  <a:pt x="340271" y="12966"/>
                </a:lnTo>
                <a:lnTo>
                  <a:pt x="343649" y="16344"/>
                </a:lnTo>
                <a:lnTo>
                  <a:pt x="345655" y="17183"/>
                </a:lnTo>
                <a:lnTo>
                  <a:pt x="350367" y="17183"/>
                </a:lnTo>
                <a:lnTo>
                  <a:pt x="352399" y="16344"/>
                </a:lnTo>
                <a:lnTo>
                  <a:pt x="355777" y="12966"/>
                </a:lnTo>
                <a:lnTo>
                  <a:pt x="356616" y="10960"/>
                </a:lnTo>
                <a:lnTo>
                  <a:pt x="356616" y="6248"/>
                </a:lnTo>
                <a:close/>
              </a:path>
              <a:path w="585470" h="116839">
                <a:moveTo>
                  <a:pt x="453428" y="50152"/>
                </a:moveTo>
                <a:lnTo>
                  <a:pt x="421728" y="31254"/>
                </a:lnTo>
                <a:lnTo>
                  <a:pt x="407835" y="31254"/>
                </a:lnTo>
                <a:lnTo>
                  <a:pt x="373024" y="59372"/>
                </a:lnTo>
                <a:lnTo>
                  <a:pt x="371055" y="66649"/>
                </a:lnTo>
                <a:lnTo>
                  <a:pt x="371055" y="74485"/>
                </a:lnTo>
                <a:lnTo>
                  <a:pt x="390436" y="109512"/>
                </a:lnTo>
                <a:lnTo>
                  <a:pt x="415544" y="116382"/>
                </a:lnTo>
                <a:lnTo>
                  <a:pt x="423887" y="116382"/>
                </a:lnTo>
                <a:lnTo>
                  <a:pt x="453428" y="98069"/>
                </a:lnTo>
                <a:lnTo>
                  <a:pt x="445173" y="92646"/>
                </a:lnTo>
                <a:lnTo>
                  <a:pt x="439102" y="98856"/>
                </a:lnTo>
                <a:lnTo>
                  <a:pt x="432219" y="103301"/>
                </a:lnTo>
                <a:lnTo>
                  <a:pt x="424510" y="105968"/>
                </a:lnTo>
                <a:lnTo>
                  <a:pt x="416001" y="106857"/>
                </a:lnTo>
                <a:lnTo>
                  <a:pt x="409498" y="106857"/>
                </a:lnTo>
                <a:lnTo>
                  <a:pt x="381546" y="79641"/>
                </a:lnTo>
                <a:lnTo>
                  <a:pt x="381546" y="64655"/>
                </a:lnTo>
                <a:lnTo>
                  <a:pt x="415925" y="41071"/>
                </a:lnTo>
                <a:lnTo>
                  <a:pt x="424700" y="41960"/>
                </a:lnTo>
                <a:lnTo>
                  <a:pt x="432498" y="44627"/>
                </a:lnTo>
                <a:lnTo>
                  <a:pt x="439318" y="49060"/>
                </a:lnTo>
                <a:lnTo>
                  <a:pt x="445173" y="55283"/>
                </a:lnTo>
                <a:lnTo>
                  <a:pt x="453428" y="50152"/>
                </a:lnTo>
                <a:close/>
              </a:path>
              <a:path w="585470" h="116839">
                <a:moveTo>
                  <a:pt x="553046" y="33324"/>
                </a:moveTo>
                <a:lnTo>
                  <a:pt x="543445" y="33324"/>
                </a:lnTo>
                <a:lnTo>
                  <a:pt x="543445" y="64884"/>
                </a:lnTo>
                <a:lnTo>
                  <a:pt x="543445" y="80416"/>
                </a:lnTo>
                <a:lnTo>
                  <a:pt x="542074" y="85940"/>
                </a:lnTo>
                <a:lnTo>
                  <a:pt x="536689" y="95542"/>
                </a:lnTo>
                <a:lnTo>
                  <a:pt x="536562" y="95770"/>
                </a:lnTo>
                <a:lnTo>
                  <a:pt x="532638" y="99656"/>
                </a:lnTo>
                <a:lnTo>
                  <a:pt x="522414" y="105410"/>
                </a:lnTo>
                <a:lnTo>
                  <a:pt x="517004" y="106857"/>
                </a:lnTo>
                <a:lnTo>
                  <a:pt x="505637" y="106857"/>
                </a:lnTo>
                <a:lnTo>
                  <a:pt x="479221" y="79667"/>
                </a:lnTo>
                <a:lnTo>
                  <a:pt x="479221" y="68211"/>
                </a:lnTo>
                <a:lnTo>
                  <a:pt x="505574" y="41300"/>
                </a:lnTo>
                <a:lnTo>
                  <a:pt x="520407" y="41300"/>
                </a:lnTo>
                <a:lnTo>
                  <a:pt x="528002" y="44450"/>
                </a:lnTo>
                <a:lnTo>
                  <a:pt x="540359" y="57048"/>
                </a:lnTo>
                <a:lnTo>
                  <a:pt x="543445" y="64884"/>
                </a:lnTo>
                <a:lnTo>
                  <a:pt x="543445" y="33324"/>
                </a:lnTo>
                <a:lnTo>
                  <a:pt x="542772" y="33324"/>
                </a:lnTo>
                <a:lnTo>
                  <a:pt x="542772" y="48221"/>
                </a:lnTo>
                <a:lnTo>
                  <a:pt x="538822" y="42722"/>
                </a:lnTo>
                <a:lnTo>
                  <a:pt x="538708" y="42557"/>
                </a:lnTo>
                <a:lnTo>
                  <a:pt x="537298" y="41300"/>
                </a:lnTo>
                <a:lnTo>
                  <a:pt x="533984" y="38315"/>
                </a:lnTo>
                <a:lnTo>
                  <a:pt x="523214" y="32664"/>
                </a:lnTo>
                <a:lnTo>
                  <a:pt x="517207" y="31254"/>
                </a:lnTo>
                <a:lnTo>
                  <a:pt x="510552" y="31254"/>
                </a:lnTo>
                <a:lnTo>
                  <a:pt x="475640" y="50203"/>
                </a:lnTo>
                <a:lnTo>
                  <a:pt x="468731" y="73583"/>
                </a:lnTo>
                <a:lnTo>
                  <a:pt x="469493" y="82181"/>
                </a:lnTo>
                <a:lnTo>
                  <a:pt x="494322" y="113258"/>
                </a:lnTo>
                <a:lnTo>
                  <a:pt x="510260" y="116382"/>
                </a:lnTo>
                <a:lnTo>
                  <a:pt x="516712" y="116382"/>
                </a:lnTo>
                <a:lnTo>
                  <a:pt x="542772" y="100380"/>
                </a:lnTo>
                <a:lnTo>
                  <a:pt x="542772" y="114300"/>
                </a:lnTo>
                <a:lnTo>
                  <a:pt x="553046" y="114300"/>
                </a:lnTo>
                <a:lnTo>
                  <a:pt x="553046" y="100380"/>
                </a:lnTo>
                <a:lnTo>
                  <a:pt x="553046" y="48221"/>
                </a:lnTo>
                <a:lnTo>
                  <a:pt x="553046" y="33324"/>
                </a:lnTo>
                <a:close/>
              </a:path>
              <a:path w="585470" h="116839">
                <a:moveTo>
                  <a:pt x="584885" y="2082"/>
                </a:moveTo>
                <a:lnTo>
                  <a:pt x="574471" y="2082"/>
                </a:lnTo>
                <a:lnTo>
                  <a:pt x="574471" y="114300"/>
                </a:lnTo>
                <a:lnTo>
                  <a:pt x="584885" y="114300"/>
                </a:lnTo>
                <a:lnTo>
                  <a:pt x="584885" y="20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2" name="object 142"/>
          <p:cNvGrpSpPr/>
          <p:nvPr/>
        </p:nvGrpSpPr>
        <p:grpSpPr>
          <a:xfrm>
            <a:off x="723278" y="4483865"/>
            <a:ext cx="6293485" cy="1080135"/>
            <a:chOff x="723278" y="4483865"/>
            <a:chExt cx="6293485" cy="1080135"/>
          </a:xfrm>
        </p:grpSpPr>
        <p:pic>
          <p:nvPicPr>
            <p:cNvPr id="143" name="object 143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5804473" y="4704095"/>
              <a:ext cx="330437" cy="85129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723278" y="4483865"/>
              <a:ext cx="6293178" cy="1079906"/>
            </a:xfrm>
            <a:prstGeom prst="rect">
              <a:avLst/>
            </a:prstGeom>
          </p:spPr>
        </p:pic>
      </p:grpSp>
      <p:pic>
        <p:nvPicPr>
          <p:cNvPr id="145" name="object 145"/>
          <p:cNvPicPr/>
          <p:nvPr/>
        </p:nvPicPr>
        <p:blipFill>
          <a:blip r:embed="rId97" cstate="print"/>
          <a:stretch>
            <a:fillRect/>
          </a:stretch>
        </p:blipFill>
        <p:spPr>
          <a:xfrm>
            <a:off x="1774807" y="5796548"/>
            <a:ext cx="221620" cy="111545"/>
          </a:xfrm>
          <a:prstGeom prst="rect">
            <a:avLst/>
          </a:prstGeom>
        </p:spPr>
      </p:pic>
      <p:sp>
        <p:nvSpPr>
          <p:cNvPr id="146" name="object 146"/>
          <p:cNvSpPr/>
          <p:nvPr/>
        </p:nvSpPr>
        <p:spPr>
          <a:xfrm>
            <a:off x="3266833" y="6011951"/>
            <a:ext cx="811530" cy="113030"/>
          </a:xfrm>
          <a:custGeom>
            <a:avLst/>
            <a:gdLst/>
            <a:ahLst/>
            <a:cxnLst/>
            <a:rect l="l" t="t" r="r" b="b"/>
            <a:pathLst>
              <a:path w="811529" h="113029">
                <a:moveTo>
                  <a:pt x="67932" y="2082"/>
                </a:moveTo>
                <a:lnTo>
                  <a:pt x="0" y="2082"/>
                </a:lnTo>
                <a:lnTo>
                  <a:pt x="0" y="83045"/>
                </a:lnTo>
                <a:lnTo>
                  <a:pt x="10414" y="83045"/>
                </a:lnTo>
                <a:lnTo>
                  <a:pt x="10414" y="11899"/>
                </a:lnTo>
                <a:lnTo>
                  <a:pt x="57518" y="11899"/>
                </a:lnTo>
                <a:lnTo>
                  <a:pt x="57518" y="83045"/>
                </a:lnTo>
                <a:lnTo>
                  <a:pt x="67932" y="83045"/>
                </a:lnTo>
                <a:lnTo>
                  <a:pt x="67932" y="11899"/>
                </a:lnTo>
                <a:lnTo>
                  <a:pt x="67932" y="2082"/>
                </a:lnTo>
                <a:close/>
              </a:path>
              <a:path w="811529" h="113029">
                <a:moveTo>
                  <a:pt x="175615" y="42341"/>
                </a:moveTo>
                <a:lnTo>
                  <a:pt x="174840" y="33909"/>
                </a:lnTo>
                <a:lnTo>
                  <a:pt x="172542" y="26111"/>
                </a:lnTo>
                <a:lnTo>
                  <a:pt x="168706" y="18948"/>
                </a:lnTo>
                <a:lnTo>
                  <a:pt x="165112" y="14592"/>
                </a:lnTo>
                <a:lnTo>
                  <a:pt x="165112" y="36957"/>
                </a:lnTo>
                <a:lnTo>
                  <a:pt x="165112" y="48412"/>
                </a:lnTo>
                <a:lnTo>
                  <a:pt x="138722" y="75603"/>
                </a:lnTo>
                <a:lnTo>
                  <a:pt x="127419" y="75603"/>
                </a:lnTo>
                <a:lnTo>
                  <a:pt x="100901" y="49161"/>
                </a:lnTo>
                <a:lnTo>
                  <a:pt x="100901" y="33629"/>
                </a:lnTo>
                <a:lnTo>
                  <a:pt x="103987" y="25793"/>
                </a:lnTo>
                <a:lnTo>
                  <a:pt x="112636" y="16967"/>
                </a:lnTo>
                <a:lnTo>
                  <a:pt x="116332" y="13195"/>
                </a:lnTo>
                <a:lnTo>
                  <a:pt x="123939" y="10045"/>
                </a:lnTo>
                <a:lnTo>
                  <a:pt x="138772" y="10045"/>
                </a:lnTo>
                <a:lnTo>
                  <a:pt x="165112" y="36957"/>
                </a:lnTo>
                <a:lnTo>
                  <a:pt x="165112" y="14592"/>
                </a:lnTo>
                <a:lnTo>
                  <a:pt x="163334" y="12420"/>
                </a:lnTo>
                <a:lnTo>
                  <a:pt x="160502" y="10045"/>
                </a:lnTo>
                <a:lnTo>
                  <a:pt x="156972" y="7061"/>
                </a:lnTo>
                <a:lnTo>
                  <a:pt x="149809" y="3098"/>
                </a:lnTo>
                <a:lnTo>
                  <a:pt x="142113" y="774"/>
                </a:lnTo>
                <a:lnTo>
                  <a:pt x="133794" y="0"/>
                </a:lnTo>
                <a:lnTo>
                  <a:pt x="127190" y="0"/>
                </a:lnTo>
                <a:lnTo>
                  <a:pt x="121208" y="1409"/>
                </a:lnTo>
                <a:lnTo>
                  <a:pt x="110502" y="7061"/>
                </a:lnTo>
                <a:lnTo>
                  <a:pt x="105765" y="11303"/>
                </a:lnTo>
                <a:lnTo>
                  <a:pt x="101638" y="16967"/>
                </a:lnTo>
                <a:lnTo>
                  <a:pt x="101638" y="2082"/>
                </a:lnTo>
                <a:lnTo>
                  <a:pt x="91300" y="2082"/>
                </a:lnTo>
                <a:lnTo>
                  <a:pt x="91300" y="112661"/>
                </a:lnTo>
                <a:lnTo>
                  <a:pt x="101638" y="112661"/>
                </a:lnTo>
                <a:lnTo>
                  <a:pt x="101638" y="69126"/>
                </a:lnTo>
                <a:lnTo>
                  <a:pt x="106006" y="74434"/>
                </a:lnTo>
                <a:lnTo>
                  <a:pt x="110896" y="78422"/>
                </a:lnTo>
                <a:lnTo>
                  <a:pt x="121704" y="83781"/>
                </a:lnTo>
                <a:lnTo>
                  <a:pt x="127635" y="85128"/>
                </a:lnTo>
                <a:lnTo>
                  <a:pt x="134086" y="85128"/>
                </a:lnTo>
                <a:lnTo>
                  <a:pt x="142367" y="84353"/>
                </a:lnTo>
                <a:lnTo>
                  <a:pt x="150025" y="82016"/>
                </a:lnTo>
                <a:lnTo>
                  <a:pt x="157048" y="78117"/>
                </a:lnTo>
                <a:lnTo>
                  <a:pt x="159994" y="75603"/>
                </a:lnTo>
                <a:lnTo>
                  <a:pt x="163436" y="72669"/>
                </a:lnTo>
                <a:lnTo>
                  <a:pt x="168770" y="66090"/>
                </a:lnTo>
                <a:lnTo>
                  <a:pt x="172567" y="58851"/>
                </a:lnTo>
                <a:lnTo>
                  <a:pt x="174853" y="50927"/>
                </a:lnTo>
                <a:lnTo>
                  <a:pt x="175615" y="42341"/>
                </a:lnTo>
                <a:close/>
              </a:path>
              <a:path w="811529" h="113029">
                <a:moveTo>
                  <a:pt x="265798" y="2082"/>
                </a:moveTo>
                <a:lnTo>
                  <a:pt x="264985" y="2082"/>
                </a:lnTo>
                <a:lnTo>
                  <a:pt x="205524" y="61976"/>
                </a:lnTo>
                <a:lnTo>
                  <a:pt x="205524" y="2082"/>
                </a:lnTo>
                <a:lnTo>
                  <a:pt x="195110" y="2082"/>
                </a:lnTo>
                <a:lnTo>
                  <a:pt x="195110" y="83045"/>
                </a:lnTo>
                <a:lnTo>
                  <a:pt x="196367" y="83045"/>
                </a:lnTo>
                <a:lnTo>
                  <a:pt x="217297" y="61976"/>
                </a:lnTo>
                <a:lnTo>
                  <a:pt x="255384" y="23660"/>
                </a:lnTo>
                <a:lnTo>
                  <a:pt x="255384" y="83045"/>
                </a:lnTo>
                <a:lnTo>
                  <a:pt x="265798" y="83045"/>
                </a:lnTo>
                <a:lnTo>
                  <a:pt x="265798" y="23660"/>
                </a:lnTo>
                <a:lnTo>
                  <a:pt x="265798" y="2082"/>
                </a:lnTo>
                <a:close/>
              </a:path>
              <a:path w="811529" h="113029">
                <a:moveTo>
                  <a:pt x="357416" y="2082"/>
                </a:moveTo>
                <a:lnTo>
                  <a:pt x="346989" y="2082"/>
                </a:lnTo>
                <a:lnTo>
                  <a:pt x="346989" y="34226"/>
                </a:lnTo>
                <a:lnTo>
                  <a:pt x="299961" y="34226"/>
                </a:lnTo>
                <a:lnTo>
                  <a:pt x="299961" y="2082"/>
                </a:lnTo>
                <a:lnTo>
                  <a:pt x="289471" y="2082"/>
                </a:lnTo>
                <a:lnTo>
                  <a:pt x="289471" y="83045"/>
                </a:lnTo>
                <a:lnTo>
                  <a:pt x="299961" y="83045"/>
                </a:lnTo>
                <a:lnTo>
                  <a:pt x="299961" y="44056"/>
                </a:lnTo>
                <a:lnTo>
                  <a:pt x="346989" y="44056"/>
                </a:lnTo>
                <a:lnTo>
                  <a:pt x="346989" y="83045"/>
                </a:lnTo>
                <a:lnTo>
                  <a:pt x="357416" y="83045"/>
                </a:lnTo>
                <a:lnTo>
                  <a:pt x="357416" y="44056"/>
                </a:lnTo>
                <a:lnTo>
                  <a:pt x="357416" y="34226"/>
                </a:lnTo>
                <a:lnTo>
                  <a:pt x="357416" y="2082"/>
                </a:lnTo>
                <a:close/>
              </a:path>
              <a:path w="811529" h="113029">
                <a:moveTo>
                  <a:pt x="425196" y="2082"/>
                </a:moveTo>
                <a:lnTo>
                  <a:pt x="414782" y="2082"/>
                </a:lnTo>
                <a:lnTo>
                  <a:pt x="414782" y="11087"/>
                </a:lnTo>
                <a:lnTo>
                  <a:pt x="414782" y="37947"/>
                </a:lnTo>
                <a:lnTo>
                  <a:pt x="401789" y="37947"/>
                </a:lnTo>
                <a:lnTo>
                  <a:pt x="397649" y="37693"/>
                </a:lnTo>
                <a:lnTo>
                  <a:pt x="393382" y="36703"/>
                </a:lnTo>
                <a:lnTo>
                  <a:pt x="391439" y="35382"/>
                </a:lnTo>
                <a:lnTo>
                  <a:pt x="387972" y="31064"/>
                </a:lnTo>
                <a:lnTo>
                  <a:pt x="387108" y="28321"/>
                </a:lnTo>
                <a:lnTo>
                  <a:pt x="387108" y="21526"/>
                </a:lnTo>
                <a:lnTo>
                  <a:pt x="401294" y="11087"/>
                </a:lnTo>
                <a:lnTo>
                  <a:pt x="414782" y="11087"/>
                </a:lnTo>
                <a:lnTo>
                  <a:pt x="414782" y="2082"/>
                </a:lnTo>
                <a:lnTo>
                  <a:pt x="393522" y="2082"/>
                </a:lnTo>
                <a:lnTo>
                  <a:pt x="387832" y="4038"/>
                </a:lnTo>
                <a:lnTo>
                  <a:pt x="379158" y="11874"/>
                </a:lnTo>
                <a:lnTo>
                  <a:pt x="376986" y="17411"/>
                </a:lnTo>
                <a:lnTo>
                  <a:pt x="376986" y="30264"/>
                </a:lnTo>
                <a:lnTo>
                  <a:pt x="378866" y="35026"/>
                </a:lnTo>
                <a:lnTo>
                  <a:pt x="386410" y="42722"/>
                </a:lnTo>
                <a:lnTo>
                  <a:pt x="391312" y="45008"/>
                </a:lnTo>
                <a:lnTo>
                  <a:pt x="397370" y="45758"/>
                </a:lnTo>
                <a:lnTo>
                  <a:pt x="373037" y="83045"/>
                </a:lnTo>
                <a:lnTo>
                  <a:pt x="384276" y="83045"/>
                </a:lnTo>
                <a:lnTo>
                  <a:pt x="407339" y="46799"/>
                </a:lnTo>
                <a:lnTo>
                  <a:pt x="414782" y="46799"/>
                </a:lnTo>
                <a:lnTo>
                  <a:pt x="414782" y="83045"/>
                </a:lnTo>
                <a:lnTo>
                  <a:pt x="425196" y="83045"/>
                </a:lnTo>
                <a:lnTo>
                  <a:pt x="425196" y="46799"/>
                </a:lnTo>
                <a:lnTo>
                  <a:pt x="425196" y="37947"/>
                </a:lnTo>
                <a:lnTo>
                  <a:pt x="425196" y="11087"/>
                </a:lnTo>
                <a:lnTo>
                  <a:pt x="425196" y="2082"/>
                </a:lnTo>
                <a:close/>
              </a:path>
              <a:path w="811529" h="113029">
                <a:moveTo>
                  <a:pt x="492163" y="2082"/>
                </a:moveTo>
                <a:lnTo>
                  <a:pt x="438886" y="2082"/>
                </a:lnTo>
                <a:lnTo>
                  <a:pt x="438886" y="11087"/>
                </a:lnTo>
                <a:lnTo>
                  <a:pt x="460235" y="11087"/>
                </a:lnTo>
                <a:lnTo>
                  <a:pt x="460235" y="83045"/>
                </a:lnTo>
                <a:lnTo>
                  <a:pt x="470738" y="83045"/>
                </a:lnTo>
                <a:lnTo>
                  <a:pt x="470738" y="11087"/>
                </a:lnTo>
                <a:lnTo>
                  <a:pt x="492163" y="11087"/>
                </a:lnTo>
                <a:lnTo>
                  <a:pt x="492163" y="2082"/>
                </a:lnTo>
                <a:close/>
              </a:path>
              <a:path w="811529" h="113029">
                <a:moveTo>
                  <a:pt x="557936" y="53352"/>
                </a:moveTo>
                <a:lnTo>
                  <a:pt x="556323" y="48475"/>
                </a:lnTo>
                <a:lnTo>
                  <a:pt x="552678" y="43675"/>
                </a:lnTo>
                <a:lnTo>
                  <a:pt x="549871" y="39992"/>
                </a:lnTo>
                <a:lnTo>
                  <a:pt x="546633" y="37680"/>
                </a:lnTo>
                <a:lnTo>
                  <a:pt x="546633" y="56553"/>
                </a:lnTo>
                <a:lnTo>
                  <a:pt x="546633" y="59385"/>
                </a:lnTo>
                <a:lnTo>
                  <a:pt x="545388" y="65506"/>
                </a:lnTo>
                <a:lnTo>
                  <a:pt x="545312" y="65887"/>
                </a:lnTo>
                <a:lnTo>
                  <a:pt x="541350" y="70535"/>
                </a:lnTo>
                <a:lnTo>
                  <a:pt x="534746" y="73329"/>
                </a:lnTo>
                <a:lnTo>
                  <a:pt x="525487" y="74256"/>
                </a:lnTo>
                <a:lnTo>
                  <a:pt x="513511" y="74256"/>
                </a:lnTo>
                <a:lnTo>
                  <a:pt x="513511" y="43675"/>
                </a:lnTo>
                <a:lnTo>
                  <a:pt x="529704" y="43675"/>
                </a:lnTo>
                <a:lnTo>
                  <a:pt x="546633" y="56553"/>
                </a:lnTo>
                <a:lnTo>
                  <a:pt x="546633" y="37680"/>
                </a:lnTo>
                <a:lnTo>
                  <a:pt x="546036" y="37249"/>
                </a:lnTo>
                <a:lnTo>
                  <a:pt x="537108" y="34772"/>
                </a:lnTo>
                <a:lnTo>
                  <a:pt x="530923" y="34150"/>
                </a:lnTo>
                <a:lnTo>
                  <a:pt x="513143" y="34150"/>
                </a:lnTo>
                <a:lnTo>
                  <a:pt x="513143" y="2082"/>
                </a:lnTo>
                <a:lnTo>
                  <a:pt x="502805" y="2082"/>
                </a:lnTo>
                <a:lnTo>
                  <a:pt x="502805" y="83045"/>
                </a:lnTo>
                <a:lnTo>
                  <a:pt x="539203" y="83045"/>
                </a:lnTo>
                <a:lnTo>
                  <a:pt x="546277" y="80670"/>
                </a:lnTo>
                <a:lnTo>
                  <a:pt x="552589" y="74256"/>
                </a:lnTo>
                <a:lnTo>
                  <a:pt x="555612" y="71196"/>
                </a:lnTo>
                <a:lnTo>
                  <a:pt x="557936" y="65506"/>
                </a:lnTo>
                <a:lnTo>
                  <a:pt x="557936" y="53352"/>
                </a:lnTo>
                <a:close/>
              </a:path>
              <a:path w="811529" h="113029">
                <a:moveTo>
                  <a:pt x="582790" y="2082"/>
                </a:moveTo>
                <a:lnTo>
                  <a:pt x="572300" y="2082"/>
                </a:lnTo>
                <a:lnTo>
                  <a:pt x="572300" y="83045"/>
                </a:lnTo>
                <a:lnTo>
                  <a:pt x="582790" y="83045"/>
                </a:lnTo>
                <a:lnTo>
                  <a:pt x="582790" y="2082"/>
                </a:lnTo>
                <a:close/>
              </a:path>
              <a:path w="811529" h="113029">
                <a:moveTo>
                  <a:pt x="724585" y="83045"/>
                </a:moveTo>
                <a:lnTo>
                  <a:pt x="704367" y="23431"/>
                </a:lnTo>
                <a:lnTo>
                  <a:pt x="697115" y="2082"/>
                </a:lnTo>
                <a:lnTo>
                  <a:pt x="694143" y="2082"/>
                </a:lnTo>
                <a:lnTo>
                  <a:pt x="661695" y="65405"/>
                </a:lnTo>
                <a:lnTo>
                  <a:pt x="640092" y="23431"/>
                </a:lnTo>
                <a:lnTo>
                  <a:pt x="629107" y="2082"/>
                </a:lnTo>
                <a:lnTo>
                  <a:pt x="626275" y="2082"/>
                </a:lnTo>
                <a:lnTo>
                  <a:pt x="598665" y="83045"/>
                </a:lnTo>
                <a:lnTo>
                  <a:pt x="609536" y="83045"/>
                </a:lnTo>
                <a:lnTo>
                  <a:pt x="629475" y="23431"/>
                </a:lnTo>
                <a:lnTo>
                  <a:pt x="660654" y="83045"/>
                </a:lnTo>
                <a:lnTo>
                  <a:pt x="662597" y="83045"/>
                </a:lnTo>
                <a:lnTo>
                  <a:pt x="671791" y="65405"/>
                </a:lnTo>
                <a:lnTo>
                  <a:pt x="693699" y="23431"/>
                </a:lnTo>
                <a:lnTo>
                  <a:pt x="713714" y="83045"/>
                </a:lnTo>
                <a:lnTo>
                  <a:pt x="724585" y="83045"/>
                </a:lnTo>
                <a:close/>
              </a:path>
              <a:path w="811529" h="113029">
                <a:moveTo>
                  <a:pt x="810907" y="2082"/>
                </a:moveTo>
                <a:lnTo>
                  <a:pt x="810082" y="2082"/>
                </a:lnTo>
                <a:lnTo>
                  <a:pt x="750620" y="61976"/>
                </a:lnTo>
                <a:lnTo>
                  <a:pt x="750620" y="2082"/>
                </a:lnTo>
                <a:lnTo>
                  <a:pt x="740206" y="2082"/>
                </a:lnTo>
                <a:lnTo>
                  <a:pt x="740206" y="83045"/>
                </a:lnTo>
                <a:lnTo>
                  <a:pt x="741476" y="83045"/>
                </a:lnTo>
                <a:lnTo>
                  <a:pt x="762406" y="61976"/>
                </a:lnTo>
                <a:lnTo>
                  <a:pt x="800481" y="23660"/>
                </a:lnTo>
                <a:lnTo>
                  <a:pt x="800481" y="83045"/>
                </a:lnTo>
                <a:lnTo>
                  <a:pt x="810907" y="83045"/>
                </a:lnTo>
                <a:lnTo>
                  <a:pt x="810907" y="23660"/>
                </a:lnTo>
                <a:lnTo>
                  <a:pt x="810907" y="20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956207" y="5985526"/>
            <a:ext cx="28575" cy="109855"/>
          </a:xfrm>
          <a:custGeom>
            <a:avLst/>
            <a:gdLst/>
            <a:ahLst/>
            <a:cxnLst/>
            <a:rect l="l" t="t" r="r" b="b"/>
            <a:pathLst>
              <a:path w="28575" h="109854">
                <a:moveTo>
                  <a:pt x="28055" y="0"/>
                </a:moveTo>
                <a:lnTo>
                  <a:pt x="6548" y="0"/>
                </a:lnTo>
                <a:lnTo>
                  <a:pt x="0" y="10713"/>
                </a:lnTo>
                <a:lnTo>
                  <a:pt x="17190" y="10713"/>
                </a:lnTo>
                <a:lnTo>
                  <a:pt x="17190" y="109461"/>
                </a:lnTo>
                <a:lnTo>
                  <a:pt x="28055" y="109461"/>
                </a:lnTo>
                <a:lnTo>
                  <a:pt x="280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8" name="object 148"/>
          <p:cNvGrpSpPr/>
          <p:nvPr/>
        </p:nvGrpSpPr>
        <p:grpSpPr>
          <a:xfrm>
            <a:off x="731243" y="6198124"/>
            <a:ext cx="352425" cy="85725"/>
            <a:chOff x="731243" y="6198124"/>
            <a:chExt cx="352425" cy="85725"/>
          </a:xfrm>
        </p:grpSpPr>
        <p:pic>
          <p:nvPicPr>
            <p:cNvPr id="149" name="object 14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31243" y="6200204"/>
              <a:ext cx="70693" cy="80963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825681" y="6198124"/>
              <a:ext cx="257576" cy="85128"/>
            </a:xfrm>
            <a:prstGeom prst="rect">
              <a:avLst/>
            </a:prstGeom>
          </p:spPr>
        </p:pic>
      </p:grpSp>
      <p:pic>
        <p:nvPicPr>
          <p:cNvPr id="151" name="object 151"/>
          <p:cNvPicPr/>
          <p:nvPr/>
        </p:nvPicPr>
        <p:blipFill>
          <a:blip r:embed="rId99" cstate="print"/>
          <a:stretch>
            <a:fillRect/>
          </a:stretch>
        </p:blipFill>
        <p:spPr>
          <a:xfrm>
            <a:off x="3767518" y="6198124"/>
            <a:ext cx="172026" cy="85128"/>
          </a:xfrm>
          <a:prstGeom prst="rect">
            <a:avLst/>
          </a:prstGeom>
        </p:spPr>
      </p:pic>
      <p:pic>
        <p:nvPicPr>
          <p:cNvPr id="152" name="object 152"/>
          <p:cNvPicPr/>
          <p:nvPr/>
        </p:nvPicPr>
        <p:blipFill>
          <a:blip r:embed="rId100" cstate="print"/>
          <a:stretch>
            <a:fillRect/>
          </a:stretch>
        </p:blipFill>
        <p:spPr>
          <a:xfrm>
            <a:off x="729679" y="5796548"/>
            <a:ext cx="2980926" cy="891226"/>
          </a:xfrm>
          <a:prstGeom prst="rect">
            <a:avLst/>
          </a:prstGeom>
        </p:spPr>
      </p:pic>
      <p:grpSp>
        <p:nvGrpSpPr>
          <p:cNvPr id="153" name="object 153"/>
          <p:cNvGrpSpPr/>
          <p:nvPr/>
        </p:nvGrpSpPr>
        <p:grpSpPr>
          <a:xfrm>
            <a:off x="3787271" y="5981058"/>
            <a:ext cx="3225800" cy="516255"/>
            <a:chOff x="3787271" y="5981058"/>
            <a:chExt cx="3225800" cy="516255"/>
          </a:xfrm>
        </p:grpSpPr>
        <p:pic>
          <p:nvPicPr>
            <p:cNvPr id="154" name="object 154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3959420" y="6198124"/>
              <a:ext cx="474245" cy="85128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3965713" y="5981058"/>
              <a:ext cx="3047022" cy="515653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3787271" y="6354879"/>
              <a:ext cx="160655" cy="112395"/>
            </a:xfrm>
            <a:custGeom>
              <a:avLst/>
              <a:gdLst/>
              <a:ahLst/>
              <a:cxnLst/>
              <a:rect l="l" t="t" r="r" b="b"/>
              <a:pathLst>
                <a:path w="160654" h="112395">
                  <a:moveTo>
                    <a:pt x="54395" y="2753"/>
                  </a:moveTo>
                  <a:lnTo>
                    <a:pt x="51716" y="2753"/>
                  </a:lnTo>
                  <a:lnTo>
                    <a:pt x="0" y="112214"/>
                  </a:lnTo>
                  <a:lnTo>
                    <a:pt x="12203" y="112214"/>
                  </a:lnTo>
                  <a:lnTo>
                    <a:pt x="29317" y="76197"/>
                  </a:lnTo>
                  <a:lnTo>
                    <a:pt x="88647" y="76197"/>
                  </a:lnTo>
                  <a:lnTo>
                    <a:pt x="83719" y="65631"/>
                  </a:lnTo>
                  <a:lnTo>
                    <a:pt x="34229" y="65631"/>
                  </a:lnTo>
                  <a:lnTo>
                    <a:pt x="53056" y="25970"/>
                  </a:lnTo>
                  <a:lnTo>
                    <a:pt x="65222" y="25970"/>
                  </a:lnTo>
                  <a:lnTo>
                    <a:pt x="54395" y="2753"/>
                  </a:lnTo>
                  <a:close/>
                </a:path>
                <a:path w="160654" h="112395">
                  <a:moveTo>
                    <a:pt x="88647" y="76197"/>
                  </a:moveTo>
                  <a:lnTo>
                    <a:pt x="76495" y="76197"/>
                  </a:lnTo>
                  <a:lnTo>
                    <a:pt x="93686" y="112214"/>
                  </a:lnTo>
                  <a:lnTo>
                    <a:pt x="105444" y="112214"/>
                  </a:lnTo>
                  <a:lnTo>
                    <a:pt x="88647" y="76197"/>
                  </a:lnTo>
                  <a:close/>
                </a:path>
                <a:path w="160654" h="112395">
                  <a:moveTo>
                    <a:pt x="65222" y="25970"/>
                  </a:moveTo>
                  <a:lnTo>
                    <a:pt x="53056" y="25970"/>
                  </a:lnTo>
                  <a:lnTo>
                    <a:pt x="71661" y="65631"/>
                  </a:lnTo>
                  <a:lnTo>
                    <a:pt x="83719" y="65631"/>
                  </a:lnTo>
                  <a:lnTo>
                    <a:pt x="65222" y="25970"/>
                  </a:lnTo>
                  <a:close/>
                </a:path>
                <a:path w="160654" h="112395">
                  <a:moveTo>
                    <a:pt x="129552" y="0"/>
                  </a:moveTo>
                  <a:lnTo>
                    <a:pt x="119138" y="0"/>
                  </a:lnTo>
                  <a:lnTo>
                    <a:pt x="119138" y="112214"/>
                  </a:lnTo>
                  <a:lnTo>
                    <a:pt x="129552" y="112214"/>
                  </a:lnTo>
                  <a:lnTo>
                    <a:pt x="129552" y="0"/>
                  </a:lnTo>
                  <a:close/>
                </a:path>
                <a:path w="160654" h="112395">
                  <a:moveTo>
                    <a:pt x="160063" y="0"/>
                  </a:moveTo>
                  <a:lnTo>
                    <a:pt x="149647" y="0"/>
                  </a:lnTo>
                  <a:lnTo>
                    <a:pt x="149647" y="112214"/>
                  </a:lnTo>
                  <a:lnTo>
                    <a:pt x="160063" y="112214"/>
                  </a:lnTo>
                  <a:lnTo>
                    <a:pt x="1600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7" name="object 157"/>
          <p:cNvPicPr/>
          <p:nvPr/>
        </p:nvPicPr>
        <p:blipFill>
          <a:blip r:embed="rId103" cstate="print"/>
          <a:stretch>
            <a:fillRect/>
          </a:stretch>
        </p:blipFill>
        <p:spPr>
          <a:xfrm>
            <a:off x="2845288" y="6918466"/>
            <a:ext cx="221622" cy="111546"/>
          </a:xfrm>
          <a:prstGeom prst="rect">
            <a:avLst/>
          </a:prstGeom>
        </p:spPr>
      </p:pic>
      <p:grpSp>
        <p:nvGrpSpPr>
          <p:cNvPr id="158" name="object 158"/>
          <p:cNvGrpSpPr/>
          <p:nvPr/>
        </p:nvGrpSpPr>
        <p:grpSpPr>
          <a:xfrm>
            <a:off x="2980216" y="7103419"/>
            <a:ext cx="916305" cy="115570"/>
            <a:chOff x="2980216" y="7103419"/>
            <a:chExt cx="916305" cy="115570"/>
          </a:xfrm>
        </p:grpSpPr>
        <p:pic>
          <p:nvPicPr>
            <p:cNvPr id="159" name="object 159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2980216" y="7107440"/>
              <a:ext cx="455782" cy="111546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3459671" y="7103419"/>
              <a:ext cx="70693" cy="113482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3550240" y="7103419"/>
              <a:ext cx="345719" cy="115567"/>
            </a:xfrm>
            <a:prstGeom prst="rect">
              <a:avLst/>
            </a:prstGeom>
          </p:spPr>
        </p:pic>
      </p:grpSp>
      <p:sp>
        <p:nvSpPr>
          <p:cNvPr id="162" name="object 162"/>
          <p:cNvSpPr/>
          <p:nvPr/>
        </p:nvSpPr>
        <p:spPr>
          <a:xfrm>
            <a:off x="5606707" y="7106919"/>
            <a:ext cx="60325" cy="110489"/>
          </a:xfrm>
          <a:custGeom>
            <a:avLst/>
            <a:gdLst/>
            <a:ahLst/>
            <a:cxnLst/>
            <a:rect l="l" t="t" r="r" b="b"/>
            <a:pathLst>
              <a:path w="60325" h="110490">
                <a:moveTo>
                  <a:pt x="60058" y="0"/>
                </a:moveTo>
                <a:lnTo>
                  <a:pt x="0" y="0"/>
                </a:lnTo>
                <a:lnTo>
                  <a:pt x="0" y="11430"/>
                </a:lnTo>
                <a:lnTo>
                  <a:pt x="24485" y="11430"/>
                </a:lnTo>
                <a:lnTo>
                  <a:pt x="24485" y="110490"/>
                </a:lnTo>
                <a:lnTo>
                  <a:pt x="35648" y="110490"/>
                </a:lnTo>
                <a:lnTo>
                  <a:pt x="35648" y="11430"/>
                </a:lnTo>
                <a:lnTo>
                  <a:pt x="60058" y="11430"/>
                </a:lnTo>
                <a:lnTo>
                  <a:pt x="600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3" name="object 163"/>
          <p:cNvPicPr/>
          <p:nvPr/>
        </p:nvPicPr>
        <p:blipFill>
          <a:blip r:embed="rId107" cstate="print"/>
          <a:stretch>
            <a:fillRect/>
          </a:stretch>
        </p:blipFill>
        <p:spPr>
          <a:xfrm>
            <a:off x="5880009" y="7107440"/>
            <a:ext cx="68389" cy="109461"/>
          </a:xfrm>
          <a:prstGeom prst="rect">
            <a:avLst/>
          </a:prstGeom>
        </p:spPr>
      </p:pic>
      <p:sp>
        <p:nvSpPr>
          <p:cNvPr id="164" name="object 164"/>
          <p:cNvSpPr/>
          <p:nvPr/>
        </p:nvSpPr>
        <p:spPr>
          <a:xfrm>
            <a:off x="6162497" y="7104697"/>
            <a:ext cx="407034" cy="115570"/>
          </a:xfrm>
          <a:custGeom>
            <a:avLst/>
            <a:gdLst/>
            <a:ahLst/>
            <a:cxnLst/>
            <a:rect l="l" t="t" r="r" b="b"/>
            <a:pathLst>
              <a:path w="407034" h="115570">
                <a:moveTo>
                  <a:pt x="71589" y="76568"/>
                </a:moveTo>
                <a:lnTo>
                  <a:pt x="50850" y="43421"/>
                </a:lnTo>
                <a:lnTo>
                  <a:pt x="37211" y="40919"/>
                </a:lnTo>
                <a:lnTo>
                  <a:pt x="33388" y="40919"/>
                </a:lnTo>
                <a:lnTo>
                  <a:pt x="29095" y="41617"/>
                </a:lnTo>
                <a:lnTo>
                  <a:pt x="24333" y="43002"/>
                </a:lnTo>
                <a:lnTo>
                  <a:pt x="29768" y="13169"/>
                </a:lnTo>
                <a:lnTo>
                  <a:pt x="68757" y="13169"/>
                </a:lnTo>
                <a:lnTo>
                  <a:pt x="68757" y="2743"/>
                </a:lnTo>
                <a:lnTo>
                  <a:pt x="21348" y="2743"/>
                </a:lnTo>
                <a:lnTo>
                  <a:pt x="11239" y="57073"/>
                </a:lnTo>
                <a:lnTo>
                  <a:pt x="20408" y="53149"/>
                </a:lnTo>
                <a:lnTo>
                  <a:pt x="28232" y="51193"/>
                </a:lnTo>
                <a:lnTo>
                  <a:pt x="42456" y="51193"/>
                </a:lnTo>
                <a:lnTo>
                  <a:pt x="48691" y="53492"/>
                </a:lnTo>
                <a:lnTo>
                  <a:pt x="58013" y="62725"/>
                </a:lnTo>
                <a:lnTo>
                  <a:pt x="60350" y="68732"/>
                </a:lnTo>
                <a:lnTo>
                  <a:pt x="60350" y="84302"/>
                </a:lnTo>
                <a:lnTo>
                  <a:pt x="57759" y="91122"/>
                </a:lnTo>
                <a:lnTo>
                  <a:pt x="47447" y="102044"/>
                </a:lnTo>
                <a:lnTo>
                  <a:pt x="41275" y="104775"/>
                </a:lnTo>
                <a:lnTo>
                  <a:pt x="30403" y="104775"/>
                </a:lnTo>
                <a:lnTo>
                  <a:pt x="11239" y="85712"/>
                </a:lnTo>
                <a:lnTo>
                  <a:pt x="0" y="85712"/>
                </a:lnTo>
                <a:lnTo>
                  <a:pt x="1193" y="94348"/>
                </a:lnTo>
                <a:lnTo>
                  <a:pt x="4838" y="101384"/>
                </a:lnTo>
                <a:lnTo>
                  <a:pt x="17043" y="112255"/>
                </a:lnTo>
                <a:lnTo>
                  <a:pt x="24523" y="114960"/>
                </a:lnTo>
                <a:lnTo>
                  <a:pt x="40855" y="114960"/>
                </a:lnTo>
                <a:lnTo>
                  <a:pt x="71589" y="83756"/>
                </a:lnTo>
                <a:lnTo>
                  <a:pt x="71589" y="76568"/>
                </a:lnTo>
                <a:close/>
              </a:path>
              <a:path w="407034" h="115570">
                <a:moveTo>
                  <a:pt x="157924" y="101650"/>
                </a:moveTo>
                <a:lnTo>
                  <a:pt x="107391" y="101650"/>
                </a:lnTo>
                <a:lnTo>
                  <a:pt x="134632" y="72250"/>
                </a:lnTo>
                <a:lnTo>
                  <a:pt x="140538" y="65659"/>
                </a:lnTo>
                <a:lnTo>
                  <a:pt x="156438" y="38938"/>
                </a:lnTo>
                <a:lnTo>
                  <a:pt x="156438" y="23901"/>
                </a:lnTo>
                <a:lnTo>
                  <a:pt x="122656" y="0"/>
                </a:lnTo>
                <a:lnTo>
                  <a:pt x="115328" y="647"/>
                </a:lnTo>
                <a:lnTo>
                  <a:pt x="87033" y="29311"/>
                </a:lnTo>
                <a:lnTo>
                  <a:pt x="86182" y="37058"/>
                </a:lnTo>
                <a:lnTo>
                  <a:pt x="96685" y="37058"/>
                </a:lnTo>
                <a:lnTo>
                  <a:pt x="97320" y="28613"/>
                </a:lnTo>
                <a:lnTo>
                  <a:pt x="99961" y="22072"/>
                </a:lnTo>
                <a:lnTo>
                  <a:pt x="109245" y="12750"/>
                </a:lnTo>
                <a:lnTo>
                  <a:pt x="115062" y="10414"/>
                </a:lnTo>
                <a:lnTo>
                  <a:pt x="128701" y="10414"/>
                </a:lnTo>
                <a:lnTo>
                  <a:pt x="134315" y="12636"/>
                </a:lnTo>
                <a:lnTo>
                  <a:pt x="143497" y="21513"/>
                </a:lnTo>
                <a:lnTo>
                  <a:pt x="145796" y="26809"/>
                </a:lnTo>
                <a:lnTo>
                  <a:pt x="145796" y="37820"/>
                </a:lnTo>
                <a:lnTo>
                  <a:pt x="83578" y="112204"/>
                </a:lnTo>
                <a:lnTo>
                  <a:pt x="157924" y="112204"/>
                </a:lnTo>
                <a:lnTo>
                  <a:pt x="157924" y="101650"/>
                </a:lnTo>
                <a:close/>
              </a:path>
              <a:path w="407034" h="115570">
                <a:moveTo>
                  <a:pt x="239953" y="72351"/>
                </a:moveTo>
                <a:lnTo>
                  <a:pt x="237566" y="65849"/>
                </a:lnTo>
                <a:lnTo>
                  <a:pt x="229438" y="55930"/>
                </a:lnTo>
                <a:lnTo>
                  <a:pt x="225120" y="52806"/>
                </a:lnTo>
                <a:lnTo>
                  <a:pt x="219862" y="50673"/>
                </a:lnTo>
                <a:lnTo>
                  <a:pt x="226009" y="46177"/>
                </a:lnTo>
                <a:lnTo>
                  <a:pt x="230403" y="40944"/>
                </a:lnTo>
                <a:lnTo>
                  <a:pt x="233045" y="34975"/>
                </a:lnTo>
                <a:lnTo>
                  <a:pt x="233921" y="28270"/>
                </a:lnTo>
                <a:lnTo>
                  <a:pt x="233921" y="23456"/>
                </a:lnTo>
                <a:lnTo>
                  <a:pt x="208153" y="0"/>
                </a:lnTo>
                <a:lnTo>
                  <a:pt x="194602" y="0"/>
                </a:lnTo>
                <a:lnTo>
                  <a:pt x="187807" y="2425"/>
                </a:lnTo>
                <a:lnTo>
                  <a:pt x="176301" y="12153"/>
                </a:lnTo>
                <a:lnTo>
                  <a:pt x="172402" y="19088"/>
                </a:lnTo>
                <a:lnTo>
                  <a:pt x="170370" y="28117"/>
                </a:lnTo>
                <a:lnTo>
                  <a:pt x="181533" y="28117"/>
                </a:lnTo>
                <a:lnTo>
                  <a:pt x="183921" y="21767"/>
                </a:lnTo>
                <a:lnTo>
                  <a:pt x="186817" y="17272"/>
                </a:lnTo>
                <a:lnTo>
                  <a:pt x="193662" y="11963"/>
                </a:lnTo>
                <a:lnTo>
                  <a:pt x="197726" y="10642"/>
                </a:lnTo>
                <a:lnTo>
                  <a:pt x="208254" y="10642"/>
                </a:lnTo>
                <a:lnTo>
                  <a:pt x="213055" y="12369"/>
                </a:lnTo>
                <a:lnTo>
                  <a:pt x="220637" y="19316"/>
                </a:lnTo>
                <a:lnTo>
                  <a:pt x="222542" y="23431"/>
                </a:lnTo>
                <a:lnTo>
                  <a:pt x="222542" y="31419"/>
                </a:lnTo>
                <a:lnTo>
                  <a:pt x="202095" y="46507"/>
                </a:lnTo>
                <a:lnTo>
                  <a:pt x="197091" y="46507"/>
                </a:lnTo>
                <a:lnTo>
                  <a:pt x="197091" y="56553"/>
                </a:lnTo>
                <a:lnTo>
                  <a:pt x="229158" y="76174"/>
                </a:lnTo>
                <a:lnTo>
                  <a:pt x="229158" y="86829"/>
                </a:lnTo>
                <a:lnTo>
                  <a:pt x="226758" y="92417"/>
                </a:lnTo>
                <a:lnTo>
                  <a:pt x="217131" y="101942"/>
                </a:lnTo>
                <a:lnTo>
                  <a:pt x="210756" y="104317"/>
                </a:lnTo>
                <a:lnTo>
                  <a:pt x="195821" y="104317"/>
                </a:lnTo>
                <a:lnTo>
                  <a:pt x="190068" y="102311"/>
                </a:lnTo>
                <a:lnTo>
                  <a:pt x="182029" y="95123"/>
                </a:lnTo>
                <a:lnTo>
                  <a:pt x="179324" y="89992"/>
                </a:lnTo>
                <a:lnTo>
                  <a:pt x="177444" y="82892"/>
                </a:lnTo>
                <a:lnTo>
                  <a:pt x="166725" y="82892"/>
                </a:lnTo>
                <a:lnTo>
                  <a:pt x="193243" y="114960"/>
                </a:lnTo>
                <a:lnTo>
                  <a:pt x="209664" y="114960"/>
                </a:lnTo>
                <a:lnTo>
                  <a:pt x="239953" y="85737"/>
                </a:lnTo>
                <a:lnTo>
                  <a:pt x="239953" y="72351"/>
                </a:lnTo>
                <a:close/>
              </a:path>
              <a:path w="407034" h="115570">
                <a:moveTo>
                  <a:pt x="326961" y="2743"/>
                </a:moveTo>
                <a:lnTo>
                  <a:pt x="257530" y="2743"/>
                </a:lnTo>
                <a:lnTo>
                  <a:pt x="257530" y="13093"/>
                </a:lnTo>
                <a:lnTo>
                  <a:pt x="309994" y="13093"/>
                </a:lnTo>
                <a:lnTo>
                  <a:pt x="259384" y="110350"/>
                </a:lnTo>
                <a:lnTo>
                  <a:pt x="268389" y="114960"/>
                </a:lnTo>
                <a:lnTo>
                  <a:pt x="326961" y="2743"/>
                </a:lnTo>
                <a:close/>
              </a:path>
              <a:path w="407034" h="115570">
                <a:moveTo>
                  <a:pt x="406679" y="27533"/>
                </a:moveTo>
                <a:lnTo>
                  <a:pt x="396036" y="8039"/>
                </a:lnTo>
                <a:lnTo>
                  <a:pt x="396036" y="27533"/>
                </a:lnTo>
                <a:lnTo>
                  <a:pt x="396036" y="40055"/>
                </a:lnTo>
                <a:lnTo>
                  <a:pt x="393788" y="45478"/>
                </a:lnTo>
                <a:lnTo>
                  <a:pt x="384810" y="54457"/>
                </a:lnTo>
                <a:lnTo>
                  <a:pt x="379361" y="56692"/>
                </a:lnTo>
                <a:lnTo>
                  <a:pt x="366610" y="56692"/>
                </a:lnTo>
                <a:lnTo>
                  <a:pt x="361188" y="54457"/>
                </a:lnTo>
                <a:lnTo>
                  <a:pt x="352221" y="45478"/>
                </a:lnTo>
                <a:lnTo>
                  <a:pt x="349973" y="40055"/>
                </a:lnTo>
                <a:lnTo>
                  <a:pt x="349973" y="27533"/>
                </a:lnTo>
                <a:lnTo>
                  <a:pt x="352221" y="21932"/>
                </a:lnTo>
                <a:lnTo>
                  <a:pt x="361188" y="12954"/>
                </a:lnTo>
                <a:lnTo>
                  <a:pt x="366610" y="10706"/>
                </a:lnTo>
                <a:lnTo>
                  <a:pt x="379361" y="10706"/>
                </a:lnTo>
                <a:lnTo>
                  <a:pt x="384810" y="12954"/>
                </a:lnTo>
                <a:lnTo>
                  <a:pt x="393788" y="21932"/>
                </a:lnTo>
                <a:lnTo>
                  <a:pt x="396036" y="27533"/>
                </a:lnTo>
                <a:lnTo>
                  <a:pt x="396036" y="8039"/>
                </a:lnTo>
                <a:lnTo>
                  <a:pt x="395325" y="7315"/>
                </a:lnTo>
                <a:lnTo>
                  <a:pt x="385140" y="1511"/>
                </a:lnTo>
                <a:lnTo>
                  <a:pt x="379463" y="0"/>
                </a:lnTo>
                <a:lnTo>
                  <a:pt x="367258" y="0"/>
                </a:lnTo>
                <a:lnTo>
                  <a:pt x="339255" y="27533"/>
                </a:lnTo>
                <a:lnTo>
                  <a:pt x="339255" y="42887"/>
                </a:lnTo>
                <a:lnTo>
                  <a:pt x="342277" y="50609"/>
                </a:lnTo>
                <a:lnTo>
                  <a:pt x="354380" y="63157"/>
                </a:lnTo>
                <a:lnTo>
                  <a:pt x="361759" y="66294"/>
                </a:lnTo>
                <a:lnTo>
                  <a:pt x="373913" y="66294"/>
                </a:lnTo>
                <a:lnTo>
                  <a:pt x="377621" y="65646"/>
                </a:lnTo>
                <a:lnTo>
                  <a:pt x="381596" y="64363"/>
                </a:lnTo>
                <a:lnTo>
                  <a:pt x="352056" y="109156"/>
                </a:lnTo>
                <a:lnTo>
                  <a:pt x="361061" y="114960"/>
                </a:lnTo>
                <a:lnTo>
                  <a:pt x="394995" y="64363"/>
                </a:lnTo>
                <a:lnTo>
                  <a:pt x="398907" y="58534"/>
                </a:lnTo>
                <a:lnTo>
                  <a:pt x="399910" y="56692"/>
                </a:lnTo>
                <a:lnTo>
                  <a:pt x="402145" y="52590"/>
                </a:lnTo>
                <a:lnTo>
                  <a:pt x="405714" y="42887"/>
                </a:lnTo>
                <a:lnTo>
                  <a:pt x="405765" y="42722"/>
                </a:lnTo>
                <a:lnTo>
                  <a:pt x="406679" y="37998"/>
                </a:lnTo>
                <a:lnTo>
                  <a:pt x="406679" y="275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5" name="object 165"/>
          <p:cNvGrpSpPr/>
          <p:nvPr/>
        </p:nvGrpSpPr>
        <p:grpSpPr>
          <a:xfrm>
            <a:off x="721194" y="6918466"/>
            <a:ext cx="4874260" cy="702945"/>
            <a:chOff x="721194" y="6918466"/>
            <a:chExt cx="4874260" cy="702945"/>
          </a:xfrm>
        </p:grpSpPr>
        <p:pic>
          <p:nvPicPr>
            <p:cNvPr id="166" name="object 166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721194" y="6918466"/>
              <a:ext cx="4873640" cy="702378"/>
            </a:xfrm>
            <a:prstGeom prst="rect">
              <a:avLst/>
            </a:prstGeom>
          </p:spPr>
        </p:pic>
        <p:sp>
          <p:nvSpPr>
            <p:cNvPr id="167" name="object 167"/>
            <p:cNvSpPr/>
            <p:nvPr/>
          </p:nvSpPr>
          <p:spPr>
            <a:xfrm>
              <a:off x="3642177" y="7386840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4" h="19050">
                  <a:moveTo>
                    <a:pt x="11686" y="0"/>
                  </a:moveTo>
                  <a:lnTo>
                    <a:pt x="9155" y="0"/>
                  </a:lnTo>
                  <a:lnTo>
                    <a:pt x="6624" y="0"/>
                  </a:lnTo>
                  <a:lnTo>
                    <a:pt x="4467" y="892"/>
                  </a:lnTo>
                  <a:lnTo>
                    <a:pt x="892" y="4467"/>
                  </a:lnTo>
                  <a:lnTo>
                    <a:pt x="0" y="6648"/>
                  </a:lnTo>
                  <a:lnTo>
                    <a:pt x="0" y="11761"/>
                  </a:lnTo>
                  <a:lnTo>
                    <a:pt x="892" y="13931"/>
                  </a:lnTo>
                  <a:lnTo>
                    <a:pt x="4467" y="17552"/>
                  </a:lnTo>
                  <a:lnTo>
                    <a:pt x="6624" y="18456"/>
                  </a:lnTo>
                  <a:lnTo>
                    <a:pt x="11686" y="18456"/>
                  </a:lnTo>
                  <a:lnTo>
                    <a:pt x="13843" y="17552"/>
                  </a:lnTo>
                  <a:lnTo>
                    <a:pt x="17414" y="13931"/>
                  </a:lnTo>
                  <a:lnTo>
                    <a:pt x="18307" y="11761"/>
                  </a:lnTo>
                  <a:lnTo>
                    <a:pt x="18307" y="6648"/>
                  </a:lnTo>
                  <a:lnTo>
                    <a:pt x="17414" y="4467"/>
                  </a:lnTo>
                  <a:lnTo>
                    <a:pt x="13843" y="892"/>
                  </a:lnTo>
                  <a:lnTo>
                    <a:pt x="116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8" name="object 168"/>
          <p:cNvPicPr/>
          <p:nvPr/>
        </p:nvPicPr>
        <p:blipFill>
          <a:blip r:embed="rId109" cstate="print"/>
          <a:stretch>
            <a:fillRect/>
          </a:stretch>
        </p:blipFill>
        <p:spPr>
          <a:xfrm>
            <a:off x="6230606" y="7102602"/>
            <a:ext cx="778554" cy="302695"/>
          </a:xfrm>
          <a:prstGeom prst="rect">
            <a:avLst/>
          </a:prstGeom>
        </p:spPr>
      </p:pic>
      <p:grpSp>
        <p:nvGrpSpPr>
          <p:cNvPr id="169" name="object 169"/>
          <p:cNvGrpSpPr/>
          <p:nvPr/>
        </p:nvGrpSpPr>
        <p:grpSpPr>
          <a:xfrm>
            <a:off x="5661223" y="7288913"/>
            <a:ext cx="501650" cy="116839"/>
            <a:chOff x="5661223" y="7288913"/>
            <a:chExt cx="501650" cy="116839"/>
          </a:xfrm>
        </p:grpSpPr>
        <p:pic>
          <p:nvPicPr>
            <p:cNvPr id="170" name="object 170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5661223" y="7288913"/>
              <a:ext cx="407610" cy="116384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6091815" y="7320167"/>
              <a:ext cx="70618" cy="83045"/>
            </a:xfrm>
            <a:prstGeom prst="rect">
              <a:avLst/>
            </a:prstGeom>
          </p:spPr>
        </p:pic>
      </p:grpSp>
      <p:pic>
        <p:nvPicPr>
          <p:cNvPr id="172" name="object 172"/>
          <p:cNvPicPr/>
          <p:nvPr/>
        </p:nvPicPr>
        <p:blipFill>
          <a:blip r:embed="rId111" cstate="print"/>
          <a:stretch>
            <a:fillRect/>
          </a:stretch>
        </p:blipFill>
        <p:spPr>
          <a:xfrm>
            <a:off x="732805" y="7851830"/>
            <a:ext cx="375325" cy="114969"/>
          </a:xfrm>
          <a:prstGeom prst="rect">
            <a:avLst/>
          </a:prstGeom>
        </p:spPr>
      </p:pic>
      <p:pic>
        <p:nvPicPr>
          <p:cNvPr id="173" name="object 173"/>
          <p:cNvPicPr/>
          <p:nvPr/>
        </p:nvPicPr>
        <p:blipFill>
          <a:blip r:embed="rId112" cstate="print"/>
          <a:stretch>
            <a:fillRect/>
          </a:stretch>
        </p:blipFill>
        <p:spPr>
          <a:xfrm>
            <a:off x="1284894" y="7854584"/>
            <a:ext cx="68388" cy="109462"/>
          </a:xfrm>
          <a:prstGeom prst="rect">
            <a:avLst/>
          </a:prstGeom>
        </p:spPr>
      </p:pic>
      <p:grpSp>
        <p:nvGrpSpPr>
          <p:cNvPr id="174" name="object 174"/>
          <p:cNvGrpSpPr/>
          <p:nvPr/>
        </p:nvGrpSpPr>
        <p:grpSpPr>
          <a:xfrm>
            <a:off x="1530813" y="7851830"/>
            <a:ext cx="836930" cy="115570"/>
            <a:chOff x="1530813" y="7851830"/>
            <a:chExt cx="836930" cy="115570"/>
          </a:xfrm>
        </p:grpSpPr>
        <p:pic>
          <p:nvPicPr>
            <p:cNvPr id="175" name="object 175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530813" y="7851830"/>
              <a:ext cx="798534" cy="114969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2349234" y="7947673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4" h="19050">
                  <a:moveTo>
                    <a:pt x="11685" y="0"/>
                  </a:moveTo>
                  <a:lnTo>
                    <a:pt x="9154" y="0"/>
                  </a:lnTo>
                  <a:lnTo>
                    <a:pt x="6623" y="0"/>
                  </a:lnTo>
                  <a:lnTo>
                    <a:pt x="4466" y="892"/>
                  </a:lnTo>
                  <a:lnTo>
                    <a:pt x="892" y="4467"/>
                  </a:lnTo>
                  <a:lnTo>
                    <a:pt x="0" y="6648"/>
                  </a:lnTo>
                  <a:lnTo>
                    <a:pt x="0" y="11760"/>
                  </a:lnTo>
                  <a:lnTo>
                    <a:pt x="892" y="13931"/>
                  </a:lnTo>
                  <a:lnTo>
                    <a:pt x="4466" y="17552"/>
                  </a:lnTo>
                  <a:lnTo>
                    <a:pt x="6623" y="18456"/>
                  </a:lnTo>
                  <a:lnTo>
                    <a:pt x="11685" y="18456"/>
                  </a:lnTo>
                  <a:lnTo>
                    <a:pt x="13841" y="17552"/>
                  </a:lnTo>
                  <a:lnTo>
                    <a:pt x="17412" y="13931"/>
                  </a:lnTo>
                  <a:lnTo>
                    <a:pt x="18305" y="11760"/>
                  </a:lnTo>
                  <a:lnTo>
                    <a:pt x="18305" y="6648"/>
                  </a:lnTo>
                  <a:lnTo>
                    <a:pt x="17412" y="4467"/>
                  </a:lnTo>
                  <a:lnTo>
                    <a:pt x="13841" y="892"/>
                  </a:lnTo>
                  <a:lnTo>
                    <a:pt x="116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7" name="object 177"/>
          <p:cNvPicPr/>
          <p:nvPr/>
        </p:nvPicPr>
        <p:blipFill>
          <a:blip r:embed="rId114" cstate="print"/>
          <a:stretch>
            <a:fillRect/>
          </a:stretch>
        </p:blipFill>
        <p:spPr>
          <a:xfrm>
            <a:off x="2539058" y="7854584"/>
            <a:ext cx="364812" cy="125835"/>
          </a:xfrm>
          <a:prstGeom prst="rect">
            <a:avLst/>
          </a:prstGeom>
        </p:spPr>
      </p:pic>
      <p:grpSp>
        <p:nvGrpSpPr>
          <p:cNvPr id="178" name="object 178"/>
          <p:cNvGrpSpPr/>
          <p:nvPr/>
        </p:nvGrpSpPr>
        <p:grpSpPr>
          <a:xfrm>
            <a:off x="3088309" y="7881001"/>
            <a:ext cx="706755" cy="93980"/>
            <a:chOff x="3088309" y="7881001"/>
            <a:chExt cx="706755" cy="93980"/>
          </a:xfrm>
        </p:grpSpPr>
        <p:pic>
          <p:nvPicPr>
            <p:cNvPr id="179" name="object 179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3088309" y="7881001"/>
              <a:ext cx="411613" cy="93833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3520720" y="7883081"/>
              <a:ext cx="230399" cy="80965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3776670" y="7881001"/>
              <a:ext cx="18415" cy="85725"/>
            </a:xfrm>
            <a:custGeom>
              <a:avLst/>
              <a:gdLst/>
              <a:ahLst/>
              <a:cxnLst/>
              <a:rect l="l" t="t" r="r" b="b"/>
              <a:pathLst>
                <a:path w="18414" h="85725">
                  <a:moveTo>
                    <a:pt x="11685" y="0"/>
                  </a:moveTo>
                  <a:lnTo>
                    <a:pt x="6624" y="0"/>
                  </a:lnTo>
                  <a:lnTo>
                    <a:pt x="4467" y="906"/>
                  </a:lnTo>
                  <a:lnTo>
                    <a:pt x="892" y="4528"/>
                  </a:lnTo>
                  <a:lnTo>
                    <a:pt x="0" y="6696"/>
                  </a:lnTo>
                  <a:lnTo>
                    <a:pt x="0" y="11808"/>
                  </a:lnTo>
                  <a:lnTo>
                    <a:pt x="892" y="13990"/>
                  </a:lnTo>
                  <a:lnTo>
                    <a:pt x="4467" y="17560"/>
                  </a:lnTo>
                  <a:lnTo>
                    <a:pt x="6624" y="18453"/>
                  </a:lnTo>
                  <a:lnTo>
                    <a:pt x="11685" y="18453"/>
                  </a:lnTo>
                  <a:lnTo>
                    <a:pt x="13841" y="17560"/>
                  </a:lnTo>
                  <a:lnTo>
                    <a:pt x="17412" y="13990"/>
                  </a:lnTo>
                  <a:lnTo>
                    <a:pt x="18305" y="11808"/>
                  </a:lnTo>
                  <a:lnTo>
                    <a:pt x="18305" y="6696"/>
                  </a:lnTo>
                  <a:lnTo>
                    <a:pt x="17439" y="4528"/>
                  </a:lnTo>
                  <a:lnTo>
                    <a:pt x="13855" y="906"/>
                  </a:lnTo>
                  <a:lnTo>
                    <a:pt x="11685" y="0"/>
                  </a:lnTo>
                  <a:close/>
                </a:path>
                <a:path w="18414" h="85725">
                  <a:moveTo>
                    <a:pt x="11685" y="66672"/>
                  </a:moveTo>
                  <a:lnTo>
                    <a:pt x="6624" y="66672"/>
                  </a:lnTo>
                  <a:lnTo>
                    <a:pt x="4467" y="67565"/>
                  </a:lnTo>
                  <a:lnTo>
                    <a:pt x="892" y="71140"/>
                  </a:lnTo>
                  <a:lnTo>
                    <a:pt x="0" y="73320"/>
                  </a:lnTo>
                  <a:lnTo>
                    <a:pt x="0" y="78432"/>
                  </a:lnTo>
                  <a:lnTo>
                    <a:pt x="892" y="80604"/>
                  </a:lnTo>
                  <a:lnTo>
                    <a:pt x="4467" y="84225"/>
                  </a:lnTo>
                  <a:lnTo>
                    <a:pt x="6624" y="85129"/>
                  </a:lnTo>
                  <a:lnTo>
                    <a:pt x="11685" y="85129"/>
                  </a:lnTo>
                  <a:lnTo>
                    <a:pt x="13841" y="84225"/>
                  </a:lnTo>
                  <a:lnTo>
                    <a:pt x="17412" y="80604"/>
                  </a:lnTo>
                  <a:lnTo>
                    <a:pt x="18305" y="78432"/>
                  </a:lnTo>
                  <a:lnTo>
                    <a:pt x="18305" y="73320"/>
                  </a:lnTo>
                  <a:lnTo>
                    <a:pt x="17412" y="71140"/>
                  </a:lnTo>
                  <a:lnTo>
                    <a:pt x="13841" y="67565"/>
                  </a:lnTo>
                  <a:lnTo>
                    <a:pt x="11685" y="666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2" name="object 182"/>
          <p:cNvSpPr/>
          <p:nvPr/>
        </p:nvSpPr>
        <p:spPr>
          <a:xfrm>
            <a:off x="3971506" y="7851838"/>
            <a:ext cx="737870" cy="115570"/>
          </a:xfrm>
          <a:custGeom>
            <a:avLst/>
            <a:gdLst/>
            <a:ahLst/>
            <a:cxnLst/>
            <a:rect l="l" t="t" r="r" b="b"/>
            <a:pathLst>
              <a:path w="737870" h="115570">
                <a:moveTo>
                  <a:pt x="74345" y="101650"/>
                </a:moveTo>
                <a:lnTo>
                  <a:pt x="23812" y="101650"/>
                </a:lnTo>
                <a:lnTo>
                  <a:pt x="51054" y="72250"/>
                </a:lnTo>
                <a:lnTo>
                  <a:pt x="56959" y="65659"/>
                </a:lnTo>
                <a:lnTo>
                  <a:pt x="72847" y="38938"/>
                </a:lnTo>
                <a:lnTo>
                  <a:pt x="72847" y="23914"/>
                </a:lnTo>
                <a:lnTo>
                  <a:pt x="39065" y="0"/>
                </a:lnTo>
                <a:lnTo>
                  <a:pt x="31750" y="647"/>
                </a:lnTo>
                <a:lnTo>
                  <a:pt x="3441" y="29311"/>
                </a:lnTo>
                <a:lnTo>
                  <a:pt x="2603" y="37058"/>
                </a:lnTo>
                <a:lnTo>
                  <a:pt x="13093" y="37058"/>
                </a:lnTo>
                <a:lnTo>
                  <a:pt x="13741" y="28625"/>
                </a:lnTo>
                <a:lnTo>
                  <a:pt x="16383" y="22072"/>
                </a:lnTo>
                <a:lnTo>
                  <a:pt x="25666" y="12750"/>
                </a:lnTo>
                <a:lnTo>
                  <a:pt x="31483" y="10414"/>
                </a:lnTo>
                <a:lnTo>
                  <a:pt x="45123" y="10414"/>
                </a:lnTo>
                <a:lnTo>
                  <a:pt x="50736" y="12636"/>
                </a:lnTo>
                <a:lnTo>
                  <a:pt x="59918" y="21513"/>
                </a:lnTo>
                <a:lnTo>
                  <a:pt x="62217" y="26809"/>
                </a:lnTo>
                <a:lnTo>
                  <a:pt x="62217" y="37820"/>
                </a:lnTo>
                <a:lnTo>
                  <a:pt x="0" y="112217"/>
                </a:lnTo>
                <a:lnTo>
                  <a:pt x="74345" y="112217"/>
                </a:lnTo>
                <a:lnTo>
                  <a:pt x="74345" y="101650"/>
                </a:lnTo>
                <a:close/>
              </a:path>
              <a:path w="737870" h="115570">
                <a:moveTo>
                  <a:pt x="160235" y="57518"/>
                </a:moveTo>
                <a:lnTo>
                  <a:pt x="151853" y="16370"/>
                </a:lnTo>
                <a:lnTo>
                  <a:pt x="149961" y="13817"/>
                </a:lnTo>
                <a:lnTo>
                  <a:pt x="149961" y="57746"/>
                </a:lnTo>
                <a:lnTo>
                  <a:pt x="149707" y="65671"/>
                </a:lnTo>
                <a:lnTo>
                  <a:pt x="140601" y="96888"/>
                </a:lnTo>
                <a:lnTo>
                  <a:pt x="140487" y="97066"/>
                </a:lnTo>
                <a:lnTo>
                  <a:pt x="132054" y="103466"/>
                </a:lnTo>
                <a:lnTo>
                  <a:pt x="127508" y="105067"/>
                </a:lnTo>
                <a:lnTo>
                  <a:pt x="117830" y="105067"/>
                </a:lnTo>
                <a:lnTo>
                  <a:pt x="113385" y="103466"/>
                </a:lnTo>
                <a:lnTo>
                  <a:pt x="104635" y="96888"/>
                </a:lnTo>
                <a:lnTo>
                  <a:pt x="101498" y="92265"/>
                </a:lnTo>
                <a:lnTo>
                  <a:pt x="101371" y="92087"/>
                </a:lnTo>
                <a:lnTo>
                  <a:pt x="95859" y="57746"/>
                </a:lnTo>
                <a:lnTo>
                  <a:pt x="96050" y="49860"/>
                </a:lnTo>
                <a:lnTo>
                  <a:pt x="96075" y="49009"/>
                </a:lnTo>
                <a:lnTo>
                  <a:pt x="96596" y="42722"/>
                </a:lnTo>
                <a:lnTo>
                  <a:pt x="96697" y="41414"/>
                </a:lnTo>
                <a:lnTo>
                  <a:pt x="117779" y="10414"/>
                </a:lnTo>
                <a:lnTo>
                  <a:pt x="127406" y="10414"/>
                </a:lnTo>
                <a:lnTo>
                  <a:pt x="149047" y="42722"/>
                </a:lnTo>
                <a:lnTo>
                  <a:pt x="149644" y="49009"/>
                </a:lnTo>
                <a:lnTo>
                  <a:pt x="149733" y="49860"/>
                </a:lnTo>
                <a:lnTo>
                  <a:pt x="149948" y="57518"/>
                </a:lnTo>
                <a:lnTo>
                  <a:pt x="149961" y="57746"/>
                </a:lnTo>
                <a:lnTo>
                  <a:pt x="149961" y="13817"/>
                </a:lnTo>
                <a:lnTo>
                  <a:pt x="147447" y="10414"/>
                </a:lnTo>
                <a:lnTo>
                  <a:pt x="147307" y="10223"/>
                </a:lnTo>
                <a:lnTo>
                  <a:pt x="135801" y="2044"/>
                </a:lnTo>
                <a:lnTo>
                  <a:pt x="129374" y="0"/>
                </a:lnTo>
                <a:lnTo>
                  <a:pt x="115277" y="0"/>
                </a:lnTo>
                <a:lnTo>
                  <a:pt x="88138" y="30568"/>
                </a:lnTo>
                <a:lnTo>
                  <a:pt x="85521" y="57518"/>
                </a:lnTo>
                <a:lnTo>
                  <a:pt x="85750" y="65671"/>
                </a:lnTo>
                <a:lnTo>
                  <a:pt x="97764" y="104914"/>
                </a:lnTo>
                <a:lnTo>
                  <a:pt x="115277" y="114973"/>
                </a:lnTo>
                <a:lnTo>
                  <a:pt x="129374" y="114973"/>
                </a:lnTo>
                <a:lnTo>
                  <a:pt x="135636" y="112953"/>
                </a:lnTo>
                <a:lnTo>
                  <a:pt x="146786" y="105067"/>
                </a:lnTo>
                <a:lnTo>
                  <a:pt x="147434" y="104609"/>
                </a:lnTo>
                <a:lnTo>
                  <a:pt x="151980" y="98475"/>
                </a:lnTo>
                <a:lnTo>
                  <a:pt x="155282" y="90335"/>
                </a:lnTo>
                <a:lnTo>
                  <a:pt x="157441" y="83705"/>
                </a:lnTo>
                <a:lnTo>
                  <a:pt x="158864" y="76631"/>
                </a:lnTo>
                <a:lnTo>
                  <a:pt x="158991" y="76034"/>
                </a:lnTo>
                <a:lnTo>
                  <a:pt x="159880" y="67678"/>
                </a:lnTo>
                <a:lnTo>
                  <a:pt x="159969" y="65671"/>
                </a:lnTo>
                <a:lnTo>
                  <a:pt x="160223" y="57746"/>
                </a:lnTo>
                <a:lnTo>
                  <a:pt x="160235" y="57518"/>
                </a:lnTo>
                <a:close/>
              </a:path>
              <a:path w="737870" h="115570">
                <a:moveTo>
                  <a:pt x="245452" y="57518"/>
                </a:moveTo>
                <a:lnTo>
                  <a:pt x="237083" y="16370"/>
                </a:lnTo>
                <a:lnTo>
                  <a:pt x="235178" y="13804"/>
                </a:lnTo>
                <a:lnTo>
                  <a:pt x="235178" y="57518"/>
                </a:lnTo>
                <a:lnTo>
                  <a:pt x="235178" y="57746"/>
                </a:lnTo>
                <a:lnTo>
                  <a:pt x="225831" y="96888"/>
                </a:lnTo>
                <a:lnTo>
                  <a:pt x="212737" y="105067"/>
                </a:lnTo>
                <a:lnTo>
                  <a:pt x="203060" y="105067"/>
                </a:lnTo>
                <a:lnTo>
                  <a:pt x="198602" y="103466"/>
                </a:lnTo>
                <a:lnTo>
                  <a:pt x="189865" y="96888"/>
                </a:lnTo>
                <a:lnTo>
                  <a:pt x="186728" y="92265"/>
                </a:lnTo>
                <a:lnTo>
                  <a:pt x="186601" y="92087"/>
                </a:lnTo>
                <a:lnTo>
                  <a:pt x="181089" y="57746"/>
                </a:lnTo>
                <a:lnTo>
                  <a:pt x="181267" y="49860"/>
                </a:lnTo>
                <a:lnTo>
                  <a:pt x="198450" y="12039"/>
                </a:lnTo>
                <a:lnTo>
                  <a:pt x="203009" y="10414"/>
                </a:lnTo>
                <a:lnTo>
                  <a:pt x="212636" y="10414"/>
                </a:lnTo>
                <a:lnTo>
                  <a:pt x="234264" y="42722"/>
                </a:lnTo>
                <a:lnTo>
                  <a:pt x="234746" y="47701"/>
                </a:lnTo>
                <a:lnTo>
                  <a:pt x="234873" y="49009"/>
                </a:lnTo>
                <a:lnTo>
                  <a:pt x="234950" y="49860"/>
                </a:lnTo>
                <a:lnTo>
                  <a:pt x="235178" y="57518"/>
                </a:lnTo>
                <a:lnTo>
                  <a:pt x="235178" y="13804"/>
                </a:lnTo>
                <a:lnTo>
                  <a:pt x="232664" y="10414"/>
                </a:lnTo>
                <a:lnTo>
                  <a:pt x="232524" y="10223"/>
                </a:lnTo>
                <a:lnTo>
                  <a:pt x="221018" y="2044"/>
                </a:lnTo>
                <a:lnTo>
                  <a:pt x="214591" y="0"/>
                </a:lnTo>
                <a:lnTo>
                  <a:pt x="200507" y="0"/>
                </a:lnTo>
                <a:lnTo>
                  <a:pt x="173355" y="30568"/>
                </a:lnTo>
                <a:lnTo>
                  <a:pt x="170738" y="57518"/>
                </a:lnTo>
                <a:lnTo>
                  <a:pt x="170980" y="65671"/>
                </a:lnTo>
                <a:lnTo>
                  <a:pt x="171030" y="67678"/>
                </a:lnTo>
                <a:lnTo>
                  <a:pt x="182994" y="104914"/>
                </a:lnTo>
                <a:lnTo>
                  <a:pt x="200507" y="114973"/>
                </a:lnTo>
                <a:lnTo>
                  <a:pt x="214591" y="114973"/>
                </a:lnTo>
                <a:lnTo>
                  <a:pt x="220853" y="112953"/>
                </a:lnTo>
                <a:lnTo>
                  <a:pt x="232003" y="105067"/>
                </a:lnTo>
                <a:lnTo>
                  <a:pt x="232651" y="104609"/>
                </a:lnTo>
                <a:lnTo>
                  <a:pt x="237210" y="98475"/>
                </a:lnTo>
                <a:lnTo>
                  <a:pt x="240499" y="90335"/>
                </a:lnTo>
                <a:lnTo>
                  <a:pt x="242671" y="83705"/>
                </a:lnTo>
                <a:lnTo>
                  <a:pt x="244094" y="76631"/>
                </a:lnTo>
                <a:lnTo>
                  <a:pt x="244221" y="76034"/>
                </a:lnTo>
                <a:lnTo>
                  <a:pt x="245097" y="67678"/>
                </a:lnTo>
                <a:lnTo>
                  <a:pt x="245198" y="65671"/>
                </a:lnTo>
                <a:lnTo>
                  <a:pt x="245440" y="57746"/>
                </a:lnTo>
                <a:lnTo>
                  <a:pt x="245452" y="57518"/>
                </a:lnTo>
                <a:close/>
              </a:path>
              <a:path w="737870" h="115570">
                <a:moveTo>
                  <a:pt x="323088" y="27533"/>
                </a:moveTo>
                <a:lnTo>
                  <a:pt x="312445" y="8039"/>
                </a:lnTo>
                <a:lnTo>
                  <a:pt x="312445" y="27533"/>
                </a:lnTo>
                <a:lnTo>
                  <a:pt x="312445" y="40055"/>
                </a:lnTo>
                <a:lnTo>
                  <a:pt x="310197" y="45478"/>
                </a:lnTo>
                <a:lnTo>
                  <a:pt x="301218" y="54457"/>
                </a:lnTo>
                <a:lnTo>
                  <a:pt x="295783" y="56705"/>
                </a:lnTo>
                <a:lnTo>
                  <a:pt x="283032" y="56705"/>
                </a:lnTo>
                <a:lnTo>
                  <a:pt x="277609" y="54457"/>
                </a:lnTo>
                <a:lnTo>
                  <a:pt x="268630" y="45478"/>
                </a:lnTo>
                <a:lnTo>
                  <a:pt x="266382" y="40055"/>
                </a:lnTo>
                <a:lnTo>
                  <a:pt x="266382" y="27533"/>
                </a:lnTo>
                <a:lnTo>
                  <a:pt x="268630" y="21932"/>
                </a:lnTo>
                <a:lnTo>
                  <a:pt x="277609" y="12954"/>
                </a:lnTo>
                <a:lnTo>
                  <a:pt x="283032" y="10706"/>
                </a:lnTo>
                <a:lnTo>
                  <a:pt x="295783" y="10706"/>
                </a:lnTo>
                <a:lnTo>
                  <a:pt x="301218" y="12954"/>
                </a:lnTo>
                <a:lnTo>
                  <a:pt x="310197" y="21932"/>
                </a:lnTo>
                <a:lnTo>
                  <a:pt x="312445" y="27533"/>
                </a:lnTo>
                <a:lnTo>
                  <a:pt x="312445" y="8039"/>
                </a:lnTo>
                <a:lnTo>
                  <a:pt x="311734" y="7315"/>
                </a:lnTo>
                <a:lnTo>
                  <a:pt x="301548" y="1511"/>
                </a:lnTo>
                <a:lnTo>
                  <a:pt x="295871" y="0"/>
                </a:lnTo>
                <a:lnTo>
                  <a:pt x="283679" y="0"/>
                </a:lnTo>
                <a:lnTo>
                  <a:pt x="255663" y="27533"/>
                </a:lnTo>
                <a:lnTo>
                  <a:pt x="255663" y="42887"/>
                </a:lnTo>
                <a:lnTo>
                  <a:pt x="258699" y="50609"/>
                </a:lnTo>
                <a:lnTo>
                  <a:pt x="270802" y="63169"/>
                </a:lnTo>
                <a:lnTo>
                  <a:pt x="278168" y="66294"/>
                </a:lnTo>
                <a:lnTo>
                  <a:pt x="290322" y="66294"/>
                </a:lnTo>
                <a:lnTo>
                  <a:pt x="294043" y="65659"/>
                </a:lnTo>
                <a:lnTo>
                  <a:pt x="298018" y="64363"/>
                </a:lnTo>
                <a:lnTo>
                  <a:pt x="268465" y="109169"/>
                </a:lnTo>
                <a:lnTo>
                  <a:pt x="277469" y="114973"/>
                </a:lnTo>
                <a:lnTo>
                  <a:pt x="311416" y="64363"/>
                </a:lnTo>
                <a:lnTo>
                  <a:pt x="315328" y="58534"/>
                </a:lnTo>
                <a:lnTo>
                  <a:pt x="316318" y="56705"/>
                </a:lnTo>
                <a:lnTo>
                  <a:pt x="318566" y="52603"/>
                </a:lnTo>
                <a:lnTo>
                  <a:pt x="322122" y="42887"/>
                </a:lnTo>
                <a:lnTo>
                  <a:pt x="322186" y="42722"/>
                </a:lnTo>
                <a:lnTo>
                  <a:pt x="323088" y="37998"/>
                </a:lnTo>
                <a:lnTo>
                  <a:pt x="323088" y="27533"/>
                </a:lnTo>
                <a:close/>
              </a:path>
              <a:path w="737870" h="115570">
                <a:moveTo>
                  <a:pt x="379806" y="66522"/>
                </a:moveTo>
                <a:lnTo>
                  <a:pt x="338874" y="66522"/>
                </a:lnTo>
                <a:lnTo>
                  <a:pt x="338874" y="75603"/>
                </a:lnTo>
                <a:lnTo>
                  <a:pt x="379806" y="75603"/>
                </a:lnTo>
                <a:lnTo>
                  <a:pt x="379806" y="66522"/>
                </a:lnTo>
                <a:close/>
              </a:path>
              <a:path w="737870" h="115570">
                <a:moveTo>
                  <a:pt x="465404" y="57518"/>
                </a:moveTo>
                <a:lnTo>
                  <a:pt x="457034" y="16370"/>
                </a:lnTo>
                <a:lnTo>
                  <a:pt x="455142" y="13817"/>
                </a:lnTo>
                <a:lnTo>
                  <a:pt x="455142" y="57746"/>
                </a:lnTo>
                <a:lnTo>
                  <a:pt x="454875" y="65671"/>
                </a:lnTo>
                <a:lnTo>
                  <a:pt x="454113" y="72999"/>
                </a:lnTo>
                <a:lnTo>
                  <a:pt x="452831" y="79730"/>
                </a:lnTo>
                <a:lnTo>
                  <a:pt x="451040" y="85877"/>
                </a:lnTo>
                <a:lnTo>
                  <a:pt x="448919" y="92087"/>
                </a:lnTo>
                <a:lnTo>
                  <a:pt x="448868" y="92265"/>
                </a:lnTo>
                <a:lnTo>
                  <a:pt x="445782" y="96888"/>
                </a:lnTo>
                <a:lnTo>
                  <a:pt x="445668" y="97066"/>
                </a:lnTo>
                <a:lnTo>
                  <a:pt x="437235" y="103466"/>
                </a:lnTo>
                <a:lnTo>
                  <a:pt x="432689" y="105067"/>
                </a:lnTo>
                <a:lnTo>
                  <a:pt x="423011" y="105067"/>
                </a:lnTo>
                <a:lnTo>
                  <a:pt x="418553" y="103466"/>
                </a:lnTo>
                <a:lnTo>
                  <a:pt x="409816" y="96888"/>
                </a:lnTo>
                <a:lnTo>
                  <a:pt x="406679" y="92265"/>
                </a:lnTo>
                <a:lnTo>
                  <a:pt x="406552" y="92087"/>
                </a:lnTo>
                <a:lnTo>
                  <a:pt x="401040" y="57746"/>
                </a:lnTo>
                <a:lnTo>
                  <a:pt x="401231" y="49860"/>
                </a:lnTo>
                <a:lnTo>
                  <a:pt x="401243" y="49009"/>
                </a:lnTo>
                <a:lnTo>
                  <a:pt x="406501" y="23672"/>
                </a:lnTo>
                <a:lnTo>
                  <a:pt x="406615" y="23329"/>
                </a:lnTo>
                <a:lnTo>
                  <a:pt x="409867" y="18542"/>
                </a:lnTo>
                <a:lnTo>
                  <a:pt x="418401" y="12039"/>
                </a:lnTo>
                <a:lnTo>
                  <a:pt x="422960" y="10414"/>
                </a:lnTo>
                <a:lnTo>
                  <a:pt x="432587" y="10414"/>
                </a:lnTo>
                <a:lnTo>
                  <a:pt x="454228" y="42722"/>
                </a:lnTo>
                <a:lnTo>
                  <a:pt x="454660" y="47307"/>
                </a:lnTo>
                <a:lnTo>
                  <a:pt x="454698" y="47701"/>
                </a:lnTo>
                <a:lnTo>
                  <a:pt x="454825" y="49009"/>
                </a:lnTo>
                <a:lnTo>
                  <a:pt x="454914" y="49860"/>
                </a:lnTo>
                <a:lnTo>
                  <a:pt x="455129" y="57518"/>
                </a:lnTo>
                <a:lnTo>
                  <a:pt x="455142" y="57746"/>
                </a:lnTo>
                <a:lnTo>
                  <a:pt x="455142" y="13817"/>
                </a:lnTo>
                <a:lnTo>
                  <a:pt x="452628" y="10414"/>
                </a:lnTo>
                <a:lnTo>
                  <a:pt x="452488" y="10223"/>
                </a:lnTo>
                <a:lnTo>
                  <a:pt x="440982" y="2044"/>
                </a:lnTo>
                <a:lnTo>
                  <a:pt x="434555" y="0"/>
                </a:lnTo>
                <a:lnTo>
                  <a:pt x="420458" y="0"/>
                </a:lnTo>
                <a:lnTo>
                  <a:pt x="393306" y="30568"/>
                </a:lnTo>
                <a:lnTo>
                  <a:pt x="390702" y="57518"/>
                </a:lnTo>
                <a:lnTo>
                  <a:pt x="390931" y="65671"/>
                </a:lnTo>
                <a:lnTo>
                  <a:pt x="402945" y="104914"/>
                </a:lnTo>
                <a:lnTo>
                  <a:pt x="420458" y="114973"/>
                </a:lnTo>
                <a:lnTo>
                  <a:pt x="434555" y="114973"/>
                </a:lnTo>
                <a:lnTo>
                  <a:pt x="440817" y="112953"/>
                </a:lnTo>
                <a:lnTo>
                  <a:pt x="451967" y="105067"/>
                </a:lnTo>
                <a:lnTo>
                  <a:pt x="452615" y="104609"/>
                </a:lnTo>
                <a:lnTo>
                  <a:pt x="457161" y="98475"/>
                </a:lnTo>
                <a:lnTo>
                  <a:pt x="460463" y="90335"/>
                </a:lnTo>
                <a:lnTo>
                  <a:pt x="462622" y="83705"/>
                </a:lnTo>
                <a:lnTo>
                  <a:pt x="464045" y="76631"/>
                </a:lnTo>
                <a:lnTo>
                  <a:pt x="464172" y="76034"/>
                </a:lnTo>
                <a:lnTo>
                  <a:pt x="465061" y="67678"/>
                </a:lnTo>
                <a:lnTo>
                  <a:pt x="465150" y="65671"/>
                </a:lnTo>
                <a:lnTo>
                  <a:pt x="465404" y="57746"/>
                </a:lnTo>
                <a:lnTo>
                  <a:pt x="465404" y="57518"/>
                </a:lnTo>
                <a:close/>
              </a:path>
              <a:path w="737870" h="115570">
                <a:moveTo>
                  <a:pt x="546760" y="85750"/>
                </a:moveTo>
                <a:lnTo>
                  <a:pt x="526669" y="50673"/>
                </a:lnTo>
                <a:lnTo>
                  <a:pt x="532828" y="46177"/>
                </a:lnTo>
                <a:lnTo>
                  <a:pt x="537222" y="40944"/>
                </a:lnTo>
                <a:lnTo>
                  <a:pt x="539864" y="34975"/>
                </a:lnTo>
                <a:lnTo>
                  <a:pt x="540740" y="28270"/>
                </a:lnTo>
                <a:lnTo>
                  <a:pt x="540740" y="23456"/>
                </a:lnTo>
                <a:lnTo>
                  <a:pt x="539521" y="19316"/>
                </a:lnTo>
                <a:lnTo>
                  <a:pt x="539457" y="19100"/>
                </a:lnTo>
                <a:lnTo>
                  <a:pt x="539381" y="18846"/>
                </a:lnTo>
                <a:lnTo>
                  <a:pt x="534352" y="10642"/>
                </a:lnTo>
                <a:lnTo>
                  <a:pt x="533984" y="10020"/>
                </a:lnTo>
                <a:lnTo>
                  <a:pt x="530161" y="6502"/>
                </a:lnTo>
                <a:lnTo>
                  <a:pt x="520293" y="1295"/>
                </a:lnTo>
                <a:lnTo>
                  <a:pt x="514972" y="0"/>
                </a:lnTo>
                <a:lnTo>
                  <a:pt x="501421" y="0"/>
                </a:lnTo>
                <a:lnTo>
                  <a:pt x="494626" y="2425"/>
                </a:lnTo>
                <a:lnTo>
                  <a:pt x="483120" y="12153"/>
                </a:lnTo>
                <a:lnTo>
                  <a:pt x="479221" y="19100"/>
                </a:lnTo>
                <a:lnTo>
                  <a:pt x="477189" y="28130"/>
                </a:lnTo>
                <a:lnTo>
                  <a:pt x="488353" y="28130"/>
                </a:lnTo>
                <a:lnTo>
                  <a:pt x="490728" y="21780"/>
                </a:lnTo>
                <a:lnTo>
                  <a:pt x="493636" y="17272"/>
                </a:lnTo>
                <a:lnTo>
                  <a:pt x="500481" y="11963"/>
                </a:lnTo>
                <a:lnTo>
                  <a:pt x="504545" y="10642"/>
                </a:lnTo>
                <a:lnTo>
                  <a:pt x="515073" y="10642"/>
                </a:lnTo>
                <a:lnTo>
                  <a:pt x="519861" y="12369"/>
                </a:lnTo>
                <a:lnTo>
                  <a:pt x="527456" y="19316"/>
                </a:lnTo>
                <a:lnTo>
                  <a:pt x="529348" y="23456"/>
                </a:lnTo>
                <a:lnTo>
                  <a:pt x="529348" y="31419"/>
                </a:lnTo>
                <a:lnTo>
                  <a:pt x="508914" y="46507"/>
                </a:lnTo>
                <a:lnTo>
                  <a:pt x="503897" y="46507"/>
                </a:lnTo>
                <a:lnTo>
                  <a:pt x="503897" y="56553"/>
                </a:lnTo>
                <a:lnTo>
                  <a:pt x="535978" y="76174"/>
                </a:lnTo>
                <a:lnTo>
                  <a:pt x="535978" y="86842"/>
                </a:lnTo>
                <a:lnTo>
                  <a:pt x="533577" y="92417"/>
                </a:lnTo>
                <a:lnTo>
                  <a:pt x="523951" y="101942"/>
                </a:lnTo>
                <a:lnTo>
                  <a:pt x="517575" y="104330"/>
                </a:lnTo>
                <a:lnTo>
                  <a:pt x="502640" y="104330"/>
                </a:lnTo>
                <a:lnTo>
                  <a:pt x="484263" y="82892"/>
                </a:lnTo>
                <a:lnTo>
                  <a:pt x="473544" y="82892"/>
                </a:lnTo>
                <a:lnTo>
                  <a:pt x="475322" y="89992"/>
                </a:lnTo>
                <a:lnTo>
                  <a:pt x="475399" y="90309"/>
                </a:lnTo>
                <a:lnTo>
                  <a:pt x="478078" y="96761"/>
                </a:lnTo>
                <a:lnTo>
                  <a:pt x="481622" y="102311"/>
                </a:lnTo>
                <a:lnTo>
                  <a:pt x="485889" y="106819"/>
                </a:lnTo>
                <a:lnTo>
                  <a:pt x="492201" y="112255"/>
                </a:lnTo>
                <a:lnTo>
                  <a:pt x="500062" y="114973"/>
                </a:lnTo>
                <a:lnTo>
                  <a:pt x="516483" y="114973"/>
                </a:lnTo>
                <a:lnTo>
                  <a:pt x="545122" y="91655"/>
                </a:lnTo>
                <a:lnTo>
                  <a:pt x="546760" y="85750"/>
                </a:lnTo>
                <a:close/>
              </a:path>
              <a:path w="737870" h="115570">
                <a:moveTo>
                  <a:pt x="599262" y="66522"/>
                </a:moveTo>
                <a:lnTo>
                  <a:pt x="558330" y="66522"/>
                </a:lnTo>
                <a:lnTo>
                  <a:pt x="558330" y="75603"/>
                </a:lnTo>
                <a:lnTo>
                  <a:pt x="599262" y="75603"/>
                </a:lnTo>
                <a:lnTo>
                  <a:pt x="599262" y="66522"/>
                </a:lnTo>
                <a:close/>
              </a:path>
              <a:path w="737870" h="115570">
                <a:moveTo>
                  <a:pt x="684860" y="57518"/>
                </a:moveTo>
                <a:lnTo>
                  <a:pt x="676490" y="16370"/>
                </a:lnTo>
                <a:lnTo>
                  <a:pt x="674598" y="13817"/>
                </a:lnTo>
                <a:lnTo>
                  <a:pt x="674598" y="57746"/>
                </a:lnTo>
                <a:lnTo>
                  <a:pt x="674331" y="65671"/>
                </a:lnTo>
                <a:lnTo>
                  <a:pt x="673569" y="72999"/>
                </a:lnTo>
                <a:lnTo>
                  <a:pt x="672287" y="79730"/>
                </a:lnTo>
                <a:lnTo>
                  <a:pt x="670496" y="85877"/>
                </a:lnTo>
                <a:lnTo>
                  <a:pt x="668375" y="92087"/>
                </a:lnTo>
                <a:lnTo>
                  <a:pt x="668324" y="92265"/>
                </a:lnTo>
                <a:lnTo>
                  <a:pt x="665238" y="96888"/>
                </a:lnTo>
                <a:lnTo>
                  <a:pt x="665124" y="97066"/>
                </a:lnTo>
                <a:lnTo>
                  <a:pt x="656691" y="103466"/>
                </a:lnTo>
                <a:lnTo>
                  <a:pt x="652145" y="105067"/>
                </a:lnTo>
                <a:lnTo>
                  <a:pt x="642467" y="105067"/>
                </a:lnTo>
                <a:lnTo>
                  <a:pt x="638009" y="103466"/>
                </a:lnTo>
                <a:lnTo>
                  <a:pt x="629272" y="96888"/>
                </a:lnTo>
                <a:lnTo>
                  <a:pt x="626135" y="92265"/>
                </a:lnTo>
                <a:lnTo>
                  <a:pt x="626008" y="92087"/>
                </a:lnTo>
                <a:lnTo>
                  <a:pt x="620496" y="57746"/>
                </a:lnTo>
                <a:lnTo>
                  <a:pt x="620687" y="49860"/>
                </a:lnTo>
                <a:lnTo>
                  <a:pt x="620699" y="49009"/>
                </a:lnTo>
                <a:lnTo>
                  <a:pt x="625957" y="23672"/>
                </a:lnTo>
                <a:lnTo>
                  <a:pt x="626071" y="23329"/>
                </a:lnTo>
                <a:lnTo>
                  <a:pt x="629323" y="18542"/>
                </a:lnTo>
                <a:lnTo>
                  <a:pt x="637857" y="12039"/>
                </a:lnTo>
                <a:lnTo>
                  <a:pt x="642416" y="10414"/>
                </a:lnTo>
                <a:lnTo>
                  <a:pt x="652043" y="10414"/>
                </a:lnTo>
                <a:lnTo>
                  <a:pt x="673684" y="42722"/>
                </a:lnTo>
                <a:lnTo>
                  <a:pt x="674116" y="47307"/>
                </a:lnTo>
                <a:lnTo>
                  <a:pt x="674154" y="47701"/>
                </a:lnTo>
                <a:lnTo>
                  <a:pt x="674281" y="49009"/>
                </a:lnTo>
                <a:lnTo>
                  <a:pt x="674370" y="49860"/>
                </a:lnTo>
                <a:lnTo>
                  <a:pt x="674585" y="57518"/>
                </a:lnTo>
                <a:lnTo>
                  <a:pt x="674598" y="57746"/>
                </a:lnTo>
                <a:lnTo>
                  <a:pt x="674598" y="13817"/>
                </a:lnTo>
                <a:lnTo>
                  <a:pt x="672084" y="10414"/>
                </a:lnTo>
                <a:lnTo>
                  <a:pt x="671944" y="10223"/>
                </a:lnTo>
                <a:lnTo>
                  <a:pt x="660438" y="2044"/>
                </a:lnTo>
                <a:lnTo>
                  <a:pt x="654011" y="0"/>
                </a:lnTo>
                <a:lnTo>
                  <a:pt x="639914" y="0"/>
                </a:lnTo>
                <a:lnTo>
                  <a:pt x="612762" y="30568"/>
                </a:lnTo>
                <a:lnTo>
                  <a:pt x="610158" y="57518"/>
                </a:lnTo>
                <a:lnTo>
                  <a:pt x="610387" y="65671"/>
                </a:lnTo>
                <a:lnTo>
                  <a:pt x="622401" y="104914"/>
                </a:lnTo>
                <a:lnTo>
                  <a:pt x="639914" y="114973"/>
                </a:lnTo>
                <a:lnTo>
                  <a:pt x="654011" y="114973"/>
                </a:lnTo>
                <a:lnTo>
                  <a:pt x="660273" y="112953"/>
                </a:lnTo>
                <a:lnTo>
                  <a:pt x="671423" y="105067"/>
                </a:lnTo>
                <a:lnTo>
                  <a:pt x="672071" y="104609"/>
                </a:lnTo>
                <a:lnTo>
                  <a:pt x="676617" y="98475"/>
                </a:lnTo>
                <a:lnTo>
                  <a:pt x="679919" y="90335"/>
                </a:lnTo>
                <a:lnTo>
                  <a:pt x="682078" y="83705"/>
                </a:lnTo>
                <a:lnTo>
                  <a:pt x="683501" y="76631"/>
                </a:lnTo>
                <a:lnTo>
                  <a:pt x="683628" y="76034"/>
                </a:lnTo>
                <a:lnTo>
                  <a:pt x="684517" y="67678"/>
                </a:lnTo>
                <a:lnTo>
                  <a:pt x="684606" y="65671"/>
                </a:lnTo>
                <a:lnTo>
                  <a:pt x="684860" y="57746"/>
                </a:lnTo>
                <a:lnTo>
                  <a:pt x="684860" y="57518"/>
                </a:lnTo>
                <a:close/>
              </a:path>
              <a:path w="737870" h="115570">
                <a:moveTo>
                  <a:pt x="737349" y="2755"/>
                </a:moveTo>
                <a:lnTo>
                  <a:pt x="715848" y="2755"/>
                </a:lnTo>
                <a:lnTo>
                  <a:pt x="709295" y="13462"/>
                </a:lnTo>
                <a:lnTo>
                  <a:pt x="726490" y="13462"/>
                </a:lnTo>
                <a:lnTo>
                  <a:pt x="726490" y="112217"/>
                </a:lnTo>
                <a:lnTo>
                  <a:pt x="737349" y="112217"/>
                </a:lnTo>
                <a:lnTo>
                  <a:pt x="737349" y="27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3" name="object 183"/>
          <p:cNvGrpSpPr/>
          <p:nvPr/>
        </p:nvGrpSpPr>
        <p:grpSpPr>
          <a:xfrm>
            <a:off x="4947577" y="7850563"/>
            <a:ext cx="1196340" cy="126364"/>
            <a:chOff x="4947577" y="7850563"/>
            <a:chExt cx="1196340" cy="126364"/>
          </a:xfrm>
        </p:grpSpPr>
        <p:pic>
          <p:nvPicPr>
            <p:cNvPr id="184" name="object 184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4947577" y="7854584"/>
              <a:ext cx="153305" cy="109462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5121633" y="7881001"/>
              <a:ext cx="84312" cy="85129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5228927" y="7883081"/>
              <a:ext cx="171100" cy="93762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420098" y="7881001"/>
              <a:ext cx="84308" cy="85129"/>
            </a:xfrm>
            <a:prstGeom prst="rect">
              <a:avLst/>
            </a:prstGeom>
          </p:spPr>
        </p:pic>
        <p:sp>
          <p:nvSpPr>
            <p:cNvPr id="188" name="object 188"/>
            <p:cNvSpPr/>
            <p:nvPr/>
          </p:nvSpPr>
          <p:spPr>
            <a:xfrm>
              <a:off x="5524365" y="7881001"/>
              <a:ext cx="264160" cy="85725"/>
            </a:xfrm>
            <a:custGeom>
              <a:avLst/>
              <a:gdLst/>
              <a:ahLst/>
              <a:cxnLst/>
              <a:rect l="l" t="t" r="r" b="b"/>
              <a:pathLst>
                <a:path w="264160" h="85725">
                  <a:moveTo>
                    <a:pt x="10490" y="2080"/>
                  </a:moveTo>
                  <a:lnTo>
                    <a:pt x="0" y="2080"/>
                  </a:lnTo>
                  <a:lnTo>
                    <a:pt x="0" y="83045"/>
                  </a:lnTo>
                  <a:lnTo>
                    <a:pt x="10490" y="83045"/>
                  </a:lnTo>
                  <a:lnTo>
                    <a:pt x="10490" y="44053"/>
                  </a:lnTo>
                  <a:lnTo>
                    <a:pt x="67939" y="44053"/>
                  </a:lnTo>
                  <a:lnTo>
                    <a:pt x="67939" y="34229"/>
                  </a:lnTo>
                  <a:lnTo>
                    <a:pt x="10490" y="34229"/>
                  </a:lnTo>
                  <a:lnTo>
                    <a:pt x="10490" y="2080"/>
                  </a:lnTo>
                  <a:close/>
                </a:path>
                <a:path w="264160" h="85725">
                  <a:moveTo>
                    <a:pt x="67939" y="44053"/>
                  </a:moveTo>
                  <a:lnTo>
                    <a:pt x="57520" y="44053"/>
                  </a:lnTo>
                  <a:lnTo>
                    <a:pt x="57520" y="83045"/>
                  </a:lnTo>
                  <a:lnTo>
                    <a:pt x="67939" y="83045"/>
                  </a:lnTo>
                  <a:lnTo>
                    <a:pt x="67939" y="44053"/>
                  </a:lnTo>
                  <a:close/>
                </a:path>
                <a:path w="264160" h="85725">
                  <a:moveTo>
                    <a:pt x="67939" y="2080"/>
                  </a:moveTo>
                  <a:lnTo>
                    <a:pt x="57520" y="2080"/>
                  </a:lnTo>
                  <a:lnTo>
                    <a:pt x="57520" y="34229"/>
                  </a:lnTo>
                  <a:lnTo>
                    <a:pt x="67939" y="34229"/>
                  </a:lnTo>
                  <a:lnTo>
                    <a:pt x="67939" y="2080"/>
                  </a:lnTo>
                  <a:close/>
                </a:path>
                <a:path w="264160" h="85725">
                  <a:moveTo>
                    <a:pt x="135976" y="0"/>
                  </a:moveTo>
                  <a:lnTo>
                    <a:pt x="129330" y="0"/>
                  </a:lnTo>
                  <a:lnTo>
                    <a:pt x="121009" y="776"/>
                  </a:lnTo>
                  <a:lnTo>
                    <a:pt x="90578" y="26118"/>
                  </a:lnTo>
                  <a:lnTo>
                    <a:pt x="88360" y="33630"/>
                  </a:lnTo>
                  <a:lnTo>
                    <a:pt x="88276" y="33913"/>
                  </a:lnTo>
                  <a:lnTo>
                    <a:pt x="87509" y="42339"/>
                  </a:lnTo>
                  <a:lnTo>
                    <a:pt x="88269" y="50931"/>
                  </a:lnTo>
                  <a:lnTo>
                    <a:pt x="90550" y="58850"/>
                  </a:lnTo>
                  <a:lnTo>
                    <a:pt x="120750" y="84350"/>
                  </a:lnTo>
                  <a:lnTo>
                    <a:pt x="129032" y="85129"/>
                  </a:lnTo>
                  <a:lnTo>
                    <a:pt x="135478" y="85129"/>
                  </a:lnTo>
                  <a:lnTo>
                    <a:pt x="141419" y="83789"/>
                  </a:lnTo>
                  <a:lnTo>
                    <a:pt x="152284" y="78430"/>
                  </a:lnTo>
                  <a:lnTo>
                    <a:pt x="155752" y="75603"/>
                  </a:lnTo>
                  <a:lnTo>
                    <a:pt x="124416" y="75603"/>
                  </a:lnTo>
                  <a:lnTo>
                    <a:pt x="119162" y="74164"/>
                  </a:lnTo>
                  <a:lnTo>
                    <a:pt x="97999" y="48420"/>
                  </a:lnTo>
                  <a:lnTo>
                    <a:pt x="97999" y="36958"/>
                  </a:lnTo>
                  <a:lnTo>
                    <a:pt x="124344" y="10044"/>
                  </a:lnTo>
                  <a:lnTo>
                    <a:pt x="156071" y="10044"/>
                  </a:lnTo>
                  <a:lnTo>
                    <a:pt x="152755" y="7066"/>
                  </a:lnTo>
                  <a:lnTo>
                    <a:pt x="141991" y="1414"/>
                  </a:lnTo>
                  <a:lnTo>
                    <a:pt x="135976" y="0"/>
                  </a:lnTo>
                  <a:close/>
                </a:path>
                <a:path w="264160" h="85725">
                  <a:moveTo>
                    <a:pt x="171820" y="69131"/>
                  </a:moveTo>
                  <a:lnTo>
                    <a:pt x="161550" y="69131"/>
                  </a:lnTo>
                  <a:lnTo>
                    <a:pt x="161550" y="83045"/>
                  </a:lnTo>
                  <a:lnTo>
                    <a:pt x="171820" y="83045"/>
                  </a:lnTo>
                  <a:lnTo>
                    <a:pt x="171820" y="69131"/>
                  </a:lnTo>
                  <a:close/>
                </a:path>
                <a:path w="264160" h="85725">
                  <a:moveTo>
                    <a:pt x="156071" y="10044"/>
                  </a:moveTo>
                  <a:lnTo>
                    <a:pt x="139176" y="10044"/>
                  </a:lnTo>
                  <a:lnTo>
                    <a:pt x="146778" y="13194"/>
                  </a:lnTo>
                  <a:lnTo>
                    <a:pt x="159131" y="25793"/>
                  </a:lnTo>
                  <a:lnTo>
                    <a:pt x="162219" y="33630"/>
                  </a:lnTo>
                  <a:lnTo>
                    <a:pt x="162219" y="49161"/>
                  </a:lnTo>
                  <a:lnTo>
                    <a:pt x="160844" y="54691"/>
                  </a:lnTo>
                  <a:lnTo>
                    <a:pt x="155461" y="64292"/>
                  </a:lnTo>
                  <a:lnTo>
                    <a:pt x="155336" y="64516"/>
                  </a:lnTo>
                  <a:lnTo>
                    <a:pt x="151405" y="68411"/>
                  </a:lnTo>
                  <a:lnTo>
                    <a:pt x="141184" y="74164"/>
                  </a:lnTo>
                  <a:lnTo>
                    <a:pt x="135778" y="75603"/>
                  </a:lnTo>
                  <a:lnTo>
                    <a:pt x="155752" y="75603"/>
                  </a:lnTo>
                  <a:lnTo>
                    <a:pt x="157182" y="74437"/>
                  </a:lnTo>
                  <a:lnTo>
                    <a:pt x="161550" y="69131"/>
                  </a:lnTo>
                  <a:lnTo>
                    <a:pt x="171820" y="69131"/>
                  </a:lnTo>
                  <a:lnTo>
                    <a:pt x="171820" y="16967"/>
                  </a:lnTo>
                  <a:lnTo>
                    <a:pt x="161550" y="16967"/>
                  </a:lnTo>
                  <a:lnTo>
                    <a:pt x="157595" y="11469"/>
                  </a:lnTo>
                  <a:lnTo>
                    <a:pt x="157482" y="11311"/>
                  </a:lnTo>
                  <a:lnTo>
                    <a:pt x="156071" y="10044"/>
                  </a:lnTo>
                  <a:close/>
                </a:path>
                <a:path w="264160" h="85725">
                  <a:moveTo>
                    <a:pt x="171820" y="2080"/>
                  </a:moveTo>
                  <a:lnTo>
                    <a:pt x="161550" y="2080"/>
                  </a:lnTo>
                  <a:lnTo>
                    <a:pt x="161550" y="16967"/>
                  </a:lnTo>
                  <a:lnTo>
                    <a:pt x="171820" y="16967"/>
                  </a:lnTo>
                  <a:lnTo>
                    <a:pt x="171820" y="2080"/>
                  </a:lnTo>
                  <a:close/>
                </a:path>
                <a:path w="264160" h="85725">
                  <a:moveTo>
                    <a:pt x="226512" y="2080"/>
                  </a:moveTo>
                  <a:lnTo>
                    <a:pt x="224651" y="2080"/>
                  </a:lnTo>
                  <a:lnTo>
                    <a:pt x="187596" y="83045"/>
                  </a:lnTo>
                  <a:lnTo>
                    <a:pt x="198756" y="83045"/>
                  </a:lnTo>
                  <a:lnTo>
                    <a:pt x="225619" y="24109"/>
                  </a:lnTo>
                  <a:lnTo>
                    <a:pt x="236656" y="24109"/>
                  </a:lnTo>
                  <a:lnTo>
                    <a:pt x="226512" y="2080"/>
                  </a:lnTo>
                  <a:close/>
                </a:path>
                <a:path w="264160" h="85725">
                  <a:moveTo>
                    <a:pt x="236656" y="24109"/>
                  </a:moveTo>
                  <a:lnTo>
                    <a:pt x="225619" y="24109"/>
                  </a:lnTo>
                  <a:lnTo>
                    <a:pt x="252705" y="83045"/>
                  </a:lnTo>
                  <a:lnTo>
                    <a:pt x="263794" y="83045"/>
                  </a:lnTo>
                  <a:lnTo>
                    <a:pt x="236656" y="241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5804697" y="7883081"/>
              <a:ext cx="244174" cy="80965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6072649" y="7850563"/>
              <a:ext cx="70692" cy="113483"/>
            </a:xfrm>
            <a:prstGeom prst="rect">
              <a:avLst/>
            </a:prstGeom>
          </p:spPr>
        </p:pic>
      </p:grpSp>
      <p:grpSp>
        <p:nvGrpSpPr>
          <p:cNvPr id="191" name="object 191"/>
          <p:cNvGrpSpPr/>
          <p:nvPr/>
        </p:nvGrpSpPr>
        <p:grpSpPr>
          <a:xfrm>
            <a:off x="732877" y="8036488"/>
            <a:ext cx="918844" cy="115570"/>
            <a:chOff x="732877" y="8036488"/>
            <a:chExt cx="918844" cy="115570"/>
          </a:xfrm>
        </p:grpSpPr>
        <p:pic>
          <p:nvPicPr>
            <p:cNvPr id="192" name="object 192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732877" y="8040510"/>
              <a:ext cx="455964" cy="111545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212516" y="8036488"/>
              <a:ext cx="70693" cy="113483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303084" y="8066926"/>
              <a:ext cx="258264" cy="85129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1581005" y="8036488"/>
              <a:ext cx="70693" cy="113483"/>
            </a:xfrm>
            <a:prstGeom prst="rect">
              <a:avLst/>
            </a:prstGeom>
          </p:spPr>
        </p:pic>
      </p:grpSp>
      <p:grpSp>
        <p:nvGrpSpPr>
          <p:cNvPr id="196" name="object 196"/>
          <p:cNvGrpSpPr/>
          <p:nvPr/>
        </p:nvGrpSpPr>
        <p:grpSpPr>
          <a:xfrm>
            <a:off x="2846181" y="8040510"/>
            <a:ext cx="415925" cy="139700"/>
            <a:chOff x="2846181" y="8040510"/>
            <a:chExt cx="415925" cy="139700"/>
          </a:xfrm>
        </p:grpSpPr>
        <p:pic>
          <p:nvPicPr>
            <p:cNvPr id="197" name="object 197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2846181" y="8040510"/>
              <a:ext cx="270590" cy="139077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3136733" y="8069008"/>
              <a:ext cx="125208" cy="80963"/>
            </a:xfrm>
            <a:prstGeom prst="rect">
              <a:avLst/>
            </a:prstGeom>
          </p:spPr>
        </p:pic>
      </p:grpSp>
      <p:grpSp>
        <p:nvGrpSpPr>
          <p:cNvPr id="199" name="object 199"/>
          <p:cNvGrpSpPr/>
          <p:nvPr/>
        </p:nvGrpSpPr>
        <p:grpSpPr>
          <a:xfrm>
            <a:off x="3375068" y="8066926"/>
            <a:ext cx="815975" cy="113030"/>
            <a:chOff x="3375068" y="8066926"/>
            <a:chExt cx="815975" cy="113030"/>
          </a:xfrm>
        </p:grpSpPr>
        <p:pic>
          <p:nvPicPr>
            <p:cNvPr id="200" name="object 200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3375068" y="8066926"/>
              <a:ext cx="181029" cy="93833"/>
            </a:xfrm>
            <a:prstGeom prst="rect">
              <a:avLst/>
            </a:prstGeom>
          </p:spPr>
        </p:pic>
        <p:sp>
          <p:nvSpPr>
            <p:cNvPr id="201" name="object 201"/>
            <p:cNvSpPr/>
            <p:nvPr/>
          </p:nvSpPr>
          <p:spPr>
            <a:xfrm>
              <a:off x="3576053" y="8066938"/>
              <a:ext cx="614680" cy="113030"/>
            </a:xfrm>
            <a:custGeom>
              <a:avLst/>
              <a:gdLst/>
              <a:ahLst/>
              <a:cxnLst/>
              <a:rect l="l" t="t" r="r" b="b"/>
              <a:pathLst>
                <a:path w="614679" h="113029">
                  <a:moveTo>
                    <a:pt x="67932" y="2070"/>
                  </a:moveTo>
                  <a:lnTo>
                    <a:pt x="57518" y="2070"/>
                  </a:lnTo>
                  <a:lnTo>
                    <a:pt x="57518" y="34226"/>
                  </a:lnTo>
                  <a:lnTo>
                    <a:pt x="10490" y="34226"/>
                  </a:lnTo>
                  <a:lnTo>
                    <a:pt x="10490" y="2070"/>
                  </a:lnTo>
                  <a:lnTo>
                    <a:pt x="0" y="2070"/>
                  </a:lnTo>
                  <a:lnTo>
                    <a:pt x="0" y="83045"/>
                  </a:lnTo>
                  <a:lnTo>
                    <a:pt x="10490" y="83045"/>
                  </a:lnTo>
                  <a:lnTo>
                    <a:pt x="10490" y="44043"/>
                  </a:lnTo>
                  <a:lnTo>
                    <a:pt x="57518" y="44043"/>
                  </a:lnTo>
                  <a:lnTo>
                    <a:pt x="57518" y="83045"/>
                  </a:lnTo>
                  <a:lnTo>
                    <a:pt x="67932" y="83045"/>
                  </a:lnTo>
                  <a:lnTo>
                    <a:pt x="67932" y="44043"/>
                  </a:lnTo>
                  <a:lnTo>
                    <a:pt x="67932" y="34226"/>
                  </a:lnTo>
                  <a:lnTo>
                    <a:pt x="67932" y="2070"/>
                  </a:lnTo>
                  <a:close/>
                </a:path>
                <a:path w="614679" h="113029">
                  <a:moveTo>
                    <a:pt x="171589" y="42786"/>
                  </a:moveTo>
                  <a:lnTo>
                    <a:pt x="170891" y="34658"/>
                  </a:lnTo>
                  <a:lnTo>
                    <a:pt x="168821" y="27076"/>
                  </a:lnTo>
                  <a:lnTo>
                    <a:pt x="165354" y="20066"/>
                  </a:lnTo>
                  <a:lnTo>
                    <a:pt x="161023" y="14325"/>
                  </a:lnTo>
                  <a:lnTo>
                    <a:pt x="161023" y="33934"/>
                  </a:lnTo>
                  <a:lnTo>
                    <a:pt x="161023" y="48856"/>
                  </a:lnTo>
                  <a:lnTo>
                    <a:pt x="135229" y="75222"/>
                  </a:lnTo>
                  <a:lnTo>
                    <a:pt x="123723" y="75222"/>
                  </a:lnTo>
                  <a:lnTo>
                    <a:pt x="97929" y="48856"/>
                  </a:lnTo>
                  <a:lnTo>
                    <a:pt x="97929" y="33934"/>
                  </a:lnTo>
                  <a:lnTo>
                    <a:pt x="101028" y="26187"/>
                  </a:lnTo>
                  <a:lnTo>
                    <a:pt x="113423" y="13385"/>
                  </a:lnTo>
                  <a:lnTo>
                    <a:pt x="120840" y="10185"/>
                  </a:lnTo>
                  <a:lnTo>
                    <a:pt x="138061" y="10185"/>
                  </a:lnTo>
                  <a:lnTo>
                    <a:pt x="145465" y="13385"/>
                  </a:lnTo>
                  <a:lnTo>
                    <a:pt x="157911" y="26187"/>
                  </a:lnTo>
                  <a:lnTo>
                    <a:pt x="161023" y="33934"/>
                  </a:lnTo>
                  <a:lnTo>
                    <a:pt x="161023" y="14325"/>
                  </a:lnTo>
                  <a:lnTo>
                    <a:pt x="129476" y="0"/>
                  </a:lnTo>
                  <a:lnTo>
                    <a:pt x="120497" y="850"/>
                  </a:lnTo>
                  <a:lnTo>
                    <a:pt x="90068" y="27076"/>
                  </a:lnTo>
                  <a:lnTo>
                    <a:pt x="87287" y="42786"/>
                  </a:lnTo>
                  <a:lnTo>
                    <a:pt x="88023" y="51003"/>
                  </a:lnTo>
                  <a:lnTo>
                    <a:pt x="112572" y="81953"/>
                  </a:lnTo>
                  <a:lnTo>
                    <a:pt x="129476" y="85128"/>
                  </a:lnTo>
                  <a:lnTo>
                    <a:pt x="138315" y="84328"/>
                  </a:lnTo>
                  <a:lnTo>
                    <a:pt x="146316" y="81953"/>
                  </a:lnTo>
                  <a:lnTo>
                    <a:pt x="153479" y="77990"/>
                  </a:lnTo>
                  <a:lnTo>
                    <a:pt x="156616" y="75222"/>
                  </a:lnTo>
                  <a:lnTo>
                    <a:pt x="159804" y="72440"/>
                  </a:lnTo>
                  <a:lnTo>
                    <a:pt x="164960" y="65824"/>
                  </a:lnTo>
                  <a:lnTo>
                    <a:pt x="168643" y="58674"/>
                  </a:lnTo>
                  <a:lnTo>
                    <a:pt x="170853" y="51003"/>
                  </a:lnTo>
                  <a:lnTo>
                    <a:pt x="171589" y="42786"/>
                  </a:lnTo>
                  <a:close/>
                </a:path>
                <a:path w="614679" h="113029">
                  <a:moveTo>
                    <a:pt x="273418" y="42329"/>
                  </a:moveTo>
                  <a:lnTo>
                    <a:pt x="272656" y="33909"/>
                  </a:lnTo>
                  <a:lnTo>
                    <a:pt x="270344" y="26111"/>
                  </a:lnTo>
                  <a:lnTo>
                    <a:pt x="266509" y="18948"/>
                  </a:lnTo>
                  <a:lnTo>
                    <a:pt x="262928" y="14605"/>
                  </a:lnTo>
                  <a:lnTo>
                    <a:pt x="262928" y="36957"/>
                  </a:lnTo>
                  <a:lnTo>
                    <a:pt x="262928" y="48412"/>
                  </a:lnTo>
                  <a:lnTo>
                    <a:pt x="236537" y="75603"/>
                  </a:lnTo>
                  <a:lnTo>
                    <a:pt x="225221" y="75603"/>
                  </a:lnTo>
                  <a:lnTo>
                    <a:pt x="198704" y="49161"/>
                  </a:lnTo>
                  <a:lnTo>
                    <a:pt x="198704" y="33629"/>
                  </a:lnTo>
                  <a:lnTo>
                    <a:pt x="201790" y="25793"/>
                  </a:lnTo>
                  <a:lnTo>
                    <a:pt x="210451" y="16967"/>
                  </a:lnTo>
                  <a:lnTo>
                    <a:pt x="214147" y="13182"/>
                  </a:lnTo>
                  <a:lnTo>
                    <a:pt x="221754" y="10033"/>
                  </a:lnTo>
                  <a:lnTo>
                    <a:pt x="236588" y="10033"/>
                  </a:lnTo>
                  <a:lnTo>
                    <a:pt x="262928" y="36957"/>
                  </a:lnTo>
                  <a:lnTo>
                    <a:pt x="262928" y="14605"/>
                  </a:lnTo>
                  <a:lnTo>
                    <a:pt x="231597" y="0"/>
                  </a:lnTo>
                  <a:lnTo>
                    <a:pt x="225005" y="0"/>
                  </a:lnTo>
                  <a:lnTo>
                    <a:pt x="219024" y="1409"/>
                  </a:lnTo>
                  <a:lnTo>
                    <a:pt x="208305" y="7061"/>
                  </a:lnTo>
                  <a:lnTo>
                    <a:pt x="203568" y="11303"/>
                  </a:lnTo>
                  <a:lnTo>
                    <a:pt x="199453" y="16967"/>
                  </a:lnTo>
                  <a:lnTo>
                    <a:pt x="199453" y="2070"/>
                  </a:lnTo>
                  <a:lnTo>
                    <a:pt x="189103" y="2070"/>
                  </a:lnTo>
                  <a:lnTo>
                    <a:pt x="189103" y="112661"/>
                  </a:lnTo>
                  <a:lnTo>
                    <a:pt x="199453" y="112661"/>
                  </a:lnTo>
                  <a:lnTo>
                    <a:pt x="199453" y="69126"/>
                  </a:lnTo>
                  <a:lnTo>
                    <a:pt x="203822" y="74434"/>
                  </a:lnTo>
                  <a:lnTo>
                    <a:pt x="208699" y="78422"/>
                  </a:lnTo>
                  <a:lnTo>
                    <a:pt x="219519" y="83781"/>
                  </a:lnTo>
                  <a:lnTo>
                    <a:pt x="225450" y="85128"/>
                  </a:lnTo>
                  <a:lnTo>
                    <a:pt x="231902" y="85128"/>
                  </a:lnTo>
                  <a:lnTo>
                    <a:pt x="266573" y="66090"/>
                  </a:lnTo>
                  <a:lnTo>
                    <a:pt x="272656" y="50927"/>
                  </a:lnTo>
                  <a:lnTo>
                    <a:pt x="273418" y="42329"/>
                  </a:lnTo>
                  <a:close/>
                </a:path>
                <a:path w="614679" h="113029">
                  <a:moveTo>
                    <a:pt x="371500" y="18897"/>
                  </a:moveTo>
                  <a:lnTo>
                    <a:pt x="339801" y="0"/>
                  </a:lnTo>
                  <a:lnTo>
                    <a:pt x="325907" y="0"/>
                  </a:lnTo>
                  <a:lnTo>
                    <a:pt x="291096" y="28105"/>
                  </a:lnTo>
                  <a:lnTo>
                    <a:pt x="289115" y="35394"/>
                  </a:lnTo>
                  <a:lnTo>
                    <a:pt x="289115" y="43230"/>
                  </a:lnTo>
                  <a:lnTo>
                    <a:pt x="308508" y="78257"/>
                  </a:lnTo>
                  <a:lnTo>
                    <a:pt x="333616" y="85128"/>
                  </a:lnTo>
                  <a:lnTo>
                    <a:pt x="341960" y="85128"/>
                  </a:lnTo>
                  <a:lnTo>
                    <a:pt x="349389" y="83527"/>
                  </a:lnTo>
                  <a:lnTo>
                    <a:pt x="362432" y="77127"/>
                  </a:lnTo>
                  <a:lnTo>
                    <a:pt x="364185" y="75603"/>
                  </a:lnTo>
                  <a:lnTo>
                    <a:pt x="367626" y="72618"/>
                  </a:lnTo>
                  <a:lnTo>
                    <a:pt x="371500" y="66814"/>
                  </a:lnTo>
                  <a:lnTo>
                    <a:pt x="363232" y="61379"/>
                  </a:lnTo>
                  <a:lnTo>
                    <a:pt x="357174" y="67602"/>
                  </a:lnTo>
                  <a:lnTo>
                    <a:pt x="350291" y="72047"/>
                  </a:lnTo>
                  <a:lnTo>
                    <a:pt x="342582" y="74714"/>
                  </a:lnTo>
                  <a:lnTo>
                    <a:pt x="334060" y="75603"/>
                  </a:lnTo>
                  <a:lnTo>
                    <a:pt x="327571" y="75603"/>
                  </a:lnTo>
                  <a:lnTo>
                    <a:pt x="299618" y="48387"/>
                  </a:lnTo>
                  <a:lnTo>
                    <a:pt x="299618" y="33401"/>
                  </a:lnTo>
                  <a:lnTo>
                    <a:pt x="333997" y="9817"/>
                  </a:lnTo>
                  <a:lnTo>
                    <a:pt x="342773" y="10706"/>
                  </a:lnTo>
                  <a:lnTo>
                    <a:pt x="350570" y="13373"/>
                  </a:lnTo>
                  <a:lnTo>
                    <a:pt x="357390" y="17805"/>
                  </a:lnTo>
                  <a:lnTo>
                    <a:pt x="363232" y="24028"/>
                  </a:lnTo>
                  <a:lnTo>
                    <a:pt x="371500" y="18897"/>
                  </a:lnTo>
                  <a:close/>
                </a:path>
                <a:path w="614679" h="113029">
                  <a:moveTo>
                    <a:pt x="455853" y="83045"/>
                  </a:moveTo>
                  <a:lnTo>
                    <a:pt x="418109" y="45605"/>
                  </a:lnTo>
                  <a:lnTo>
                    <a:pt x="411581" y="39128"/>
                  </a:lnTo>
                  <a:lnTo>
                    <a:pt x="414870" y="36156"/>
                  </a:lnTo>
                  <a:lnTo>
                    <a:pt x="452577" y="2070"/>
                  </a:lnTo>
                  <a:lnTo>
                    <a:pt x="438061" y="2070"/>
                  </a:lnTo>
                  <a:lnTo>
                    <a:pt x="400634" y="36156"/>
                  </a:lnTo>
                  <a:lnTo>
                    <a:pt x="400634" y="2070"/>
                  </a:lnTo>
                  <a:lnTo>
                    <a:pt x="390144" y="2070"/>
                  </a:lnTo>
                  <a:lnTo>
                    <a:pt x="390144" y="83045"/>
                  </a:lnTo>
                  <a:lnTo>
                    <a:pt x="400634" y="83045"/>
                  </a:lnTo>
                  <a:lnTo>
                    <a:pt x="400634" y="48514"/>
                  </a:lnTo>
                  <a:lnTo>
                    <a:pt x="403910" y="45605"/>
                  </a:lnTo>
                  <a:lnTo>
                    <a:pt x="441121" y="83045"/>
                  </a:lnTo>
                  <a:lnTo>
                    <a:pt x="455853" y="83045"/>
                  </a:lnTo>
                  <a:close/>
                </a:path>
                <a:path w="614679" h="113029">
                  <a:moveTo>
                    <a:pt x="547306" y="2070"/>
                  </a:moveTo>
                  <a:lnTo>
                    <a:pt x="537705" y="2070"/>
                  </a:lnTo>
                  <a:lnTo>
                    <a:pt x="537705" y="33629"/>
                  </a:lnTo>
                  <a:lnTo>
                    <a:pt x="537705" y="49161"/>
                  </a:lnTo>
                  <a:lnTo>
                    <a:pt x="536333" y="54686"/>
                  </a:lnTo>
                  <a:lnTo>
                    <a:pt x="530948" y="64287"/>
                  </a:lnTo>
                  <a:lnTo>
                    <a:pt x="530821" y="64516"/>
                  </a:lnTo>
                  <a:lnTo>
                    <a:pt x="526897" y="68402"/>
                  </a:lnTo>
                  <a:lnTo>
                    <a:pt x="516674" y="74155"/>
                  </a:lnTo>
                  <a:lnTo>
                    <a:pt x="511263" y="75603"/>
                  </a:lnTo>
                  <a:lnTo>
                    <a:pt x="499910" y="75603"/>
                  </a:lnTo>
                  <a:lnTo>
                    <a:pt x="473481" y="48412"/>
                  </a:lnTo>
                  <a:lnTo>
                    <a:pt x="473481" y="36957"/>
                  </a:lnTo>
                  <a:lnTo>
                    <a:pt x="499833" y="10033"/>
                  </a:lnTo>
                  <a:lnTo>
                    <a:pt x="514667" y="10033"/>
                  </a:lnTo>
                  <a:lnTo>
                    <a:pt x="522262" y="13182"/>
                  </a:lnTo>
                  <a:lnTo>
                    <a:pt x="534619" y="25793"/>
                  </a:lnTo>
                  <a:lnTo>
                    <a:pt x="537705" y="33629"/>
                  </a:lnTo>
                  <a:lnTo>
                    <a:pt x="537705" y="2070"/>
                  </a:lnTo>
                  <a:lnTo>
                    <a:pt x="537032" y="2070"/>
                  </a:lnTo>
                  <a:lnTo>
                    <a:pt x="537032" y="16967"/>
                  </a:lnTo>
                  <a:lnTo>
                    <a:pt x="533082" y="11468"/>
                  </a:lnTo>
                  <a:lnTo>
                    <a:pt x="511467" y="0"/>
                  </a:lnTo>
                  <a:lnTo>
                    <a:pt x="504812" y="0"/>
                  </a:lnTo>
                  <a:lnTo>
                    <a:pt x="469900" y="18948"/>
                  </a:lnTo>
                  <a:lnTo>
                    <a:pt x="462991" y="42329"/>
                  </a:lnTo>
                  <a:lnTo>
                    <a:pt x="463753" y="50927"/>
                  </a:lnTo>
                  <a:lnTo>
                    <a:pt x="488581" y="82003"/>
                  </a:lnTo>
                  <a:lnTo>
                    <a:pt x="504520" y="85128"/>
                  </a:lnTo>
                  <a:lnTo>
                    <a:pt x="510971" y="85128"/>
                  </a:lnTo>
                  <a:lnTo>
                    <a:pt x="537032" y="69126"/>
                  </a:lnTo>
                  <a:lnTo>
                    <a:pt x="537032" y="83045"/>
                  </a:lnTo>
                  <a:lnTo>
                    <a:pt x="547306" y="83045"/>
                  </a:lnTo>
                  <a:lnTo>
                    <a:pt x="547306" y="69126"/>
                  </a:lnTo>
                  <a:lnTo>
                    <a:pt x="547306" y="16967"/>
                  </a:lnTo>
                  <a:lnTo>
                    <a:pt x="547306" y="2070"/>
                  </a:lnTo>
                  <a:close/>
                </a:path>
                <a:path w="614679" h="113029">
                  <a:moveTo>
                    <a:pt x="614553" y="2070"/>
                  </a:moveTo>
                  <a:lnTo>
                    <a:pt x="604139" y="2070"/>
                  </a:lnTo>
                  <a:lnTo>
                    <a:pt x="604139" y="11087"/>
                  </a:lnTo>
                  <a:lnTo>
                    <a:pt x="604139" y="37947"/>
                  </a:lnTo>
                  <a:lnTo>
                    <a:pt x="591146" y="37947"/>
                  </a:lnTo>
                  <a:lnTo>
                    <a:pt x="587006" y="37693"/>
                  </a:lnTo>
                  <a:lnTo>
                    <a:pt x="582726" y="36703"/>
                  </a:lnTo>
                  <a:lnTo>
                    <a:pt x="580796" y="35369"/>
                  </a:lnTo>
                  <a:lnTo>
                    <a:pt x="577329" y="31064"/>
                  </a:lnTo>
                  <a:lnTo>
                    <a:pt x="576453" y="28321"/>
                  </a:lnTo>
                  <a:lnTo>
                    <a:pt x="576453" y="21526"/>
                  </a:lnTo>
                  <a:lnTo>
                    <a:pt x="590651" y="11087"/>
                  </a:lnTo>
                  <a:lnTo>
                    <a:pt x="604139" y="11087"/>
                  </a:lnTo>
                  <a:lnTo>
                    <a:pt x="604139" y="2070"/>
                  </a:lnTo>
                  <a:lnTo>
                    <a:pt x="582879" y="2070"/>
                  </a:lnTo>
                  <a:lnTo>
                    <a:pt x="577189" y="4038"/>
                  </a:lnTo>
                  <a:lnTo>
                    <a:pt x="568515" y="11874"/>
                  </a:lnTo>
                  <a:lnTo>
                    <a:pt x="566343" y="17399"/>
                  </a:lnTo>
                  <a:lnTo>
                    <a:pt x="566343" y="30251"/>
                  </a:lnTo>
                  <a:lnTo>
                    <a:pt x="568223" y="35026"/>
                  </a:lnTo>
                  <a:lnTo>
                    <a:pt x="575767" y="42722"/>
                  </a:lnTo>
                  <a:lnTo>
                    <a:pt x="580669" y="45008"/>
                  </a:lnTo>
                  <a:lnTo>
                    <a:pt x="586727" y="45758"/>
                  </a:lnTo>
                  <a:lnTo>
                    <a:pt x="562394" y="83045"/>
                  </a:lnTo>
                  <a:lnTo>
                    <a:pt x="573633" y="83045"/>
                  </a:lnTo>
                  <a:lnTo>
                    <a:pt x="596696" y="46799"/>
                  </a:lnTo>
                  <a:lnTo>
                    <a:pt x="604139" y="46799"/>
                  </a:lnTo>
                  <a:lnTo>
                    <a:pt x="604139" y="83045"/>
                  </a:lnTo>
                  <a:lnTo>
                    <a:pt x="614553" y="83045"/>
                  </a:lnTo>
                  <a:lnTo>
                    <a:pt x="614553" y="46799"/>
                  </a:lnTo>
                  <a:lnTo>
                    <a:pt x="614553" y="37947"/>
                  </a:lnTo>
                  <a:lnTo>
                    <a:pt x="614553" y="11087"/>
                  </a:lnTo>
                  <a:lnTo>
                    <a:pt x="614553" y="20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2" name="object 202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4317163" y="8069008"/>
            <a:ext cx="70693" cy="80963"/>
          </a:xfrm>
          <a:prstGeom prst="rect">
            <a:avLst/>
          </a:prstGeom>
        </p:spPr>
      </p:pic>
      <p:pic>
        <p:nvPicPr>
          <p:cNvPr id="203" name="object 203"/>
          <p:cNvPicPr/>
          <p:nvPr/>
        </p:nvPicPr>
        <p:blipFill>
          <a:blip r:embed="rId126" cstate="print"/>
          <a:stretch>
            <a:fillRect/>
          </a:stretch>
        </p:blipFill>
        <p:spPr>
          <a:xfrm>
            <a:off x="4511416" y="8066926"/>
            <a:ext cx="184061" cy="85129"/>
          </a:xfrm>
          <a:prstGeom prst="rect">
            <a:avLst/>
          </a:prstGeom>
        </p:spPr>
      </p:pic>
      <p:grpSp>
        <p:nvGrpSpPr>
          <p:cNvPr id="204" name="object 204"/>
          <p:cNvGrpSpPr/>
          <p:nvPr/>
        </p:nvGrpSpPr>
        <p:grpSpPr>
          <a:xfrm>
            <a:off x="4820082" y="8066926"/>
            <a:ext cx="963294" cy="85725"/>
            <a:chOff x="4820082" y="8066926"/>
            <a:chExt cx="963294" cy="85725"/>
          </a:xfrm>
        </p:grpSpPr>
        <p:pic>
          <p:nvPicPr>
            <p:cNvPr id="205" name="object 205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4820082" y="8066926"/>
              <a:ext cx="479235" cy="85129"/>
            </a:xfrm>
            <a:prstGeom prst="rect">
              <a:avLst/>
            </a:prstGeom>
          </p:spPr>
        </p:pic>
        <p:pic>
          <p:nvPicPr>
            <p:cNvPr id="206" name="object 206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5319582" y="8066926"/>
              <a:ext cx="418471" cy="85129"/>
            </a:xfrm>
            <a:prstGeom prst="rect">
              <a:avLst/>
            </a:prstGeom>
          </p:spPr>
        </p:pic>
        <p:sp>
          <p:nvSpPr>
            <p:cNvPr id="207" name="object 207"/>
            <p:cNvSpPr/>
            <p:nvPr/>
          </p:nvSpPr>
          <p:spPr>
            <a:xfrm>
              <a:off x="5764856" y="8133599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4" h="19050">
                  <a:moveTo>
                    <a:pt x="11685" y="0"/>
                  </a:moveTo>
                  <a:lnTo>
                    <a:pt x="9155" y="0"/>
                  </a:lnTo>
                  <a:lnTo>
                    <a:pt x="6624" y="0"/>
                  </a:lnTo>
                  <a:lnTo>
                    <a:pt x="4467" y="892"/>
                  </a:lnTo>
                  <a:lnTo>
                    <a:pt x="892" y="4467"/>
                  </a:lnTo>
                  <a:lnTo>
                    <a:pt x="0" y="6648"/>
                  </a:lnTo>
                  <a:lnTo>
                    <a:pt x="0" y="11761"/>
                  </a:lnTo>
                  <a:lnTo>
                    <a:pt x="892" y="13931"/>
                  </a:lnTo>
                  <a:lnTo>
                    <a:pt x="4467" y="17553"/>
                  </a:lnTo>
                  <a:lnTo>
                    <a:pt x="6624" y="18456"/>
                  </a:lnTo>
                  <a:lnTo>
                    <a:pt x="11685" y="18456"/>
                  </a:lnTo>
                  <a:lnTo>
                    <a:pt x="13841" y="17553"/>
                  </a:lnTo>
                  <a:lnTo>
                    <a:pt x="17412" y="13931"/>
                  </a:lnTo>
                  <a:lnTo>
                    <a:pt x="18305" y="11761"/>
                  </a:lnTo>
                  <a:lnTo>
                    <a:pt x="18305" y="6648"/>
                  </a:lnTo>
                  <a:lnTo>
                    <a:pt x="17412" y="4467"/>
                  </a:lnTo>
                  <a:lnTo>
                    <a:pt x="13841" y="892"/>
                  </a:lnTo>
                  <a:lnTo>
                    <a:pt x="116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8" name="object 208"/>
          <p:cNvPicPr/>
          <p:nvPr/>
        </p:nvPicPr>
        <p:blipFill>
          <a:blip r:embed="rId129" cstate="print"/>
          <a:stretch>
            <a:fillRect/>
          </a:stretch>
        </p:blipFill>
        <p:spPr>
          <a:xfrm>
            <a:off x="3372030" y="8254937"/>
            <a:ext cx="250282" cy="80963"/>
          </a:xfrm>
          <a:prstGeom prst="rect">
            <a:avLst/>
          </a:prstGeom>
        </p:spPr>
      </p:pic>
      <p:pic>
        <p:nvPicPr>
          <p:cNvPr id="209" name="object 209"/>
          <p:cNvPicPr/>
          <p:nvPr/>
        </p:nvPicPr>
        <p:blipFill>
          <a:blip r:embed="rId130" cstate="print"/>
          <a:stretch>
            <a:fillRect/>
          </a:stretch>
        </p:blipFill>
        <p:spPr>
          <a:xfrm>
            <a:off x="3938136" y="8252855"/>
            <a:ext cx="184061" cy="85129"/>
          </a:xfrm>
          <a:prstGeom prst="rect">
            <a:avLst/>
          </a:prstGeom>
        </p:spPr>
      </p:pic>
      <p:grpSp>
        <p:nvGrpSpPr>
          <p:cNvPr id="210" name="object 210"/>
          <p:cNvGrpSpPr/>
          <p:nvPr/>
        </p:nvGrpSpPr>
        <p:grpSpPr>
          <a:xfrm>
            <a:off x="4442133" y="7881001"/>
            <a:ext cx="2578100" cy="647065"/>
            <a:chOff x="4442133" y="7881001"/>
            <a:chExt cx="2578100" cy="647065"/>
          </a:xfrm>
        </p:grpSpPr>
        <p:pic>
          <p:nvPicPr>
            <p:cNvPr id="211" name="object 211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4442133" y="8252855"/>
              <a:ext cx="479538" cy="85129"/>
            </a:xfrm>
            <a:prstGeom prst="rect">
              <a:avLst/>
            </a:prstGeom>
          </p:spPr>
        </p:pic>
        <p:pic>
          <p:nvPicPr>
            <p:cNvPr id="212" name="object 212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4941629" y="8252855"/>
              <a:ext cx="170776" cy="85129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5133510" y="8252855"/>
              <a:ext cx="457627" cy="85129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5617270" y="8319528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4" h="19050">
                  <a:moveTo>
                    <a:pt x="11685" y="0"/>
                  </a:moveTo>
                  <a:lnTo>
                    <a:pt x="9154" y="0"/>
                  </a:lnTo>
                  <a:lnTo>
                    <a:pt x="6624" y="0"/>
                  </a:lnTo>
                  <a:lnTo>
                    <a:pt x="4467" y="892"/>
                  </a:lnTo>
                  <a:lnTo>
                    <a:pt x="892" y="4467"/>
                  </a:lnTo>
                  <a:lnTo>
                    <a:pt x="0" y="6648"/>
                  </a:lnTo>
                  <a:lnTo>
                    <a:pt x="0" y="11761"/>
                  </a:lnTo>
                  <a:lnTo>
                    <a:pt x="892" y="13931"/>
                  </a:lnTo>
                  <a:lnTo>
                    <a:pt x="4467" y="17552"/>
                  </a:lnTo>
                  <a:lnTo>
                    <a:pt x="6624" y="18456"/>
                  </a:lnTo>
                  <a:lnTo>
                    <a:pt x="11685" y="18456"/>
                  </a:lnTo>
                  <a:lnTo>
                    <a:pt x="13841" y="17552"/>
                  </a:lnTo>
                  <a:lnTo>
                    <a:pt x="17412" y="13931"/>
                  </a:lnTo>
                  <a:lnTo>
                    <a:pt x="18305" y="11761"/>
                  </a:lnTo>
                  <a:lnTo>
                    <a:pt x="18305" y="6648"/>
                  </a:lnTo>
                  <a:lnTo>
                    <a:pt x="17412" y="4467"/>
                  </a:lnTo>
                  <a:lnTo>
                    <a:pt x="13841" y="892"/>
                  </a:lnTo>
                  <a:lnTo>
                    <a:pt x="116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5" name="object 215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5229561" y="7881001"/>
              <a:ext cx="1790640" cy="646884"/>
            </a:xfrm>
            <a:prstGeom prst="rect">
              <a:avLst/>
            </a:prstGeom>
          </p:spPr>
        </p:pic>
      </p:grpSp>
      <p:grpSp>
        <p:nvGrpSpPr>
          <p:cNvPr id="216" name="object 216"/>
          <p:cNvGrpSpPr/>
          <p:nvPr/>
        </p:nvGrpSpPr>
        <p:grpSpPr>
          <a:xfrm>
            <a:off x="727743" y="8040510"/>
            <a:ext cx="3583940" cy="673735"/>
            <a:chOff x="727743" y="8040510"/>
            <a:chExt cx="3583940" cy="673735"/>
          </a:xfrm>
        </p:grpSpPr>
        <p:pic>
          <p:nvPicPr>
            <p:cNvPr id="217" name="object 217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727743" y="8040510"/>
              <a:ext cx="2770560" cy="673300"/>
            </a:xfrm>
            <a:prstGeom prst="rect">
              <a:avLst/>
            </a:prstGeom>
          </p:spPr>
        </p:pic>
        <p:pic>
          <p:nvPicPr>
            <p:cNvPr id="218" name="object 218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3362209" y="8412915"/>
              <a:ext cx="948974" cy="114970"/>
            </a:xfrm>
            <a:prstGeom prst="rect">
              <a:avLst/>
            </a:prstGeom>
          </p:spPr>
        </p:pic>
      </p:grpSp>
      <p:grpSp>
        <p:nvGrpSpPr>
          <p:cNvPr id="219" name="object 219"/>
          <p:cNvGrpSpPr/>
          <p:nvPr/>
        </p:nvGrpSpPr>
        <p:grpSpPr>
          <a:xfrm>
            <a:off x="4167068" y="8412480"/>
            <a:ext cx="1390650" cy="300990"/>
            <a:chOff x="4167068" y="8412480"/>
            <a:chExt cx="1390650" cy="300990"/>
          </a:xfrm>
        </p:grpSpPr>
        <p:pic>
          <p:nvPicPr>
            <p:cNvPr id="220" name="object 220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5026986" y="8415670"/>
              <a:ext cx="70022" cy="109461"/>
            </a:xfrm>
            <a:prstGeom prst="rect">
              <a:avLst/>
            </a:prstGeom>
          </p:spPr>
        </p:pic>
        <p:pic>
          <p:nvPicPr>
            <p:cNvPr id="221" name="object 221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4167068" y="8412480"/>
              <a:ext cx="1390608" cy="300661"/>
            </a:xfrm>
            <a:prstGeom prst="rect">
              <a:avLst/>
            </a:prstGeom>
          </p:spPr>
        </p:pic>
      </p:grpSp>
      <p:pic>
        <p:nvPicPr>
          <p:cNvPr id="222" name="object 222"/>
          <p:cNvPicPr/>
          <p:nvPr/>
        </p:nvPicPr>
        <p:blipFill>
          <a:blip r:embed="rId139" cstate="print"/>
          <a:stretch>
            <a:fillRect/>
          </a:stretch>
        </p:blipFill>
        <p:spPr>
          <a:xfrm>
            <a:off x="3602855" y="8596756"/>
            <a:ext cx="134707" cy="116384"/>
          </a:xfrm>
          <a:prstGeom prst="rect">
            <a:avLst/>
          </a:prstGeom>
        </p:spPr>
      </p:pic>
      <p:grpSp>
        <p:nvGrpSpPr>
          <p:cNvPr id="223" name="object 223"/>
          <p:cNvGrpSpPr/>
          <p:nvPr/>
        </p:nvGrpSpPr>
        <p:grpSpPr>
          <a:xfrm>
            <a:off x="3830187" y="8598841"/>
            <a:ext cx="231140" cy="114300"/>
            <a:chOff x="3830187" y="8598841"/>
            <a:chExt cx="231140" cy="114300"/>
          </a:xfrm>
        </p:grpSpPr>
        <p:pic>
          <p:nvPicPr>
            <p:cNvPr id="224" name="object 224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3830187" y="8598841"/>
              <a:ext cx="127396" cy="112215"/>
            </a:xfrm>
            <a:prstGeom prst="rect">
              <a:avLst/>
            </a:prstGeom>
          </p:spPr>
        </p:pic>
        <p:pic>
          <p:nvPicPr>
            <p:cNvPr id="225" name="object 225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3977567" y="8628012"/>
              <a:ext cx="83491" cy="85128"/>
            </a:xfrm>
            <a:prstGeom prst="rect">
              <a:avLst/>
            </a:prstGeom>
          </p:spPr>
        </p:pic>
      </p:grpSp>
      <p:grpSp>
        <p:nvGrpSpPr>
          <p:cNvPr id="226" name="object 226"/>
          <p:cNvGrpSpPr/>
          <p:nvPr/>
        </p:nvGrpSpPr>
        <p:grpSpPr>
          <a:xfrm>
            <a:off x="5709697" y="8598841"/>
            <a:ext cx="395605" cy="114300"/>
            <a:chOff x="5709697" y="8598841"/>
            <a:chExt cx="395605" cy="114300"/>
          </a:xfrm>
        </p:grpSpPr>
        <p:pic>
          <p:nvPicPr>
            <p:cNvPr id="227" name="object 227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5709697" y="8601595"/>
              <a:ext cx="65554" cy="109461"/>
            </a:xfrm>
            <a:prstGeom prst="rect">
              <a:avLst/>
            </a:prstGeom>
          </p:spPr>
        </p:pic>
        <p:pic>
          <p:nvPicPr>
            <p:cNvPr id="228" name="object 228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5794397" y="8598841"/>
              <a:ext cx="310788" cy="114300"/>
            </a:xfrm>
            <a:prstGeom prst="rect">
              <a:avLst/>
            </a:prstGeom>
          </p:spPr>
        </p:pic>
      </p:grpSp>
      <p:grpSp>
        <p:nvGrpSpPr>
          <p:cNvPr id="229" name="object 229"/>
          <p:cNvGrpSpPr/>
          <p:nvPr/>
        </p:nvGrpSpPr>
        <p:grpSpPr>
          <a:xfrm>
            <a:off x="6210006" y="8598841"/>
            <a:ext cx="282575" cy="114300"/>
            <a:chOff x="6210006" y="8598841"/>
            <a:chExt cx="282575" cy="114300"/>
          </a:xfrm>
        </p:grpSpPr>
        <p:pic>
          <p:nvPicPr>
            <p:cNvPr id="230" name="object 230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6210006" y="8628012"/>
              <a:ext cx="84312" cy="85128"/>
            </a:xfrm>
            <a:prstGeom prst="rect">
              <a:avLst/>
            </a:prstGeom>
          </p:spPr>
        </p:pic>
        <p:pic>
          <p:nvPicPr>
            <p:cNvPr id="231" name="object 231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6317301" y="8628012"/>
              <a:ext cx="70618" cy="83044"/>
            </a:xfrm>
            <a:prstGeom prst="rect">
              <a:avLst/>
            </a:prstGeom>
          </p:spPr>
        </p:pic>
        <p:pic>
          <p:nvPicPr>
            <p:cNvPr id="232" name="object 232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6408118" y="8598841"/>
              <a:ext cx="84311" cy="114300"/>
            </a:xfrm>
            <a:prstGeom prst="rect">
              <a:avLst/>
            </a:prstGeom>
          </p:spPr>
        </p:pic>
      </p:grpSp>
      <p:pic>
        <p:nvPicPr>
          <p:cNvPr id="233" name="object 233"/>
          <p:cNvPicPr/>
          <p:nvPr/>
        </p:nvPicPr>
        <p:blipFill>
          <a:blip r:embed="rId147" cstate="print"/>
          <a:stretch>
            <a:fillRect/>
          </a:stretch>
        </p:blipFill>
        <p:spPr>
          <a:xfrm>
            <a:off x="6598753" y="8598841"/>
            <a:ext cx="412206" cy="114300"/>
          </a:xfrm>
          <a:prstGeom prst="rect">
            <a:avLst/>
          </a:prstGeom>
        </p:spPr>
      </p:pic>
      <p:grpSp>
        <p:nvGrpSpPr>
          <p:cNvPr id="234" name="object 234"/>
          <p:cNvGrpSpPr/>
          <p:nvPr/>
        </p:nvGrpSpPr>
        <p:grpSpPr>
          <a:xfrm>
            <a:off x="1923293" y="8782686"/>
            <a:ext cx="784860" cy="117475"/>
            <a:chOff x="1923293" y="8782686"/>
            <a:chExt cx="784860" cy="117475"/>
          </a:xfrm>
        </p:grpSpPr>
        <p:pic>
          <p:nvPicPr>
            <p:cNvPr id="235" name="object 235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1923293" y="8784770"/>
              <a:ext cx="296287" cy="114970"/>
            </a:xfrm>
            <a:prstGeom prst="rect">
              <a:avLst/>
            </a:prstGeom>
          </p:spPr>
        </p:pic>
        <p:sp>
          <p:nvSpPr>
            <p:cNvPr id="236" name="object 236"/>
            <p:cNvSpPr/>
            <p:nvPr/>
          </p:nvSpPr>
          <p:spPr>
            <a:xfrm>
              <a:off x="2238141" y="8782686"/>
              <a:ext cx="262255" cy="116839"/>
            </a:xfrm>
            <a:custGeom>
              <a:avLst/>
              <a:gdLst/>
              <a:ahLst/>
              <a:cxnLst/>
              <a:rect l="l" t="t" r="r" b="b"/>
              <a:pathLst>
                <a:path w="262255" h="116840">
                  <a:moveTo>
                    <a:pt x="24706" y="42268"/>
                  </a:moveTo>
                  <a:lnTo>
                    <a:pt x="14212" y="42268"/>
                  </a:lnTo>
                  <a:lnTo>
                    <a:pt x="14212" y="114300"/>
                  </a:lnTo>
                  <a:lnTo>
                    <a:pt x="24706" y="114300"/>
                  </a:lnTo>
                  <a:lnTo>
                    <a:pt x="24706" y="42268"/>
                  </a:lnTo>
                  <a:close/>
                </a:path>
                <a:path w="262255" h="116840">
                  <a:moveTo>
                    <a:pt x="41228" y="33336"/>
                  </a:moveTo>
                  <a:lnTo>
                    <a:pt x="0" y="33336"/>
                  </a:lnTo>
                  <a:lnTo>
                    <a:pt x="0" y="42268"/>
                  </a:lnTo>
                  <a:lnTo>
                    <a:pt x="41228" y="42268"/>
                  </a:lnTo>
                  <a:lnTo>
                    <a:pt x="41228" y="33336"/>
                  </a:lnTo>
                  <a:close/>
                </a:path>
                <a:path w="262255" h="116840">
                  <a:moveTo>
                    <a:pt x="24706" y="3276"/>
                  </a:moveTo>
                  <a:lnTo>
                    <a:pt x="14212" y="3276"/>
                  </a:lnTo>
                  <a:lnTo>
                    <a:pt x="14212" y="33336"/>
                  </a:lnTo>
                  <a:lnTo>
                    <a:pt x="24706" y="33336"/>
                  </a:lnTo>
                  <a:lnTo>
                    <a:pt x="24706" y="3276"/>
                  </a:lnTo>
                  <a:close/>
                </a:path>
                <a:path w="262255" h="116840">
                  <a:moveTo>
                    <a:pt x="101600" y="31254"/>
                  </a:moveTo>
                  <a:lnTo>
                    <a:pt x="94954" y="31254"/>
                  </a:lnTo>
                  <a:lnTo>
                    <a:pt x="86633" y="32031"/>
                  </a:lnTo>
                  <a:lnTo>
                    <a:pt x="56202" y="57373"/>
                  </a:lnTo>
                  <a:lnTo>
                    <a:pt x="53132" y="73595"/>
                  </a:lnTo>
                  <a:lnTo>
                    <a:pt x="53893" y="82187"/>
                  </a:lnTo>
                  <a:lnTo>
                    <a:pt x="78720" y="113268"/>
                  </a:lnTo>
                  <a:lnTo>
                    <a:pt x="94655" y="116384"/>
                  </a:lnTo>
                  <a:lnTo>
                    <a:pt x="101102" y="116384"/>
                  </a:lnTo>
                  <a:lnTo>
                    <a:pt x="107043" y="115045"/>
                  </a:lnTo>
                  <a:lnTo>
                    <a:pt x="117908" y="109684"/>
                  </a:lnTo>
                  <a:lnTo>
                    <a:pt x="121374" y="106859"/>
                  </a:lnTo>
                  <a:lnTo>
                    <a:pt x="90040" y="106859"/>
                  </a:lnTo>
                  <a:lnTo>
                    <a:pt x="84781" y="105418"/>
                  </a:lnTo>
                  <a:lnTo>
                    <a:pt x="63623" y="79674"/>
                  </a:lnTo>
                  <a:lnTo>
                    <a:pt x="63623" y="68212"/>
                  </a:lnTo>
                  <a:lnTo>
                    <a:pt x="89968" y="41299"/>
                  </a:lnTo>
                  <a:lnTo>
                    <a:pt x="121694" y="41299"/>
                  </a:lnTo>
                  <a:lnTo>
                    <a:pt x="118379" y="38322"/>
                  </a:lnTo>
                  <a:lnTo>
                    <a:pt x="107614" y="32670"/>
                  </a:lnTo>
                  <a:lnTo>
                    <a:pt x="101600" y="31254"/>
                  </a:lnTo>
                  <a:close/>
                </a:path>
                <a:path w="262255" h="116840">
                  <a:moveTo>
                    <a:pt x="137444" y="100385"/>
                  </a:moveTo>
                  <a:lnTo>
                    <a:pt x="127173" y="100385"/>
                  </a:lnTo>
                  <a:lnTo>
                    <a:pt x="127173" y="114300"/>
                  </a:lnTo>
                  <a:lnTo>
                    <a:pt x="137444" y="114300"/>
                  </a:lnTo>
                  <a:lnTo>
                    <a:pt x="137444" y="100385"/>
                  </a:lnTo>
                  <a:close/>
                </a:path>
                <a:path w="262255" h="116840">
                  <a:moveTo>
                    <a:pt x="121694" y="41299"/>
                  </a:moveTo>
                  <a:lnTo>
                    <a:pt x="104800" y="41299"/>
                  </a:lnTo>
                  <a:lnTo>
                    <a:pt x="112402" y="44448"/>
                  </a:lnTo>
                  <a:lnTo>
                    <a:pt x="124754" y="57049"/>
                  </a:lnTo>
                  <a:lnTo>
                    <a:pt x="127843" y="64886"/>
                  </a:lnTo>
                  <a:lnTo>
                    <a:pt x="127843" y="80416"/>
                  </a:lnTo>
                  <a:lnTo>
                    <a:pt x="101401" y="106859"/>
                  </a:lnTo>
                  <a:lnTo>
                    <a:pt x="121374" y="106859"/>
                  </a:lnTo>
                  <a:lnTo>
                    <a:pt x="122806" y="105691"/>
                  </a:lnTo>
                  <a:lnTo>
                    <a:pt x="127173" y="100385"/>
                  </a:lnTo>
                  <a:lnTo>
                    <a:pt x="137444" y="100385"/>
                  </a:lnTo>
                  <a:lnTo>
                    <a:pt x="137444" y="48221"/>
                  </a:lnTo>
                  <a:lnTo>
                    <a:pt x="127173" y="48221"/>
                  </a:lnTo>
                  <a:lnTo>
                    <a:pt x="123220" y="42725"/>
                  </a:lnTo>
                  <a:lnTo>
                    <a:pt x="123106" y="42566"/>
                  </a:lnTo>
                  <a:lnTo>
                    <a:pt x="121694" y="41299"/>
                  </a:lnTo>
                  <a:close/>
                </a:path>
                <a:path w="262255" h="116840">
                  <a:moveTo>
                    <a:pt x="137444" y="33336"/>
                  </a:moveTo>
                  <a:lnTo>
                    <a:pt x="127173" y="33336"/>
                  </a:lnTo>
                  <a:lnTo>
                    <a:pt x="127173" y="48221"/>
                  </a:lnTo>
                  <a:lnTo>
                    <a:pt x="137444" y="48221"/>
                  </a:lnTo>
                  <a:lnTo>
                    <a:pt x="137444" y="33336"/>
                  </a:lnTo>
                  <a:close/>
                </a:path>
                <a:path w="262255" h="116840">
                  <a:moveTo>
                    <a:pt x="166911" y="0"/>
                  </a:moveTo>
                  <a:lnTo>
                    <a:pt x="162198" y="0"/>
                  </a:lnTo>
                  <a:lnTo>
                    <a:pt x="160188" y="842"/>
                  </a:lnTo>
                  <a:lnTo>
                    <a:pt x="156813" y="4218"/>
                  </a:lnTo>
                  <a:lnTo>
                    <a:pt x="155969" y="6253"/>
                  </a:lnTo>
                  <a:lnTo>
                    <a:pt x="155969" y="10962"/>
                  </a:lnTo>
                  <a:lnTo>
                    <a:pt x="156813" y="12970"/>
                  </a:lnTo>
                  <a:lnTo>
                    <a:pt x="160188" y="16347"/>
                  </a:lnTo>
                  <a:lnTo>
                    <a:pt x="162198" y="17190"/>
                  </a:lnTo>
                  <a:lnTo>
                    <a:pt x="166911" y="17190"/>
                  </a:lnTo>
                  <a:lnTo>
                    <a:pt x="168944" y="16347"/>
                  </a:lnTo>
                  <a:lnTo>
                    <a:pt x="172317" y="12970"/>
                  </a:lnTo>
                  <a:lnTo>
                    <a:pt x="173160" y="10962"/>
                  </a:lnTo>
                  <a:lnTo>
                    <a:pt x="173160" y="6253"/>
                  </a:lnTo>
                  <a:lnTo>
                    <a:pt x="172317" y="4218"/>
                  </a:lnTo>
                  <a:lnTo>
                    <a:pt x="168944" y="842"/>
                  </a:lnTo>
                  <a:lnTo>
                    <a:pt x="166911" y="0"/>
                  </a:lnTo>
                  <a:close/>
                </a:path>
                <a:path w="262255" h="116840">
                  <a:moveTo>
                    <a:pt x="169811" y="33336"/>
                  </a:moveTo>
                  <a:lnTo>
                    <a:pt x="159321" y="33336"/>
                  </a:lnTo>
                  <a:lnTo>
                    <a:pt x="159321" y="114300"/>
                  </a:lnTo>
                  <a:lnTo>
                    <a:pt x="169811" y="114300"/>
                  </a:lnTo>
                  <a:lnTo>
                    <a:pt x="169811" y="33336"/>
                  </a:lnTo>
                  <a:close/>
                </a:path>
                <a:path w="262255" h="116840">
                  <a:moveTo>
                    <a:pt x="201809" y="33336"/>
                  </a:moveTo>
                  <a:lnTo>
                    <a:pt x="191394" y="33336"/>
                  </a:lnTo>
                  <a:lnTo>
                    <a:pt x="191394" y="114300"/>
                  </a:lnTo>
                  <a:lnTo>
                    <a:pt x="201809" y="114300"/>
                  </a:lnTo>
                  <a:lnTo>
                    <a:pt x="201809" y="73940"/>
                  </a:lnTo>
                  <a:lnTo>
                    <a:pt x="202305" y="66600"/>
                  </a:lnTo>
                  <a:lnTo>
                    <a:pt x="203299" y="62583"/>
                  </a:lnTo>
                  <a:lnTo>
                    <a:pt x="204886" y="56429"/>
                  </a:lnTo>
                  <a:lnTo>
                    <a:pt x="208170" y="51271"/>
                  </a:lnTo>
                  <a:lnTo>
                    <a:pt x="212267" y="47847"/>
                  </a:lnTo>
                  <a:lnTo>
                    <a:pt x="201809" y="47847"/>
                  </a:lnTo>
                  <a:lnTo>
                    <a:pt x="201809" y="33336"/>
                  </a:lnTo>
                  <a:close/>
                </a:path>
                <a:path w="262255" h="116840">
                  <a:moveTo>
                    <a:pt x="254566" y="40853"/>
                  </a:moveTo>
                  <a:lnTo>
                    <a:pt x="235595" y="40853"/>
                  </a:lnTo>
                  <a:lnTo>
                    <a:pt x="240348" y="42293"/>
                  </a:lnTo>
                  <a:lnTo>
                    <a:pt x="240170" y="42293"/>
                  </a:lnTo>
                  <a:lnTo>
                    <a:pt x="246905" y="47613"/>
                  </a:lnTo>
                  <a:lnTo>
                    <a:pt x="249234" y="51642"/>
                  </a:lnTo>
                  <a:lnTo>
                    <a:pt x="250477" y="57002"/>
                  </a:lnTo>
                  <a:lnTo>
                    <a:pt x="251273" y="60126"/>
                  </a:lnTo>
                  <a:lnTo>
                    <a:pt x="251669" y="66351"/>
                  </a:lnTo>
                  <a:lnTo>
                    <a:pt x="251669" y="114300"/>
                  </a:lnTo>
                  <a:lnTo>
                    <a:pt x="262012" y="114300"/>
                  </a:lnTo>
                  <a:lnTo>
                    <a:pt x="262012" y="61614"/>
                  </a:lnTo>
                  <a:lnTo>
                    <a:pt x="260896" y="53506"/>
                  </a:lnTo>
                  <a:lnTo>
                    <a:pt x="256432" y="43088"/>
                  </a:lnTo>
                  <a:lnTo>
                    <a:pt x="254566" y="40853"/>
                  </a:lnTo>
                  <a:close/>
                </a:path>
                <a:path w="262255" h="116840">
                  <a:moveTo>
                    <a:pt x="238222" y="31254"/>
                  </a:moveTo>
                  <a:lnTo>
                    <a:pt x="226221" y="31254"/>
                  </a:lnTo>
                  <a:lnTo>
                    <a:pt x="220713" y="32630"/>
                  </a:lnTo>
                  <a:lnTo>
                    <a:pt x="210592" y="38138"/>
                  </a:lnTo>
                  <a:lnTo>
                    <a:pt x="205977" y="42293"/>
                  </a:lnTo>
                  <a:lnTo>
                    <a:pt x="201809" y="47847"/>
                  </a:lnTo>
                  <a:lnTo>
                    <a:pt x="212267" y="47847"/>
                  </a:lnTo>
                  <a:lnTo>
                    <a:pt x="218142" y="42937"/>
                  </a:lnTo>
                  <a:lnTo>
                    <a:pt x="223786" y="40853"/>
                  </a:lnTo>
                  <a:lnTo>
                    <a:pt x="254566" y="40853"/>
                  </a:lnTo>
                  <a:lnTo>
                    <a:pt x="252972" y="38944"/>
                  </a:lnTo>
                  <a:lnTo>
                    <a:pt x="243594" y="32792"/>
                  </a:lnTo>
                  <a:lnTo>
                    <a:pt x="238222" y="312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7" name="object 237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2516781" y="8813941"/>
              <a:ext cx="190903" cy="85129"/>
            </a:xfrm>
            <a:prstGeom prst="rect">
              <a:avLst/>
            </a:prstGeom>
          </p:spPr>
        </p:pic>
      </p:grpSp>
      <p:pic>
        <p:nvPicPr>
          <p:cNvPr id="238" name="object 238"/>
          <p:cNvPicPr/>
          <p:nvPr/>
        </p:nvPicPr>
        <p:blipFill>
          <a:blip r:embed="rId150" cstate="print"/>
          <a:stretch>
            <a:fillRect/>
          </a:stretch>
        </p:blipFill>
        <p:spPr>
          <a:xfrm>
            <a:off x="2924971" y="8782686"/>
            <a:ext cx="288683" cy="114300"/>
          </a:xfrm>
          <a:prstGeom prst="rect">
            <a:avLst/>
          </a:prstGeom>
        </p:spPr>
      </p:pic>
      <p:pic>
        <p:nvPicPr>
          <p:cNvPr id="239" name="object 239"/>
          <p:cNvPicPr/>
          <p:nvPr/>
        </p:nvPicPr>
        <p:blipFill>
          <a:blip r:embed="rId151" cstate="print"/>
          <a:stretch>
            <a:fillRect/>
          </a:stretch>
        </p:blipFill>
        <p:spPr>
          <a:xfrm>
            <a:off x="3448900" y="8784769"/>
            <a:ext cx="412203" cy="114300"/>
          </a:xfrm>
          <a:prstGeom prst="rect">
            <a:avLst/>
          </a:prstGeom>
        </p:spPr>
      </p:pic>
      <p:pic>
        <p:nvPicPr>
          <p:cNvPr id="240" name="object 240"/>
          <p:cNvPicPr/>
          <p:nvPr/>
        </p:nvPicPr>
        <p:blipFill>
          <a:blip r:embed="rId152" cstate="print"/>
          <a:stretch>
            <a:fillRect/>
          </a:stretch>
        </p:blipFill>
        <p:spPr>
          <a:xfrm>
            <a:off x="4090535" y="8813941"/>
            <a:ext cx="141405" cy="85129"/>
          </a:xfrm>
          <a:prstGeom prst="rect">
            <a:avLst/>
          </a:prstGeom>
        </p:spPr>
      </p:pic>
      <p:pic>
        <p:nvPicPr>
          <p:cNvPr id="241" name="object 241"/>
          <p:cNvPicPr/>
          <p:nvPr/>
        </p:nvPicPr>
        <p:blipFill>
          <a:blip r:embed="rId153" cstate="print"/>
          <a:stretch>
            <a:fillRect/>
          </a:stretch>
        </p:blipFill>
        <p:spPr>
          <a:xfrm>
            <a:off x="4451946" y="8784769"/>
            <a:ext cx="415102" cy="114300"/>
          </a:xfrm>
          <a:prstGeom prst="rect">
            <a:avLst/>
          </a:prstGeom>
        </p:spPr>
      </p:pic>
      <p:grpSp>
        <p:nvGrpSpPr>
          <p:cNvPr id="242" name="object 242"/>
          <p:cNvGrpSpPr/>
          <p:nvPr/>
        </p:nvGrpSpPr>
        <p:grpSpPr>
          <a:xfrm>
            <a:off x="5097081" y="8785962"/>
            <a:ext cx="965835" cy="140970"/>
            <a:chOff x="5097081" y="8785962"/>
            <a:chExt cx="965835" cy="140970"/>
          </a:xfrm>
        </p:grpSpPr>
        <p:pic>
          <p:nvPicPr>
            <p:cNvPr id="243" name="object 243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5097081" y="8785962"/>
              <a:ext cx="927607" cy="140641"/>
            </a:xfrm>
            <a:prstGeom prst="rect">
              <a:avLst/>
            </a:prstGeom>
          </p:spPr>
        </p:pic>
        <p:sp>
          <p:nvSpPr>
            <p:cNvPr id="244" name="object 244"/>
            <p:cNvSpPr/>
            <p:nvPr/>
          </p:nvSpPr>
          <p:spPr>
            <a:xfrm>
              <a:off x="6044309" y="8880613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4" h="19050">
                  <a:moveTo>
                    <a:pt x="11685" y="0"/>
                  </a:moveTo>
                  <a:lnTo>
                    <a:pt x="9155" y="0"/>
                  </a:lnTo>
                  <a:lnTo>
                    <a:pt x="6624" y="0"/>
                  </a:lnTo>
                  <a:lnTo>
                    <a:pt x="4467" y="892"/>
                  </a:lnTo>
                  <a:lnTo>
                    <a:pt x="892" y="4467"/>
                  </a:lnTo>
                  <a:lnTo>
                    <a:pt x="0" y="6649"/>
                  </a:lnTo>
                  <a:lnTo>
                    <a:pt x="0" y="11761"/>
                  </a:lnTo>
                  <a:lnTo>
                    <a:pt x="892" y="13931"/>
                  </a:lnTo>
                  <a:lnTo>
                    <a:pt x="4467" y="17553"/>
                  </a:lnTo>
                  <a:lnTo>
                    <a:pt x="6624" y="18456"/>
                  </a:lnTo>
                  <a:lnTo>
                    <a:pt x="11685" y="18456"/>
                  </a:lnTo>
                  <a:lnTo>
                    <a:pt x="13841" y="17553"/>
                  </a:lnTo>
                  <a:lnTo>
                    <a:pt x="17412" y="13931"/>
                  </a:lnTo>
                  <a:lnTo>
                    <a:pt x="18305" y="11761"/>
                  </a:lnTo>
                  <a:lnTo>
                    <a:pt x="18305" y="6649"/>
                  </a:lnTo>
                  <a:lnTo>
                    <a:pt x="17412" y="4467"/>
                  </a:lnTo>
                  <a:lnTo>
                    <a:pt x="13841" y="892"/>
                  </a:lnTo>
                  <a:lnTo>
                    <a:pt x="116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5" name="object 245"/>
          <p:cNvGrpSpPr/>
          <p:nvPr/>
        </p:nvGrpSpPr>
        <p:grpSpPr>
          <a:xfrm>
            <a:off x="6297659" y="8782686"/>
            <a:ext cx="504825" cy="116839"/>
            <a:chOff x="6297659" y="8782686"/>
            <a:chExt cx="504825" cy="116839"/>
          </a:xfrm>
        </p:grpSpPr>
        <p:pic>
          <p:nvPicPr>
            <p:cNvPr id="246" name="object 246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6297659" y="8787525"/>
              <a:ext cx="149350" cy="111545"/>
            </a:xfrm>
            <a:prstGeom prst="rect">
              <a:avLst/>
            </a:prstGeom>
          </p:spPr>
        </p:pic>
        <p:sp>
          <p:nvSpPr>
            <p:cNvPr id="247" name="object 247"/>
            <p:cNvSpPr/>
            <p:nvPr/>
          </p:nvSpPr>
          <p:spPr>
            <a:xfrm>
              <a:off x="6470358" y="8782697"/>
              <a:ext cx="332105" cy="116839"/>
            </a:xfrm>
            <a:custGeom>
              <a:avLst/>
              <a:gdLst/>
              <a:ahLst/>
              <a:cxnLst/>
              <a:rect l="l" t="t" r="r" b="b"/>
              <a:pathLst>
                <a:path w="332104" h="116840">
                  <a:moveTo>
                    <a:pt x="84302" y="73964"/>
                  </a:moveTo>
                  <a:lnTo>
                    <a:pt x="83540" y="65405"/>
                  </a:lnTo>
                  <a:lnTo>
                    <a:pt x="81267" y="57505"/>
                  </a:lnTo>
                  <a:lnTo>
                    <a:pt x="77457" y="50279"/>
                  </a:lnTo>
                  <a:lnTo>
                    <a:pt x="73812" y="45783"/>
                  </a:lnTo>
                  <a:lnTo>
                    <a:pt x="73812" y="67906"/>
                  </a:lnTo>
                  <a:lnTo>
                    <a:pt x="73812" y="79425"/>
                  </a:lnTo>
                  <a:lnTo>
                    <a:pt x="47472" y="106337"/>
                  </a:lnTo>
                  <a:lnTo>
                    <a:pt x="32639" y="106337"/>
                  </a:lnTo>
                  <a:lnTo>
                    <a:pt x="25031" y="103187"/>
                  </a:lnTo>
                  <a:lnTo>
                    <a:pt x="21336" y="99415"/>
                  </a:lnTo>
                  <a:lnTo>
                    <a:pt x="12687" y="90576"/>
                  </a:lnTo>
                  <a:lnTo>
                    <a:pt x="9588" y="82740"/>
                  </a:lnTo>
                  <a:lnTo>
                    <a:pt x="9588" y="67208"/>
                  </a:lnTo>
                  <a:lnTo>
                    <a:pt x="10972" y="61683"/>
                  </a:lnTo>
                  <a:lnTo>
                    <a:pt x="16395" y="52006"/>
                  </a:lnTo>
                  <a:lnTo>
                    <a:pt x="16471" y="51854"/>
                  </a:lnTo>
                  <a:lnTo>
                    <a:pt x="20421" y="47955"/>
                  </a:lnTo>
                  <a:lnTo>
                    <a:pt x="21666" y="47244"/>
                  </a:lnTo>
                  <a:lnTo>
                    <a:pt x="30683" y="42151"/>
                  </a:lnTo>
                  <a:lnTo>
                    <a:pt x="36106" y="40703"/>
                  </a:lnTo>
                  <a:lnTo>
                    <a:pt x="47421" y="40703"/>
                  </a:lnTo>
                  <a:lnTo>
                    <a:pt x="73812" y="67906"/>
                  </a:lnTo>
                  <a:lnTo>
                    <a:pt x="73812" y="45783"/>
                  </a:lnTo>
                  <a:lnTo>
                    <a:pt x="42786" y="31254"/>
                  </a:lnTo>
                  <a:lnTo>
                    <a:pt x="36334" y="31254"/>
                  </a:lnTo>
                  <a:lnTo>
                    <a:pt x="30403" y="32575"/>
                  </a:lnTo>
                  <a:lnTo>
                    <a:pt x="19596" y="37884"/>
                  </a:lnTo>
                  <a:lnTo>
                    <a:pt x="14706" y="41884"/>
                  </a:lnTo>
                  <a:lnTo>
                    <a:pt x="10337" y="47244"/>
                  </a:lnTo>
                  <a:lnTo>
                    <a:pt x="10337" y="2082"/>
                  </a:lnTo>
                  <a:lnTo>
                    <a:pt x="0" y="2082"/>
                  </a:lnTo>
                  <a:lnTo>
                    <a:pt x="0" y="114300"/>
                  </a:lnTo>
                  <a:lnTo>
                    <a:pt x="10337" y="114300"/>
                  </a:lnTo>
                  <a:lnTo>
                    <a:pt x="10337" y="99415"/>
                  </a:lnTo>
                  <a:lnTo>
                    <a:pt x="14338" y="104902"/>
                  </a:lnTo>
                  <a:lnTo>
                    <a:pt x="14452" y="105067"/>
                  </a:lnTo>
                  <a:lnTo>
                    <a:pt x="19342" y="109385"/>
                  </a:lnTo>
                  <a:lnTo>
                    <a:pt x="29908" y="114960"/>
                  </a:lnTo>
                  <a:lnTo>
                    <a:pt x="35890" y="116382"/>
                  </a:lnTo>
                  <a:lnTo>
                    <a:pt x="42481" y="116382"/>
                  </a:lnTo>
                  <a:lnTo>
                    <a:pt x="77393" y="97421"/>
                  </a:lnTo>
                  <a:lnTo>
                    <a:pt x="83439" y="82740"/>
                  </a:lnTo>
                  <a:lnTo>
                    <a:pt x="83540" y="82423"/>
                  </a:lnTo>
                  <a:lnTo>
                    <a:pt x="84302" y="73964"/>
                  </a:lnTo>
                  <a:close/>
                </a:path>
                <a:path w="332104" h="116840">
                  <a:moveTo>
                    <a:pt x="182905" y="74637"/>
                  </a:moveTo>
                  <a:lnTo>
                    <a:pt x="182295" y="66675"/>
                  </a:lnTo>
                  <a:lnTo>
                    <a:pt x="182041" y="65620"/>
                  </a:lnTo>
                  <a:lnTo>
                    <a:pt x="180606" y="59474"/>
                  </a:lnTo>
                  <a:lnTo>
                    <a:pt x="177825" y="52832"/>
                  </a:lnTo>
                  <a:lnTo>
                    <a:pt x="173977" y="46951"/>
                  </a:lnTo>
                  <a:lnTo>
                    <a:pt x="171450" y="44373"/>
                  </a:lnTo>
                  <a:lnTo>
                    <a:pt x="171450" y="65620"/>
                  </a:lnTo>
                  <a:lnTo>
                    <a:pt x="111175" y="65620"/>
                  </a:lnTo>
                  <a:lnTo>
                    <a:pt x="113309" y="58178"/>
                  </a:lnTo>
                  <a:lnTo>
                    <a:pt x="116459" y="52603"/>
                  </a:lnTo>
                  <a:lnTo>
                    <a:pt x="126326" y="43776"/>
                  </a:lnTo>
                  <a:lnTo>
                    <a:pt x="133146" y="41224"/>
                  </a:lnTo>
                  <a:lnTo>
                    <a:pt x="145897" y="41224"/>
                  </a:lnTo>
                  <a:lnTo>
                    <a:pt x="171450" y="65620"/>
                  </a:lnTo>
                  <a:lnTo>
                    <a:pt x="171450" y="44373"/>
                  </a:lnTo>
                  <a:lnTo>
                    <a:pt x="140931" y="31254"/>
                  </a:lnTo>
                  <a:lnTo>
                    <a:pt x="131165" y="32232"/>
                  </a:lnTo>
                  <a:lnTo>
                    <a:pt x="131330" y="32232"/>
                  </a:lnTo>
                  <a:lnTo>
                    <a:pt x="122593" y="35179"/>
                  </a:lnTo>
                  <a:lnTo>
                    <a:pt x="122720" y="35179"/>
                  </a:lnTo>
                  <a:lnTo>
                    <a:pt x="115366" y="39878"/>
                  </a:lnTo>
                  <a:lnTo>
                    <a:pt x="108864" y="46583"/>
                  </a:lnTo>
                  <a:lnTo>
                    <a:pt x="104724" y="52832"/>
                  </a:lnTo>
                  <a:lnTo>
                    <a:pt x="101777" y="59474"/>
                  </a:lnTo>
                  <a:lnTo>
                    <a:pt x="99999" y="66548"/>
                  </a:lnTo>
                  <a:lnTo>
                    <a:pt x="99415" y="74041"/>
                  </a:lnTo>
                  <a:lnTo>
                    <a:pt x="100114" y="82016"/>
                  </a:lnTo>
                  <a:lnTo>
                    <a:pt x="102196" y="89560"/>
                  </a:lnTo>
                  <a:lnTo>
                    <a:pt x="105689" y="96685"/>
                  </a:lnTo>
                  <a:lnTo>
                    <a:pt x="110477" y="103251"/>
                  </a:lnTo>
                  <a:lnTo>
                    <a:pt x="110566" y="103390"/>
                  </a:lnTo>
                  <a:lnTo>
                    <a:pt x="116687" y="109080"/>
                  </a:lnTo>
                  <a:lnTo>
                    <a:pt x="123888" y="113131"/>
                  </a:lnTo>
                  <a:lnTo>
                    <a:pt x="132168" y="115570"/>
                  </a:lnTo>
                  <a:lnTo>
                    <a:pt x="141528" y="116382"/>
                  </a:lnTo>
                  <a:lnTo>
                    <a:pt x="147485" y="116382"/>
                  </a:lnTo>
                  <a:lnTo>
                    <a:pt x="152273" y="115570"/>
                  </a:lnTo>
                  <a:lnTo>
                    <a:pt x="152577" y="115570"/>
                  </a:lnTo>
                  <a:lnTo>
                    <a:pt x="180225" y="92036"/>
                  </a:lnTo>
                  <a:lnTo>
                    <a:pt x="171450" y="87426"/>
                  </a:lnTo>
                  <a:lnTo>
                    <a:pt x="168275" y="92735"/>
                  </a:lnTo>
                  <a:lnTo>
                    <a:pt x="165201" y="96685"/>
                  </a:lnTo>
                  <a:lnTo>
                    <a:pt x="159854" y="101346"/>
                  </a:lnTo>
                  <a:lnTo>
                    <a:pt x="156552" y="103251"/>
                  </a:lnTo>
                  <a:lnTo>
                    <a:pt x="148767" y="106133"/>
                  </a:lnTo>
                  <a:lnTo>
                    <a:pt x="144754" y="106857"/>
                  </a:lnTo>
                  <a:lnTo>
                    <a:pt x="132105" y="106857"/>
                  </a:lnTo>
                  <a:lnTo>
                    <a:pt x="124942" y="103835"/>
                  </a:lnTo>
                  <a:lnTo>
                    <a:pt x="113322" y="91782"/>
                  </a:lnTo>
                  <a:lnTo>
                    <a:pt x="110324" y="84061"/>
                  </a:lnTo>
                  <a:lnTo>
                    <a:pt x="110121" y="74637"/>
                  </a:lnTo>
                  <a:lnTo>
                    <a:pt x="182905" y="74637"/>
                  </a:lnTo>
                  <a:close/>
                </a:path>
                <a:path w="332104" h="116840">
                  <a:moveTo>
                    <a:pt x="212242" y="2082"/>
                  </a:moveTo>
                  <a:lnTo>
                    <a:pt x="201828" y="2082"/>
                  </a:lnTo>
                  <a:lnTo>
                    <a:pt x="201828" y="114300"/>
                  </a:lnTo>
                  <a:lnTo>
                    <a:pt x="212242" y="114300"/>
                  </a:lnTo>
                  <a:lnTo>
                    <a:pt x="212242" y="2082"/>
                  </a:lnTo>
                  <a:close/>
                </a:path>
                <a:path w="332104" h="116840">
                  <a:moveTo>
                    <a:pt x="242836" y="33324"/>
                  </a:moveTo>
                  <a:lnTo>
                    <a:pt x="232346" y="33324"/>
                  </a:lnTo>
                  <a:lnTo>
                    <a:pt x="232346" y="114300"/>
                  </a:lnTo>
                  <a:lnTo>
                    <a:pt x="242836" y="114300"/>
                  </a:lnTo>
                  <a:lnTo>
                    <a:pt x="242836" y="33324"/>
                  </a:lnTo>
                  <a:close/>
                </a:path>
                <a:path w="332104" h="116840">
                  <a:moveTo>
                    <a:pt x="246176" y="6248"/>
                  </a:moveTo>
                  <a:lnTo>
                    <a:pt x="245338" y="4216"/>
                  </a:lnTo>
                  <a:lnTo>
                    <a:pt x="241960" y="838"/>
                  </a:lnTo>
                  <a:lnTo>
                    <a:pt x="239928" y="0"/>
                  </a:lnTo>
                  <a:lnTo>
                    <a:pt x="235216" y="0"/>
                  </a:lnTo>
                  <a:lnTo>
                    <a:pt x="233210" y="838"/>
                  </a:lnTo>
                  <a:lnTo>
                    <a:pt x="229831" y="4216"/>
                  </a:lnTo>
                  <a:lnTo>
                    <a:pt x="228993" y="6248"/>
                  </a:lnTo>
                  <a:lnTo>
                    <a:pt x="228993" y="10960"/>
                  </a:lnTo>
                  <a:lnTo>
                    <a:pt x="229831" y="12966"/>
                  </a:lnTo>
                  <a:lnTo>
                    <a:pt x="233210" y="16344"/>
                  </a:lnTo>
                  <a:lnTo>
                    <a:pt x="235216" y="17183"/>
                  </a:lnTo>
                  <a:lnTo>
                    <a:pt x="239928" y="17183"/>
                  </a:lnTo>
                  <a:lnTo>
                    <a:pt x="241960" y="16344"/>
                  </a:lnTo>
                  <a:lnTo>
                    <a:pt x="245338" y="12966"/>
                  </a:lnTo>
                  <a:lnTo>
                    <a:pt x="246176" y="10960"/>
                  </a:lnTo>
                  <a:lnTo>
                    <a:pt x="246176" y="6248"/>
                  </a:lnTo>
                  <a:close/>
                </a:path>
                <a:path w="332104" h="116840">
                  <a:moveTo>
                    <a:pt x="331978" y="61607"/>
                  </a:moveTo>
                  <a:lnTo>
                    <a:pt x="308190" y="31254"/>
                  </a:lnTo>
                  <a:lnTo>
                    <a:pt x="296189" y="31254"/>
                  </a:lnTo>
                  <a:lnTo>
                    <a:pt x="290690" y="32626"/>
                  </a:lnTo>
                  <a:lnTo>
                    <a:pt x="280568" y="38138"/>
                  </a:lnTo>
                  <a:lnTo>
                    <a:pt x="275945" y="42291"/>
                  </a:lnTo>
                  <a:lnTo>
                    <a:pt x="271780" y="47840"/>
                  </a:lnTo>
                  <a:lnTo>
                    <a:pt x="271780" y="33324"/>
                  </a:lnTo>
                  <a:lnTo>
                    <a:pt x="261366" y="33324"/>
                  </a:lnTo>
                  <a:lnTo>
                    <a:pt x="261366" y="114300"/>
                  </a:lnTo>
                  <a:lnTo>
                    <a:pt x="271780" y="114300"/>
                  </a:lnTo>
                  <a:lnTo>
                    <a:pt x="271780" y="73939"/>
                  </a:lnTo>
                  <a:lnTo>
                    <a:pt x="272275" y="66598"/>
                  </a:lnTo>
                  <a:lnTo>
                    <a:pt x="274853" y="56426"/>
                  </a:lnTo>
                  <a:lnTo>
                    <a:pt x="278142" y="51269"/>
                  </a:lnTo>
                  <a:lnTo>
                    <a:pt x="288112" y="42926"/>
                  </a:lnTo>
                  <a:lnTo>
                    <a:pt x="293763" y="40843"/>
                  </a:lnTo>
                  <a:lnTo>
                    <a:pt x="305562" y="40843"/>
                  </a:lnTo>
                  <a:lnTo>
                    <a:pt x="321640" y="66344"/>
                  </a:lnTo>
                  <a:lnTo>
                    <a:pt x="321640" y="114300"/>
                  </a:lnTo>
                  <a:lnTo>
                    <a:pt x="331978" y="114300"/>
                  </a:lnTo>
                  <a:lnTo>
                    <a:pt x="331978" y="616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8" name="object 248"/>
          <p:cNvPicPr/>
          <p:nvPr/>
        </p:nvPicPr>
        <p:blipFill>
          <a:blip r:embed="rId156" cstate="print"/>
          <a:stretch>
            <a:fillRect/>
          </a:stretch>
        </p:blipFill>
        <p:spPr>
          <a:xfrm>
            <a:off x="727444" y="8785962"/>
            <a:ext cx="2622758" cy="331699"/>
          </a:xfrm>
          <a:prstGeom prst="rect">
            <a:avLst/>
          </a:prstGeom>
        </p:spPr>
      </p:pic>
      <p:sp>
        <p:nvSpPr>
          <p:cNvPr id="249" name="object 249"/>
          <p:cNvSpPr/>
          <p:nvPr/>
        </p:nvSpPr>
        <p:spPr>
          <a:xfrm>
            <a:off x="6818972" y="8813951"/>
            <a:ext cx="193040" cy="114935"/>
          </a:xfrm>
          <a:custGeom>
            <a:avLst/>
            <a:gdLst/>
            <a:ahLst/>
            <a:cxnLst/>
            <a:rect l="l" t="t" r="r" b="b"/>
            <a:pathLst>
              <a:path w="193040" h="114934">
                <a:moveTo>
                  <a:pt x="84391" y="2070"/>
                </a:moveTo>
                <a:lnTo>
                  <a:pt x="74422" y="2070"/>
                </a:lnTo>
                <a:lnTo>
                  <a:pt x="74422" y="35788"/>
                </a:lnTo>
                <a:lnTo>
                  <a:pt x="74383" y="51371"/>
                </a:lnTo>
                <a:lnTo>
                  <a:pt x="71501" y="58826"/>
                </a:lnTo>
                <a:lnTo>
                  <a:pt x="59842" y="70332"/>
                </a:lnTo>
                <a:lnTo>
                  <a:pt x="52146" y="73215"/>
                </a:lnTo>
                <a:lnTo>
                  <a:pt x="33096" y="73215"/>
                </a:lnTo>
                <a:lnTo>
                  <a:pt x="10502" y="51371"/>
                </a:lnTo>
                <a:lnTo>
                  <a:pt x="10502" y="36626"/>
                </a:lnTo>
                <a:lnTo>
                  <a:pt x="37261" y="10033"/>
                </a:lnTo>
                <a:lnTo>
                  <a:pt x="48818" y="10033"/>
                </a:lnTo>
                <a:lnTo>
                  <a:pt x="74422" y="35788"/>
                </a:lnTo>
                <a:lnTo>
                  <a:pt x="74422" y="2070"/>
                </a:lnTo>
                <a:lnTo>
                  <a:pt x="73901" y="2070"/>
                </a:lnTo>
                <a:lnTo>
                  <a:pt x="73901" y="16141"/>
                </a:lnTo>
                <a:lnTo>
                  <a:pt x="69037" y="10388"/>
                </a:lnTo>
                <a:lnTo>
                  <a:pt x="68605" y="10033"/>
                </a:lnTo>
                <a:lnTo>
                  <a:pt x="63982" y="6261"/>
                </a:lnTo>
                <a:lnTo>
                  <a:pt x="53517" y="1244"/>
                </a:lnTo>
                <a:lnTo>
                  <a:pt x="47879" y="0"/>
                </a:lnTo>
                <a:lnTo>
                  <a:pt x="34531" y="0"/>
                </a:lnTo>
                <a:lnTo>
                  <a:pt x="1866" y="27495"/>
                </a:lnTo>
                <a:lnTo>
                  <a:pt x="0" y="34467"/>
                </a:lnTo>
                <a:lnTo>
                  <a:pt x="0" y="49453"/>
                </a:lnTo>
                <a:lnTo>
                  <a:pt x="27089" y="81191"/>
                </a:lnTo>
                <a:lnTo>
                  <a:pt x="34086" y="83045"/>
                </a:lnTo>
                <a:lnTo>
                  <a:pt x="47879" y="83045"/>
                </a:lnTo>
                <a:lnTo>
                  <a:pt x="73901" y="67640"/>
                </a:lnTo>
                <a:lnTo>
                  <a:pt x="73825" y="81191"/>
                </a:lnTo>
                <a:lnTo>
                  <a:pt x="49441" y="105219"/>
                </a:lnTo>
                <a:lnTo>
                  <a:pt x="35153" y="105219"/>
                </a:lnTo>
                <a:lnTo>
                  <a:pt x="29121" y="103924"/>
                </a:lnTo>
                <a:lnTo>
                  <a:pt x="19405" y="98767"/>
                </a:lnTo>
                <a:lnTo>
                  <a:pt x="15430" y="94792"/>
                </a:lnTo>
                <a:lnTo>
                  <a:pt x="12357" y="89446"/>
                </a:lnTo>
                <a:lnTo>
                  <a:pt x="1041" y="89446"/>
                </a:lnTo>
                <a:lnTo>
                  <a:pt x="35915" y="114744"/>
                </a:lnTo>
                <a:lnTo>
                  <a:pt x="52336" y="114744"/>
                </a:lnTo>
                <a:lnTo>
                  <a:pt x="60452" y="112737"/>
                </a:lnTo>
                <a:lnTo>
                  <a:pt x="73075" y="105219"/>
                </a:lnTo>
                <a:lnTo>
                  <a:pt x="73952" y="104698"/>
                </a:lnTo>
                <a:lnTo>
                  <a:pt x="78689" y="98958"/>
                </a:lnTo>
                <a:lnTo>
                  <a:pt x="81419" y="91516"/>
                </a:lnTo>
                <a:lnTo>
                  <a:pt x="83400" y="86258"/>
                </a:lnTo>
                <a:lnTo>
                  <a:pt x="84391" y="77952"/>
                </a:lnTo>
                <a:lnTo>
                  <a:pt x="84391" y="67640"/>
                </a:lnTo>
                <a:lnTo>
                  <a:pt x="84391" y="16141"/>
                </a:lnTo>
                <a:lnTo>
                  <a:pt x="84391" y="2070"/>
                </a:lnTo>
                <a:close/>
              </a:path>
              <a:path w="193040" h="114934">
                <a:moveTo>
                  <a:pt x="125768" y="42481"/>
                </a:moveTo>
                <a:lnTo>
                  <a:pt x="109258" y="2070"/>
                </a:lnTo>
                <a:lnTo>
                  <a:pt x="98247" y="2070"/>
                </a:lnTo>
                <a:lnTo>
                  <a:pt x="114833" y="42481"/>
                </a:lnTo>
                <a:lnTo>
                  <a:pt x="98247" y="83045"/>
                </a:lnTo>
                <a:lnTo>
                  <a:pt x="109258" y="83045"/>
                </a:lnTo>
                <a:lnTo>
                  <a:pt x="125768" y="42481"/>
                </a:lnTo>
                <a:close/>
              </a:path>
              <a:path w="193040" h="114934">
                <a:moveTo>
                  <a:pt x="159854" y="42481"/>
                </a:moveTo>
                <a:lnTo>
                  <a:pt x="143268" y="2070"/>
                </a:lnTo>
                <a:lnTo>
                  <a:pt x="132321" y="2070"/>
                </a:lnTo>
                <a:lnTo>
                  <a:pt x="148920" y="42481"/>
                </a:lnTo>
                <a:lnTo>
                  <a:pt x="132321" y="83045"/>
                </a:lnTo>
                <a:lnTo>
                  <a:pt x="143268" y="83045"/>
                </a:lnTo>
                <a:lnTo>
                  <a:pt x="159854" y="42481"/>
                </a:lnTo>
                <a:close/>
              </a:path>
              <a:path w="193040" h="114934">
                <a:moveTo>
                  <a:pt x="192646" y="67716"/>
                </a:moveTo>
                <a:lnTo>
                  <a:pt x="182613" y="62953"/>
                </a:lnTo>
                <a:lnTo>
                  <a:pt x="170180" y="92710"/>
                </a:lnTo>
                <a:lnTo>
                  <a:pt x="177546" y="95834"/>
                </a:lnTo>
                <a:lnTo>
                  <a:pt x="192646" y="67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0" name="object 250"/>
          <p:cNvPicPr/>
          <p:nvPr/>
        </p:nvPicPr>
        <p:blipFill>
          <a:blip r:embed="rId157" cstate="print"/>
          <a:stretch>
            <a:fillRect/>
          </a:stretch>
        </p:blipFill>
        <p:spPr>
          <a:xfrm>
            <a:off x="3362209" y="8973745"/>
            <a:ext cx="1039582" cy="1418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Произвольный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Инф. письмо юбилейной 55-й международной конференции студентов, аспирантов и молодых ученых (6-7 ноября 2025) (1).cdr</dc:title>
  <dc:creator>Admin</dc:creator>
  <cp:lastModifiedBy>User</cp:lastModifiedBy>
  <cp:revision>1</cp:revision>
  <dcterms:created xsi:type="dcterms:W3CDTF">2025-07-09T07:12:09Z</dcterms:created>
  <dcterms:modified xsi:type="dcterms:W3CDTF">2025-07-09T07:14:07Z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2025-06-25T00:00:00Z</vt:filetime>
  </property>
  <property fmtid="{D5CDD505-2E9C-101B-9397-08002B2CF9AE}" pid="3" name="Creator">
    <vt:lpwstr>CorelDRAW 2022</vt:lpwstr>
  </property>
  <property fmtid="{D5CDD505-2E9C-101B-9397-08002B2CF9AE}" pid="4" name="LastSaved">
    <vt:filetime>2025-07-09T00:00:00Z</vt:filetime>
  </property>
  <property fmtid="{D5CDD505-2E9C-101B-9397-08002B2CF9AE}" pid="5" name="Producer">
    <vt:lpwstr>Corel PDF Engine Version 24.5.0.731</vt:lpwstr>
  </property>
</Properties>
</file>